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5" r:id="rId7"/>
    <p:sldId id="267" r:id="rId8"/>
    <p:sldId id="266" r:id="rId9"/>
    <p:sldId id="269" r:id="rId10"/>
    <p:sldId id="270" r:id="rId11"/>
    <p:sldId id="271" r:id="rId12"/>
    <p:sldId id="272" r:id="rId13"/>
    <p:sldId id="273" r:id="rId14"/>
    <p:sldId id="268" r:id="rId15"/>
    <p:sldId id="261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8" d="100"/>
          <a:sy n="78" d="100"/>
        </p:scale>
        <p:origin x="-27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CFA956-F03B-4E0F-A20B-E11A1F4636B8}" type="datetimeFigureOut">
              <a:rPr lang="ru-RU" smtClean="0"/>
              <a:pPr/>
              <a:t>10.03.2010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BABFC3-8DBA-4E94-8290-0E4DFF0B00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0000" mc:Ignorable="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0000" mc:Ignorable="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0000" mc:Ignorable="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0000" mc:Ignorable="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CFA956-F03B-4E0F-A20B-E11A1F4636B8}" type="datetimeFigureOut">
              <a:rPr lang="ru-RU" smtClean="0"/>
              <a:pPr/>
              <a:t>10.03.2010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BABFC3-8DBA-4E94-8290-0E4DFF0B0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CFA956-F03B-4E0F-A20B-E11A1F4636B8}" type="datetimeFigureOut">
              <a:rPr lang="ru-RU" smtClean="0"/>
              <a:pPr/>
              <a:t>10.03.2010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BABFC3-8DBA-4E94-8290-0E4DFF0B0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CFA956-F03B-4E0F-A20B-E11A1F4636B8}" type="datetimeFigureOut">
              <a:rPr lang="ru-RU" smtClean="0"/>
              <a:pPr/>
              <a:t>10.03.2010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BABFC3-8DBA-4E94-8290-0E4DFF0B0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CFA956-F03B-4E0F-A20B-E11A1F4636B8}" type="datetimeFigureOut">
              <a:rPr lang="ru-RU" smtClean="0"/>
              <a:pPr/>
              <a:t>10.03.2010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BABFC3-8DBA-4E94-8290-0E4DFF0B00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0000" mc:Ignorable="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0000" mc:Ignorable="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0000" mc:Ignorable="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0000" mc:Ignorable="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0000" mc:Ignorable="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CFA956-F03B-4E0F-A20B-E11A1F4636B8}" type="datetimeFigureOut">
              <a:rPr lang="ru-RU" smtClean="0"/>
              <a:pPr/>
              <a:t>10.03.2010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BABFC3-8DBA-4E94-8290-0E4DFF0B0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CFA956-F03B-4E0F-A20B-E11A1F4636B8}" type="datetimeFigureOut">
              <a:rPr lang="ru-RU" smtClean="0"/>
              <a:pPr/>
              <a:t>10.03.2010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BABFC3-8DBA-4E94-8290-0E4DFF0B00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CFA956-F03B-4E0F-A20B-E11A1F4636B8}" type="datetimeFigureOut">
              <a:rPr lang="ru-RU" smtClean="0"/>
              <a:pPr/>
              <a:t>10.03.2010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BABFC3-8DBA-4E94-8290-0E4DFF0B0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CFA956-F03B-4E0F-A20B-E11A1F4636B8}" type="datetimeFigureOut">
              <a:rPr lang="ru-RU" smtClean="0"/>
              <a:pPr/>
              <a:t>10.03.2010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BABFC3-8DBA-4E94-8290-0E4DFF0B0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CFA956-F03B-4E0F-A20B-E11A1F4636B8}" type="datetimeFigureOut">
              <a:rPr lang="ru-RU" smtClean="0"/>
              <a:pPr/>
              <a:t>10.03.2010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BABFC3-8DBA-4E94-8290-0E4DFF0B0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0000" mc:Ignorable="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xmlns:mc="http://schemas.openxmlformats.org/markup-compatibility/2006" xmlns:a14="http://schemas.microsoft.com/office/drawing/2010/main" val="FFFFFF" mc:Ignorable="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xmlns:mc="http://schemas.openxmlformats.org/markup-compatibility/2006" xmlns:a14="http://schemas.microsoft.com/office/drawing/2010/main" val="FFFFFF" mc:Ignorable="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xmlns:mc="http://schemas.openxmlformats.org/markup-compatibility/2006" xmlns:a14="http://schemas.microsoft.com/office/drawing/2010/main" val="FFFFFF" mc:Ignorable="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xmlns:mc="http://schemas.openxmlformats.org/markup-compatibility/2006" xmlns:a14="http://schemas.microsoft.com/office/drawing/2010/main" val="FFFFFF" mc:Ignorable="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xmlns:mc="http://schemas.openxmlformats.org/markup-compatibility/2006" xmlns:a14="http://schemas.microsoft.com/office/drawing/2010/main" val="FFFFFF" mc:Ignorable="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xmlns:mc="http://schemas.openxmlformats.org/markup-compatibility/2006" xmlns:a14="http://schemas.microsoft.com/office/drawing/2010/main" val="FFFFFF" mc:Ignorable="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xmlns:mc="http://schemas.openxmlformats.org/markup-compatibility/2006" xmlns:a14="http://schemas.microsoft.com/office/drawing/2010/main" val="FFFFFF" mc:Ignorable="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xmlns:mc="http://schemas.openxmlformats.org/markup-compatibility/2006" xmlns:a14="http://schemas.microsoft.com/office/drawing/2010/main" val="FFFFFF" mc:Ignorable="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xmlns:mc="http://schemas.openxmlformats.org/markup-compatibility/2006" xmlns:a14="http://schemas.microsoft.com/office/drawing/2010/main" val="FFFFFF" mc:Ignorable="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xmlns:mc="http://schemas.openxmlformats.org/markup-compatibility/2006" xmlns:a14="http://schemas.microsoft.com/office/drawing/2010/main" val="FFFFFF" mc:Ignorable="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ECFA956-F03B-4E0F-A20B-E11A1F4636B8}" type="datetimeFigureOut">
              <a:rPr lang="ru-RU" smtClean="0"/>
              <a:pPr/>
              <a:t>10.03.2010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0BABFC3-8DBA-4E94-8290-0E4DFF0B0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0000" mc:Ignorable="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0000" mc:Ignorable="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0000" mc:Ignorable="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0000" mc:Ignorable="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ECFA956-F03B-4E0F-A20B-E11A1F4636B8}" type="datetimeFigureOut">
              <a:rPr lang="ru-RU" smtClean="0"/>
              <a:pPr/>
              <a:t>10.03.2010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0BABFC3-8DBA-4E94-8290-0E4DFF0B0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929066"/>
            <a:ext cx="7772400" cy="1975104"/>
          </a:xfrm>
        </p:spPr>
        <p:txBody>
          <a:bodyPr/>
          <a:lstStyle/>
          <a:p>
            <a:r>
              <a:rPr lang="ru-RU" dirty="0" smtClean="0"/>
              <a:t>Разработка интернет-портала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PORTAL.MY-INET.ORG</a:t>
            </a:r>
            <a:endParaRPr lang="ru-RU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6000768"/>
            <a:ext cx="1714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-150" dirty="0">
                <a:ln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reflection blurRad="12700" stA="50000" endPos="50000" dir="5400000" sy="-100000" rotWithShape="0"/>
                </a:effectLst>
              </a:rPr>
              <a:t>©</a:t>
            </a:r>
            <a:r>
              <a:rPr lang="en-US" sz="2400" b="1" spc="-150" dirty="0" smtClean="0">
                <a:ln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reflection blurRad="12700" stA="50000" endPos="50000" dir="5400000" sy="-100000" rotWithShape="0"/>
                </a:effectLst>
              </a:rPr>
              <a:t> iGk.</a:t>
            </a:r>
            <a:r>
              <a:rPr lang="en-US" sz="2400" b="1" cap="all" spc="-150" dirty="0" smtClean="0">
                <a:ln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reflection blurRad="12700" stA="50000" endPos="50000" dir="5400000" sy="-100000" rotWithShape="0"/>
                </a:effectLst>
              </a:rPr>
              <a:t> </a:t>
            </a:r>
            <a:r>
              <a:rPr lang="ru-RU" sz="2400" b="1" cap="all" spc="-150" dirty="0" smtClean="0">
                <a:ln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reflection blurRad="12700" stA="50000" endPos="50000" dir="5400000" sy="-100000" rotWithShape="0"/>
                </a:effectLst>
              </a:rPr>
              <a:t>20</a:t>
            </a:r>
            <a:r>
              <a:rPr lang="en-US" sz="2400" b="1" cap="all" spc="-150" dirty="0" smtClean="0">
                <a:ln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reflection blurRad="12700" stA="50000" endPos="50000" dir="5400000" sy="-100000" rotWithShape="0"/>
                </a:effectLst>
              </a:rPr>
              <a:t>10</a:t>
            </a:r>
            <a:endParaRPr lang="ru-RU" sz="2400" dirty="0">
              <a:solidFill>
                <a:srgbClr xmlns:mc="http://schemas.openxmlformats.org/markup-compatibility/2006" xmlns:a14="http://schemas.microsoft.com/office/drawing/2010/main" val="FF0000" mc:Ignorable="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476672"/>
            <a:ext cx="1670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Клышевич</a:t>
            </a:r>
            <a:r>
              <a:rPr lang="ru-RU" dirty="0" smtClean="0"/>
              <a:t> В.С.</a:t>
            </a:r>
          </a:p>
          <a:p>
            <a:r>
              <a:rPr lang="ru-RU" dirty="0" err="1" smtClean="0"/>
              <a:t>Бобовик</a:t>
            </a:r>
            <a:r>
              <a:rPr lang="ru-RU" dirty="0" smtClean="0"/>
              <a:t> Е.В.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54" y="1124744"/>
            <a:ext cx="858114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501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7"/>
            <a:ext cx="845306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31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Автофигура 2" descr="data:image/png;base64,iVBORw0KGgoAAAANSUhEUgAABUUAAASxCAYAAAAXlvh3AAAgAElEQVR4nOy9ebRl113f+dnDOedOb6x6NVepSlWleSpJljHYeMJT40ADbQyBhEUDyWro0CSmA1mk0+6kSYCYhoSEtCHQENIsjA0eGk9Ykgd5kDyobKlUUqlUg1Tzqzff8Zyzh/7jnHvffTWppJL0qqL9Weutc98+4977jN/9G+Dy+W1gT/l7D3DgnP8/BDQusu6ecv3V5n2AH/p79+oezotql5/h4u0cCAQCgUAgEAgEAoFAIBAIBJ4H+QKWPQlsLn+/BfhCOaUs/zrQesmO7KVnD3AfMAKIcvr3WBZ2rwU2Aq9d7YMIBAKBQCAQCAQCgUAgEAgErmVeiCj6IPDm8vcm4OPAjRRWi28u5wP8KcuWmO8bWn8zcKgs/9OybA/wFxcoP3c7/fIGcH9Zdqhcd88Flh/e7zB3AbvL3y3gvcDe8v9hK9L7gf8d+Eq5n42X2P6FyveU684Mba9BYZl6rpXqcLv0l7tY/X8D+DngP16kfoFAIBAIBAKBQCAQCAQCgUDgeXghouhpCuvK3eX00bJ8Y/n/aZaFPlH+MVR2PfD6yyzfQyEo9i06K2XZPwQ+XZa/vlx3eFsX2m+fvcCbgI9wvth4rhXpp4H3A88AO4F7LrL9S+33OLC93OYsRbu9Gbi7XPapc+o/vNzFtvurwB8Cv0AgEAgEAoFAIBAIBAKBQCAQeFG8EFH0FHACeCNFPNHT5fSNZfkpCsvRv8+y6PiBsgzgD8plAD48VP7QBcr3Urjre6AJvLWcf0e5z/7xPFT+vtR+z63DTlaKje/jfPf/3wZ+GXjsebZ/qf0eL7fXKn8D/Ffgc+WyP3hO/YeXu7Fsiz7D7RUIBAKBQCAQCAQCgUAgEAgEroAXIopCIdz9NMvC5IPAj7AsJh6gEBPF0F8/kdDbWHYNf8/QNt5AYW06XN53Q+9bij5Q/v8Yy+LgxnLd59tvn3ez0j29zwEKUfe+oXnvphA4h5e50PYvZ7/D7AXWUliLDu/vXA5QtEWf4fYKBAKBQCAQCAQCgUAgEAgEAlfACxVFHwQi4Fvl/6eBNSzHE/0bCmvOC2V43wIcLcv6ywIcBr58TvmDwD8ry/rrbAY+CLyr/P/L5brPt1+Glvk0heVpf5nHyvK9FJai/Xn/jpXi5sW2fzn7HaYfJ/RR4M+4eGKqftv0tzlc9lbgY4QM9IFAIBAIBAKBQCAQCAQCgcA1yR4ubVl5Lu9j2Yp0I4Ur+saLLx4IBAKBQCAQCAQCgUAgEAgEAit5oZaiq82wpehJ4DMsxyMNBAKBQCAQCAQCgUAgEAgEAoFAIBAIBAKBQCAQCAQCgUAgEAgEAoFAIBAIBAKBQCAQCAQCgUAgEAgEAoFAIBAIBAKBQCAQCAQCgUAgEAgEAoFAIBAIBAKBQCAQCAQCgUAgEAgEAoFAIBAIBAKBQCAQCAQCgUAgEAgEAoFAIBAIBAKBQCAQCAQCgUAgEAgEAoFAIBAIBAKBQCAQCAQCgUAgEAgEAoFAIBAIBAKBQCAQCAQCgUAgEAgEAoFAIBAIBAKBQCAQCAQCgUAgEAgEAoFAIBAIBAKBQCAQCASuBOG996t9EIFA4FWKBy8cFosFZKZRkcCIYnZsAQsWIIaUFI+jbqrgAA3IF7tzB94VB4EAAaCLfZWlfUS5G7FiPcoDeBH4Yp9WDvYOgBo+thVTWR6TxONx5RpixVwQHhCuPPj+uuVxiuV69ecoVhFP0bECvHI4LMqL5fnCl30hkGU7WwwCUF4vN5xg9SiPwZADIIhQHjCs7DoFXg63ewrknNcDrr+CBCHo91vRZ648J+3Q+RKtPFGvJQSD6z9D4gGNQ+PAaBA5qBRwGKqAQgyugwJFec4HAoHV4UL3X79iMlhm8PwcTJ//+em9RwiBcw4pi+v//vvvp9FoYIwZLBNYRojnfygKL5FeIXzRflZajASjXDkfIiuRHrwo7tO5BC8MAo90CmWrCF8+m2WG1V3AE5kE2e8SYfAiR+CIHORS0tYJHkliHdpd+PhWk8tpv2HC+beSy22/PM9pNBrMzs7yzne+82U+qkAgEDif/juG9/7FftEHAoHAS4N3DicdGoWK+p9NGcILIAIBSoHBInFI5EskhJ2/HV+U4lg56zzdVcjLEqO8c8sviMMviqIQYfv7Ol/XPbdEDnYnzjnogSA62Gl/q+csMaS+vmgd+aWmFDVd/3gFgBzU4by6XaUIRNk/rjg3+ip6MbOs43AX9MXQZakdfPmzv/JKARAkojwz5XBnXu2NcylEIe/3W0P1+15QXi9RWV7UXLHcHoNr9FqufyBwLXChZ92lrrtywOPCy1z8qXfJQ/Aeay1KKer1Ojt27CCO4xXzVxzCCxS2rlVebL2FB+n7n4DFwLRRbtDVEoXyffEUnAAnHU44wCG9RLoY6QVWSLywWNUDQDmN8P3+NQgcEo/wYIUgVRovQFuKQcRV5KU6b8L5V/Bi6j28DefcYDuvljYMBAJXB0EUDQQCq4MHnEGqvvThBh9fUlik0IUlYQrUwdgUqQQSh1c5QpXmd1ey+5Xy0uAzTV3EUrMQJ8vffeNSLm7qIFR/T8PTofn0BaHleqxc6sL1K8QhjxiWSM81bR1e92o0ZBCAKj6wCuvXwhJWIREO8LJsP5aNeYUvqiKGtrFa+KE/qSnq4bA4lGa5zYXEIAcWyIXkqRFeY4eOX/ZnDnHumaUGfdqfY16SqqwqXqL77QjLlrVlG0H/OjGD33iJEhRW0Ze4/gKBwIvhnOfOxe6zw89fcc6zsv98XB7Ne8F47wdWHEoVDwNrLc45Go0GeZ4Plnu1CigXqvdltYVweHKWfRCWrWSKAWmD9LIUT2Vh0WnBC4kTFAPUvlu8R4kEYGD1OXw7F2ikdwhfvDtJDzVn8P2BwlXuthfdfkOE8+/5yy62rjGGLMsGYmjfGjwQCAReaYIoGggEVg8vwCuEkJg8L8QRTWENiiu+r+pgZV5YGgAChfUWLcT54t8L3f0FygqbNHfOEudbtiyXvECLl3Kbwg9ZkZ4nvl6Y5VfNvgO9f35h+Jz5V8+ru6FwkHfFhxOi/A/iIeNJYLmxh0IAXBX1KA9EArb8uJT94iG3977gO9By/cpNAAPR9FxWCPYDfV0WIsRV0QhXQnlu9k//sj6Woqp6hdA/FPjByxXLBwKBl5IXbsm5ct0+V+bVcTHBJc9z0jQNAsoV4kXpv+D77yTLz5m+sW9fvJQwsP6UXgIGL9JC1BQKL+SK9xNEsbzwFPdrX452UQiqeIcL3feqxlqLtXYgKg9f769moTkQCKwOQRQNBAKrg6Dwi/eAlWifFHckAZKYjusgdI7D0KZDnQYRCZIEIcA4i76Cj6IyYuM5nGt5dq4N6TLDjs8X40KhpuTAnf5CET3dRbY5ZIJxSeQ5U65a4aiQuAwgUT4qY3MaLA4pNYqi1gP3Ot93IPdXT5UG/WHoy5quNHUsjtGWwq9FIIuYo0PrSbHybDu3e4fPvoFV8sAM56UKI7FaDIWgkG5Q1D93BcUHeeEiXwZpPXcAwF/rbRAIXK28FKLo+Z4WwMDb4nIu3X6sL+ccSimklERRhFJqYF0GwX25T7+9nh8xGGYuhMvCvb1Ys4hp7UrPmAuOuwoJovCQwIMTDis90i+7xfcH/7wwhWhqFSDJlSwF2dXnxbff82/n1cCVtF8cxyuswIfjBr9a2i8QCFw9BFE0EAisKtYU2mhf+XHe4YVDSMsisxx1h9m/7wB7dt/DzdXb8BRxrKR8JdMELb/AF69ql/fB+HzvdSs9C4dc9j2UGRBKk8PheKTDbvF9EfcFiqBX4NL4UiGQSOIiAEBpcekGqZWKR5MHjHCF+O2LcoW7sG69GpTxQotJX7ocfqzmZTw1KKK09T8Uiz4WfTdw+l3izrWzunAE2WFL2mv026Fwuyzr2DdLYqXrpRPDqaj6yadkKaJeYADgWuNKw1pco30f+G+QvvX6IGbo8Ml9eZ4Q521yyIJMSjkQW/qCyaWEk1erqDJc70u1gRfgfHF3LQRMv+Kx4oUoB6Y8rnSZ76M8SD8c4VmXngu+GMhyAunF4H8nHXhRxt4WGCVwUhA5rrpEeZfbfnC+IHix7byaeCHtl6bpCmvRQCAQWE2CKBoIBFaFIjakwymDkkXChNykEDkcOfOc4qHWAzzy9Fc5efwMajJn15br0V4jnEaqKxNFPZwT57EvbMHgo+7cF7XB/76IyTUImiYuOBXLztRl1MzhckpLDQnelW77pYvwsDLUl8ZEYbUxnLBHCcD3nc5XfnCeF2J0cKjnJDVaLbxE2HL/Eiw5krxI8GAorE8ig8MiZFJYjJaxRoHVF4T6Jw3Qf5QOp08qrH7d0HxVagMO6IK0FNF0l+NmFsEhhlhxDsjzRVDR3961h0OSUtSs4petRq0AU1ps6/4rii/q33fl7Nf7lRwWeVlY7XM4ELgsLvM5seLe/NLcl/rJlfoCS19EybJsYGEWBJWVXI4g55HkshAvlfFIV7ybOFG61TuKdxwAWbzrOAHSg7AS7STSKTyCVEuspPB+8Q7nc4wvlvd4rC/ibTtivPBYkSK9ASdRV6EPfcg+f2Vcbvv1r9++BXifYcvwQCAQeKUIomggEFglymiLqvjtvUcq8FiWmOFrR7/I3zz+Uc6YkzQmRpgXZ8jpUheNIuGOdQh15S/Uw7YtKy3zlp2XfRnR1MmBbIkvJZlLvQ63u/nA0kUIjVISpZbFs77GJYQC1LKoJjzCn28zeIGc8it12KHtXpCBy9qLs9x5eXE4UiwGr1MMliUWcUhqjFIVVSKRlBnKGbJKWkWGkosMx/wsXL4ly4/Yc5KCCTlkInP+mcfQtla4iIvlGG/w4mLaXi14LhyCQjBc3TKRlNfnLNhP0FWKxYFA4EVwhc8BcY6l32A8sLwuVyRCe+H7EEJgrR1YikKRiEVrjZRy4Kr7arXKuxTP1yaufC9x9K1xy/VkMXjrpCkEUOEQ0iNEYagvvCisSgftLhDCIRFFNnosynu8tHhZZJtHCIQXqHJ/CIvAIYS6avvuco8rnH8X5nLaRAiBcw5jzIrrfPh6DwQCgVeKIIoGAoFVw2BRSKw3KKFRIqJHlwUWuP/hv2XX7t3UezWe7R7lsSPfprW5SZ0xKlIj3JW/iMrSO10Cxhq8B60lxoDSRXZwRxEx0gA9D/NNmJ5tMzu/yMmT08zNzTE9XUybzSatVotOp0OWZWRZNhBFvfdIKalUKjQaDWq1CpPjDdZMjrF50wY2b97IdZu2sGHdJKMjAiUKkTQCrIVIghbgrEVLwPWzIgiwHi8dQkqcK6aX5Cp4h/cCcg3eWxKvkEhS2hznIE8sPcbjpx5jgUXWj27mlso93D3xWtawjoiE3OXUVaOQqr1cxY+SQqDNc0+kS0smAyoCZ0GqCABjDFpLrPNIJXFUizYoY44WjvWyyC12sTCZgjI66bLMUIbgvSYRQAJY40AXAop1Od55ElmhEFWK7NJ57ogiWVpHOyCnP1hxbdrJBgJXA5d+Trjy+Xixe4x1nkgK8twSRUUcZVfewy4V91i8gLAfcRyvsMTrJ1oajj0YLPVWcjnPQ0lh0SkAJySool+E8GUySEvmLVGs8d4iBDjr0SrGGIOIYoxLUUpgbU6saohU4zJLrVGhlbdwWtGzhfdHRSTUjMZ5Q8/lqBgKj5tlC+C+xWCv1yOKopeziS7JC3mfCOff+Vxu+znniKJohRh6oaRLgUAg8EoQRNFAILBqKKLCqUpEpeVnIfgcOHmAe+9+LW+/4R2c5QyfPP4JHn3k25xKTzGVbMThUPLKAioWH3ClA71SSKXxQAZ0nUQDh56b59mT0+x/5igHDz/L4eMnOXlqmpmFRXpdg9YReWbPG+Xu/86ybFAGhVXBwLJAWBQZqgwq2V9244b13HHbrdy0ewd33nwT9951E+P1ZfFWKQUmBaXIspw4jkHrZbtWKcmNQ+tLffCu/ih8YSdsccKQCmgyx6cPfoxP7vsIC+NnmNNncZFDn67yHbuXz6b/H2+56528aeNbqatJcnISklWtQ5mfgigS4D0ud6hI4X0ppjuLkgahUww5qOUoozmWCIPAkeIQRGipS698X1rfWETpwugBgyzXlYMeFNeoLFjUxKG1InegpELKnOKTvEKOR5Eh0eikVg6gpFg6eAySCEc8iNgaCAReSkqRYqjEl/+JfhRlGWOQxaBGeV+TEtLUkSTldTlwqR+6TwW9Y9UR3qFF8T7iBVj6g06yjO0tiJKYLOsVSa2sJZExsUxo5b0i5I02iF6LKa9goQNuDdRGaHaWUPUambHUkiq9NKWaJGStLpHw1CJNmvXwaHKTkSTFczzLMqIootFokGVZEBsDgUAg8IoRRNFAILBKFC/h2kvIQUhJRkaG5cjhE3zf67+PUTYwzkZ+eMso6UHJ00cOsuumm7FOMiqvVBBzA0EyL+NfPf70CfY++TRPPP0s3/j2Ps7MzNPsZvSyHC+KfOjGmEGWzG6vhVKKuFK48/VdgfDgnCCuaLx3gyy5qrRuca4ILO+lpussAoWsjmOF4sjZNoce+Drqwa+hvWXXtk18zz238a43fw+vu+sWJusSpRLyvEeUVLGAtx6lBFlmiGON0gLrLHpFMqqrwN38HHLbxSvDKU7xsSc+wtePf5HZ8WlaI7Ms2XkqUUzHLNHM59gwvpXnnjhEPpbyrtp7qNBY7cMvEFlh0Sg8Mq4BkBkQETi6OBbY/+xXOPLsPuKqJPNdWtkS3W6bLE1pVGukuUfpBK1jer0e0loiIYiUR5a2oU44nAArwYrCPVVbhbxgauBrAYO1XSqyQcWtY2JsDT1anJw9jo0FcVKnt5izbnIz0kboyDPbOoJUKbK0KLEOrrZz+oVwpUlGfBCXAi8XXpLn+WCAT2tNHMdUKhWSJCHSo3z3bT+AZgwhYiwGIRJyK0iSC3xa+IuZwAdWAwEoV3oeiGKISvYDmngBOPLMEEd1vLEoH6PzCGE0Y5W1dF0bT5s1LuWBH/8ZWgfPsOEtP8Zr3/9+MmXIXUzV1zBLKVGsaPfaCJUz2hgjzxwyi6iM1ml2e3jviaKIJEnodrvFwG6eo3X4RA0EAoHAK0N44gQCgVVlIGl4yOnxzOJBRuJR1rOJcSbJTc42fT13bbqHLzz6ed540xupyToeM8hS/mLoy00W+L//nz/nMw9+maePnmSm2UMlo1gd00szXJkcJ5I5kTDUlaBeT6jXKoyPj9NoNJianGJi7QQToxPUR+uM1keJqzGRjHDCoVA44bCZpdlp0lps0eq2ODM9zfTsHCdOTjM9u0ArcwgtMU7ivUJFiiMnznD48GE+/olPct+dt/ATP/rDfN/33kclqRSWrcZT0YW9oI413W5KtZoMuR9dnZaEEkeiFEss8ZkTH+czT3+MlmvSZIG0s0RltAo98FlOY7LKbHca5Zb4L5/6I7a+azd3119HjSp6VUUxhxDgrUGoIu6lsR4RCdp2BqUW2Pvk51hceJYoapF1uyy0zqKqGY2qh8QjZYsoici9xHiBqitiLVHS47Ju6V5vyhhsDiGhsGOWFEFur02loZ+EY6SW8JqNIyibYpKYsckqT5w6QkrEhqnN3LF7gsg7ZMXyxDHP8bNnUBJcGY4iEAi81BTXVVXrgXeDc44ekOYC5RSaUf724RaN6ia++863AFVixhCqQjftUY0rq1qDwPMjvCzjf0oQcjk1oJQI54mihLzXZazWIO2keOuRWtFpd1EJOJtD1ua61hxpe4l6pwNLSzS21ZjXIHuOWCh05MnIUUIw350jchqlKzSbbVRSuONLKYmiaDCwXKlUigHmQCAQCAReAYIoGggEVgWBQ2CLjKVSkokObeZ5ZN9DfNdNr6NKBYFEpDCqR3njjW/gC098mqfSvaxJJuj0LPXKBC/WUswCHeA//pdP8h/+84dodS2qUiOPE5o9Q5I4Iq3ZtG6SXVs2sm3TBDs2TLBz2yZ2bFnP2okJpqbWI3UZ67M8EuOLWKVOLJcLX+xP+sJgprA5LZb1AroWpme6PHPsJPsOHOLbjz/JoaPHefqZwzgERFVaXvK3j+zn8996ire86c387E/9GN9z53oSLbBAnkMlgmo1odVuMVKvcSFB9IJZ6VcFj8dwnMN8av9HiXZIvnfDm2hON9mweQpjUvbt28eOG7fxzf0P00hibr31do7sPcED+z/NrtfsQrN+OUP5KiCQOKOQagw89NIOUcVjmedrj38UL6aZPnWIhoyQxrFlahO3b74Or1pU6yCF4cSpUyxljpl2j1buqI7Uybyl1WlRrcQosiIpkXeFa71geTBAFSm/rk0SMtcgUlU2VmY49s2vMbLhBm6YnOK5056FZosbdowwOn+apbknqU2NsLE+wunTmigClCfzdrUrcUVcqz0X+G+d4rrKXF4OrsnBY7YIGeKwNOmlR1honeHBb8xyw6672T5xBxKoJFV6WUolTpZXAq7OBH+vUrxEesAJpJPkUpEqMGXiSylA+xyNo9OcI06q5Con9464VgWfgXfQ67B2TcyJZxZJO3MQS4RvkjuLoUKlWmWmOUcyEiEjT2pyokoD6xVxFKGiwsPGe0+WZdTrdZxzpGkaso8HAoFA4BUjiKKBQGDVkL5IsOK9wWnD/qV9tPIWW9fsIKaCtZaoVsVlKY14lE2bNvClh7/Ad7/xjdQqfdHvxYuiZ3vwwT/7MAsdQ5RU6XQ6XLd1K/fsuZubb7qBm3fvZMv6NWzbUGU0gZhC0FSY8kOv3P8gU7hH9zNTeI/NcmKlQCkiWM4UX1rexFpgkcQKalNVrl+/k7feu5Oefztzi/DYU4d46KuP8OCXvsqRZ0+gkhpWaD75hYf5ysPf4H0/+x7+0f/4g3ggiijciSWM1Bs4nyFFv21WttHwp+lqCaMOR07Gs2cPMevOEBNhbc7r7ng9HsfDex9mx8jN/Hfb3sX+Rw5x8+4buWPzbRzYe4inTn2bQzzBGJOrdPTLtRCqSJCEh0pFkDPHo4c/w6mz36ZezRBullt33cjWiQlcqwlmml67R3d2kaQq2FGLqO/YynQnY+/BZzkzfxZZrzIyPkIvbePwKO9xZSQ/XNGXXhTihBf9a+D8qRDqguX9qS/dJC82/+WcOu/wAk6dOgWbr6MeCZrTz7FxbYO37bmBLPVMGcXCsaPYhdNMbl3DE88eBxy5lGR5WrT9Kh3/SzHt94/wEi/On+LEBcsH01Xu39Xe/yvVPy9X/Z5v+883vfL2vRjFfKWLZDf9BCh9i1HvBcJ30XGOo8181/HYkz0OqaO87t53UlUTJPFVEt4kcEG8gFyCEgJlIHKOXEGR/MiQuIzxNIcspXCp99DtQFyHrAvCYEeBKGJmfgahFSqKwVri9jxbIwO9Kog2Wxs1OkKx0JljzeQUS3NdBBFCeJrtlEajgdaaTqdDmqYAwQsgEAgEAq8oQRQNBAKrg5eD77OmnMdieOzgfm695U5qjAIRVjksOV57LHDXXffy2c99hjY9RpBcicWJB76z/wRLrQ5JHFFRlt/+N/+Ct7/pPsZqhQAqXJlDoiQzkAuQSpeWFEUyHOD8rJkCVBlbzXs7iCs6SMgkFT1j0bqoRSIMOEtFKupCMjku2XbfTr7/u3Zy6md+nI9/5gt85BOf4clnniP3DucE//73/xPTJ47wv/3aL6EFxOWxem8LQdRTBi588eLxy4XFYck4cOwpGvU6Z2ZP8PCxrzIyPsLXDn2do089xw/e+F42sptda+7g7p33cCR7kpZYIBaC6cVjMLaaloIOjy2EDSewHjxN9h/7Ck8982WSao5JDa+9/TY21Vp0px8knTlIbCGyG0hEFTvfw9diFuZO0diwhRs2jZIfb9OkQ7fTRUYaT2FFIzzg5SDJiQCc0oV4Vg4unDv1XhYZui45vfj6L+dU4qjQZbG9wHdObWbrlntIT+3nxKFHGRmvUzE5c62MPI9Ys2kXTTPC4RPfhqkxrKxikwoRDuVX5/hfimm/fwqR8/ypFBcRQ8vpavfvau//Wq/f5W3/ZWzfi1HOT3M7eKYVzzUBQiGkBJGT5fM0RkfpLJzBW/Aozpw9yq4NY2V4m6Fn9Ir99X9fXc+kVxNWQBo5tHOMGYFyoHBoLJFLWdPrwWyHJ3/z/2LfI19F4PDVCtet3cLSE89ht6zjHZ/4IHhPkkzQNl2qySTkwNxZHvv9f8vp+7/Dgq2y/Wf+Ibf9xI9Smxxjdr5JxQtG61V6xuFFQhRFzMzMMDk5SZ7n9Ho9RkdHBwJpIBAIBAIvN0EUDQQCL54yAXwhuxUfOv3PHLHiv3JZVswED8ZmeO14JjtIp9njtnV70MR4K/DKk5NTkRWgx4bKVkaSMRZbS0w1HApXfnide1hFLCrh9WB/K3dfiIRnzpzCeofJctaNjvGDb7+PUQ3CQKQdYMGUgqKOiHWZmKDcjkOiBHjccob5st7OL5cJPHLIFcx6h3GFe/6glYRHeAeuEPqEUCRC4Zxk85jk5977Zn74B97MX/zV5/jjP/sLZmZmcFHEn37kE3Ss5Nf/xS8SCTA2RauIPEuJ4mi57T0gi7qc57Z7Xt+c88Hs5TnzB12PH1panbOeL/tGDK8w9DvH00y7SKeoxQ2SnsZjmFk8QTIuqEzGnOAE73jL3+E7J77BUfssKT0q9ZhOqwljl7J2erlxCAzGGrSqIiU8dvhhHn36QXylg3Mdbtm8hfVJxsyhR5DpGaqxZ7y+nqRxI7g6GIOXsP/oUcbHoNEYwWcn0IlEJBGZcYBAOIXwRfcJPNKpIianMjgBsrz6vCim0hfrKAcCVXS/UDgKMcXLHHwhruFKq0Rf9KayAuEFwkdQrgvghccJUUxlxsBS2oP0vtyfBCKEp7RgdcU2hMSh8HLZwlp4kD4lrlT53MP7ectr9nDLLa8lWzqB7zZRFU91RGPFOLnawv/7iU/B+oiRaoVFBMgIl2fFvtC0DdoAACAASURBVKTBlQcqnUC5/vFT7p/y2AEvEBiKeKwKiIrjFB4ry/o4hXIR0ju8EBhV9Lb0rjx+Dy4CZCFWC1O2lQQUyrty/8vXTb8d+/1VCExlEq3ybCr2ESEdyDIOMUJhBHghsMIU2pITgILy/uakKRLB+UI0j22xfSMFVkQgHM4rEA7pBML74hzxAi8Ersz41O8z5YpzQ3gxOAesVOV5Uta33/9OIZxCotCu6G8rJEaWxz/UbsILpFdlgilVto/CiuH/++1ZnI9eLO9PDNq/FBRxCFdsczkoiSjqKworaucleIF0UdkvqqxrBF4Wy6m07AWJdBLlfDHs4AUCVd7/ivPIC4GVttw3LN8FRdmmy/XywuD6YiIChCmWdAp80S/KKbR34BVWaJx0OJHjZflEHbq+isEEVdzGKfqj6L/yfKA/SOSX9+kjlKdczmGlKLLIe4HyEuUowroIhxceK8CV54mSlbJHHN5ZLP2BP4lCESUJ7aUmjWQdea9LKhd47ODDNBqjbGjsxKOWn88rniHDsSKDMLoaeOGwEhAOo3x5TkHsDDXbhd4Sj/zP/xh3+DgbqmO84U/+CFqnOfr+f83mdsrs9BKkHrwmdx4lHXHehIVp+NzHmPnUFxk1dd7+C78EP/peTKVKLmOqsULNTXPHXbfz5OkmaE1segD8uz/+r/zIe/4HEpdhey0QCVZIJAbhizukL2RbJKB9F4QnEwkeSeSL7ThiQCLKWNweWTwDKAbjtM/BC4yIcUKiy7obWXgvaC/60VUByucZg/Dd/ba6RsN5BwKBQOACBFE0EAi8OPpqmAArC4tOAIEcfAp5io/LQnwp1ym+URHCgZHoiqXDAl/41ue4a9ddNKihkWgp0EQIJ0FKQLOWDYxW13Bq5hTbGtuJ8Ghksf1SdXDS48iL7KpWF+W61BGAXtqjlhSJaioRSOFBV4mrY7gMdPkN7L1HSAFS0b9V9j+9bVENRPk9LEo39WFtUQo55JreF0Rd0QRCE5dFK5aRCnz5xi0k1hiU1uA8iRSsr8Iv/uTbeNt33cz7f/N3+MLeZ6C+mT//+JfZdt1ufumn30WsDHiFUhGGQgKVVhUikDSgGSSZ8oDPQbkMpSRIjbMWLw2i/HhWqKLvrC36QSlMqaFJwOLpSof0jqqz6PK0cEKQCYEWGmUFiiKsgDEWrRVeKDwJ9cYa9EKNbHGGrZNb2VXfTr0tiUfrbNhe54Ejf0M+B6ObRjEaMgy9Zsqa0SkUaiih1GrgUBKMt+QscHJhP6LSInc5U42YO7dUOLv/YapmllxUaWx5O0fnNV/6/GN0eh4tatx9x+3suOlWnLQ0m02yXoVcGFRFI9GY1BERk+iISuxItMa2Pa20DVWP1uB6GUorjPYgNL22YzwZZUQIIiHpek+GIzUWr3JyulSqCt+zeA9ORRgHGoE0nrpPkDYmy6MiC3zewSuwWtHzXVxiQWWFCOcFUsf4ricxVSqqigB0rDB0QQiarRwXCbKoidC+EE+dJ89gZHQt2ewcH//sl7k/UVy/cxtjk2voZSnGeZ58/HHy9ClqY+NsnJokMxlgSOIYneXFwIoCIQWZ8TRUjWy2y7rGZBGbzuT4RJNjyX2Gihw2bRLLCtbWUDLBuR5eZfR8kyip4dtVSAVrqlUWO4t0KyAqIG2bSGmcSej1PJV4DGcylMqJEs1SL0c6T0NqSB0qqmGMw2ERUiKThE6vR60iyU0LEVlSk1KrT9BqZ+A1jcoY1axwa53tzpM0EjreYMkQ0uCtQxPjUol0Var1Gq18EScd1hdW5mt9jkRwJgMfxVhlEdJiXIaUgthoSHMkkkqtzmK6hIwkRjm8tdR0Qt7MqLqEOK7RwbLU61AdrzO/dJaR0QS8xeTgrGSkMoHsGtZIifeWmdySK4eRObVGTLs5QzWuYttQiepoB9J5vBOgNV1p6aWGkeoY1uWkpomOQWmB8Rm5yBDCUxUxzlg6aUZUqaJkRHcpp6arRDImz1pIZRGJJXM5LnIYI0mqE/iex7dbjFRqmNzhpaaXQVQDE3VJTYtYjaKsQlmPzCX1uIq3kkQnCCHp2JyObdOTbZKqRhlJHFfIrMNklgoRwiq0iMidwVcsTnp6bUe1psmYxXqBZhSbC5T0jMcRjdQgvKIp6jRdl1ScxeoeXlaIdAWbGhpxg7RtSXzEqEpQ0pPLlCXTxesY6w24LkKAtR4hY5SsFOJ2L0dqj68pmrZLrgTCSVwKdVUjNpZ2d4nKVELT9bAWEAnaVEhkjLFdlHZY0cMLyHqGOKnh8widW7Sv4hC0xSxdn/LoUw/wjnvXANVC8lx+pOEdCFkMQlyOIOqcQ0o58MTwZYK1PM8Hy3gfovMOcznPRCsdPrUQCTrCkBuDFg1UllGhw+IDn0Y+uZckr3PXz/9ziEZgYw+7dQL3+Ekip6AnwFmM6RG5NuPdg/DVT3LoDz9Mw41w/U/+FPzQD2KqlpO+g8oTKrlltLdEknXZvecN/NVf/zUbW0/z/e/+Af7V7/0Rd739v+e2SobvNOnK9fgkwds2Ve1wWQqqRkeOIvKUtaKDsSndygYMUOstUa3EdE2MVArtUrrtRRpj42TW03GGkUQhuk2McXQrU8RxnXxhiUolZlblGOkYQ6OcLa3yHaqMEZ+qYgAhscXpa4Usw9iE82+YF/JONuxB1b/GA4FA4OWm/24BYK1FKRVE0UAgcAWUBimuFPvKlAwoSjFSuMIqpf8N5IdXdYgYOnR5JnuGxVaTm7bcSo0GGoXPLEIpYqVwHqRQxFS5bfsdTJ+Yxm/3CDTCFWJb3xBFDGw1ywMqP8gckGeWWlJBeIu3YE2GtQbrYxylZZ0vtD8/sAAaMnIsj1+J0nr0Eu/Cw8sPb0QMFa9cRi5P+xYJKipLigz23hqMMdy1awv/4d/+Ov/oX/4en/7it1DE/PsP/gl337aBt77mdrLUElcieqQk6KJxrIdI44Ce9URKFKJpBJ4YS5H4Ca3wKCwejcA6T2QcQkd46/AKMlG0kclBRYU1lRcKVISxhQGepfjLgboqNFUkqFjRaaXEDYUkYvu6XXzqSJeRsTouyVjkLKnrkVSrPMcRHtj/RSr5CH/3nr/L154+Tq1WY7Q5ybaRHYVgu6rIQtwXPb514CHONA/TymepV0bYsW4SO32QpHcSIyxrt97F07MRf/TXX6Kxbg09Y4iV5vHPPsD29SO87nV3c/LMNLo2ClFKZ6nFWKXGjbu2s2l8khiwWYtEa9J2RgY8dfoUp+bnqEQJXgrm222SCO7ZvZvJuEaSOUaqdeJahWa3RWosx+fPcOBMh+5SSkUrHAZhJco41o1OcMP1m1gXaWzHUquvp7nUIq54pJakQtLC8OzSDAeOHyapxZg0x3csays1rl83zmSlxrq1U+R5Sm5boBSLHc9Mr8cTJ1s4KcmzDtW4wdqJKW7aupPRGzKskXzxWwf50mP7SUZj2u02sU+48brtvGHPrWzZtIaz6QLPzZ/gyPwJ2gszNKJa4cqLI3c5znikjtm5diPXr9vAaFVgtOTpmXm+c+gQyXiVrJtTR7Emjrjtph3EKiE1khPNGb51bD+Z67Fz6jpuntpCrTNLbfQ6Hm/2+ObB/VSrGtvLsLngu+64m3WVCOksra5j774DrIka7NlzExO+icy7mEwghKKSRFgHPefwSmGMg2rMV/d9k3Yuce2cLfUxdm/eQkMnjCUVJB6vPCfmZjndTjlw8llcReCcQKNYOz7G7Tt2IpygmRv2PvE46zeMsXvDONsSiTeGZlzjuaUeTx49w1y3TVyTCGuoknDPrbcwVZfMLcyzKK9j37GjtNMZapWYvOfYtXkbN65dR54aunGDQ2fPcPTsCcZGJoikozU/w2RSZdd117F+6nrMwhJbqoq026JTiTnWbHHw9Dwzc4vEUY3tGzaxc2KSJLf4Tpc1I2O0mj10NaEXGTLniWyFXu6YNzlPHn6GTpbhIoOPwTlDnuU442g0JkBo2u2ULWvWcufWHVTwOOFwAo6eOc0zp57FaQGxprPUpEGV2zZtZtPEKFElwVqFocG+o/s50mpRn6jQXcypeMGOyVF2bdyCcgkjlQa91iJRFJGanLbwPH7qGGdbi0gp6XRaeBdz5+7dbKoJGqIQi3QcseQWMFGME+McOnGCM802Wdpl60SNjWumGKtHRCZjg6yRtnu0dcIilueWFCebMzStA+MZsQlJM+UNd95M4jxVqmjpMapFhmOhp/jOgUP0iIr27KTs2rqFTZMjkDk0Ixw7O83T00dQkUdHdWw35cb1G7l5w2bizOAi+OJT3yms0g3s3rGN6xrjJELRzQ2n5qc5dOYIshKjlER52LPrJtY2GvieZ77b5eHnDpA5w1zzEA/v/xzfdct7gQQ1bCSqYOVTMLAaSC+pKI3Js8J6XWoEEYmKoNuhefI51jiLSBLYdSOMjEL6HGlNEiOIhS5HRmVxzxBw5FuP4B76Jut7gp2vfxP8xM9AY4xF1aM2OU6nmULWQWlB5DxpZkHHrBkbZW72LJvuvRGR1GnOPMn3v+UNuI338Scf+ThrRhI63bOMVeAnf/rv8TcPPM2j397L7/7Wr/GHf/TnbN+zhw99/G/4jd/8AH/4+x/k3e94B3/wn/+YP/3QR/jVX/2n+DzFCviffuXX+Cf/y8+zwWd89CN/yc/+8r8GX6fmoFGt89G9D7Fu6zo6800mqhWMyc5rt/7guvSUFu6BQCAQuNYYeHIKgVKKNE2DKBoIBK6A0kOv+OYpXOqUlwMvPiFlYR0ibakJqoGIavE4mdLBsXfvk1y/9RZGmCgEVVzx8SQcWIkEajLByzHu2rKHJ6b3ERGjTQyAVYa8tFTViMKC0IlBKE0rClf4ahwVLo9dQbUKzvjzY4G+RM1yfuGQOxYXEVUvcgjOWHSs0EoPMrKuG6/wO7/+v3L2Z/8JBw/PklvLf/qTj3LbrXeyoaZxzqFl6arrc4giuqlFVhRSCRZSePSxoxw6fJRTp06QWUduNWjFrhu2suf2m7j5ugkqUiCjUuWMJbNtOL2Y0ktzVK9Nq93kbKeDRdAQCQJNK/UsdXscP3sarUC0F2kvzTM53uCHfuAdbN80TmZ61HWdu9ffxWSjwanoDPtb3+bbn38YJmOWsjMc+tJfo8c0Js74g4d/l8y2mHRT3LvjtWzjeiTRhRvsFUGCj/CiR9PN8tzZ/fTkIpW6JO7k7ByfoLf/c4zFhul8gizayCc//wAbtq1n7foJUI7c9ti+awMnjx3mY5//Sxpr17N9x06UE+wYW8Nrb9hA99RB5OlT5N0usajQSjskI4pKYz3fu+v17D8+yRPPPoWIE9bqcV53yw2sy2eYO/QYKoqZnp0jsZZaRTM+Wmfz5p3UxQ08duw0KbPIyBAribSerVGNTbaLnH2c1uwputVxRJoSix5Z3iapNIgndqBrtzFrx5ibO0s1idk+uYXX3XQd6bGvIZpnmDuyULg6C4tMqtQbk0ysu5HRXTfzlcefoNGQuN4SmyauZ7y1gDvxNeJqjTe/4R0skmPkabSRTLp1/NAb7iM/+XVOP3yE0Z2vYXu9xrET80yNj9BuG4SPEUi0F0jVQeVNNo5sYYtKOfbk/YxuWseOTXs4cFIhNSQ+ptqSvPPuW2gd+RI+TdHJTqaiccaIsEIy5nvUu0fIjn4ZObGB7ZP3cdTWcXkHqQSJr7G1Jmg+/iEqTrBj+98hq2/E64Sp1iKzRz/BhrEeNR9BaqkT0Wn3yG1Ofe1mOqZG9brbqCXjtPMaN67fzO7xKursIZpnj3JWZjhpkJln7dpt7Ni4h41xja8dO0CuBCp3bN2gqM1+g/bMIjdc91ZuuONeer39pKe+zPETzzBaq9A0nu3b72Xbza/li/ueZi6fpt1eZO3UGjZXobv/i+jUsPXWd3NULNCJl0BJOpli3dopWHyMdH6WaP3dTDXqPHfKIfKErJ2zpbKRd912Pa1Tx5j+5v1okTFrl6hEhijxXD+6hW3bX8OX9x/nbLfJpsoYjbNPUW+fIrYZnDBMioSeTTFuEaUFsaxTb2xjfPJOnukaqg1NTzmEUigJCQ7nHdpr5hdTKtUxdm9aR2Pum1TSBeLGOpayKndO3ECSJzw+/yQuckxWRhjJcu67bpzZI/tZMzXGsZOzjE3sZvd4jelejM9iaibmLXfdzjr3HM2TD5P1KszlOdrO40RGnmWs33YXI5vu4qGDR5j1p/ExTKi17JycpHPok8h8jpqpYHPHmHSY+iQL8WZ2T+3g2JGj3H7TTdy9cYSFEwdIZ86SLrU504uoRhE5i6xZt4X1m+7m27nmwOJpbC/jznU7uXGqTvvMI9h0jmZTI5zF+xkaYxOsVdt5z/e+kb948KtkeRXby9ncSODYQ8TOk8e72DCyjkPH2kROY1LDVKR5/ZZR5g5+g/bSHOt23swNG7ey78QciXNsljHRya8j8h5jE7uhXuOoEuRKkOMY1zlr/QzZM9+h1Wpx/Z33cuQMnOn0EBJk3KTHDBVqIDTSQ+49YIiEwBhHFL5AVg3hJYoqNvckhVJNLjxIAd5jjcfkgk7awwqDqniIY9qdJuNRhWZmIRZgLFlmoAe6OonWglic5cQT32Dz578Eb30rlXVVWp0UaVvU65AvthFa89wT+7jjuq2MujkiDX//Xd/PWASTI1XytMe+vd9iz613QG+O19y7kw//8QfImmcRSZWeVbz/tz7Arl2beN8/+wB337CdzE3y87/yr/idX/ohHvn6p/jlf/pr/IN//Kv81vt+ir/88If4B7/8b7j55tv58Tfu4umDjyNGKnzlS4/ygV/8VT77hc8gFPTyHpPVCr1OlygqQmE4UXr4+OWwUC4IooFAIHDN0v/mN8agtUZKGUTRQCDwIumbhfZHzgFF6SZvGQim4MrYckWUJ0EhcuZYOnQ4YU5w9uQcb3vtu8oIhBLvbJnVuxBFi3UlVVlDiSnuueU1SB8NmVz6oRhQsnTe14Nj9C7HSlO4e9scrSROVAqXQ4pMp0op+glP/XD8y5cEN2RuWv4/aLWLY61Fa00cx1hrkUohEGR5hpOKdVXF//Erv8DP/dL/yamZjIe+eYCv73uWt9+9g9jniLI7EAqlQGpF18GHPvxZPvxXH+fYqWmW2i2qiWLzpq3oyijTc/P81V/PoDTs3rGd9/7Qj3Dnrlv4zKc/yVMHHuf49GlaqWVpsQVpiveW1Ausc2gjkDLCqwboCF2RCJGT+Iwtmzey/8knOXj0IL/7G/+cWFfotjqsb6zjPd/7Y/ze/b+FGLUQSXJpyK2BiqZarzI/N0NNVBiXk2z0W3jLzW+jxhgR8UvZSS8QCV7iheTZ40+SmTlUAyKvqMmEqvWIvEun22Rk0z2cWvBkFcmOGzfiXYaMBMJakmpMPauz5eYdNHOH0JYRo3jN9Vvh5D7i+eOk7RZrxteRVKaod9ss9Y6Tdk+wOPN5rt91D71NWzg2s0RdTeLbmmcPP8umsRF0o8HUus3Q7ODmT9ObO8rZ5jw33PXjHDnZwkc9er6Jd5a4lzERSfKzJ0mnnyaOMtJMMzYyQj3tontNfLpAuiQZHbkDkQnGGyP0um02Tk5x5Kkj6OY8Y9qyZt1GkkYDvGDm2CHs0nM0ey027HgXN6zfwqHZA2Ada6p13NwJJsxZ8m7CdGcaIkeiFesnqnzfTXeQnfoOfnYvGysK216klTuUyei2F4nEKLk1WCNBQVWC67WJXU62eIaaPYNdaKGnbsJnFhULzGKb+3bfRH7yEPHsYVyWUlmzHhePEf3/7L15mKVpWeb5e5dvO3vskZH7VlmVVZW1UBRQgECzSUlPa4ui046NLeByOdpO68iFdg+L4+DYM62tLfaoNG6IC+DC1orQoCwWta9ZmVm5L7GeiLN+27vMH9/JrMIGGnC8aMe444orIuOcPMt7vnO+57nf+7nvwkGgqAGJGVEXm5jukHrn2QRG0TNj4mZCohRi2GVWbEGeE5kBaW+IjxIUHYTz9LobBLYgMoa6jqkRUbqYrJdSyJDEKPKBZc/MPDcvNrny0OeolyVTrQ61PVN4V5Ct9Rn3+qx1/5qlAzdwsDPHkytrjAuD8pawXMWOV1D5MhQxa6fPMDUdMTV7kHK0TtN3Kc4/iBtE3HngIB9/8gpRc4ZylFNsrhEMztASMaI0mFxg8WSmRNpG5XVZLKPSy5Rbu9DxLgIhKLMx01GD5x89xPjsA8hhn1bYYXp2F0FQQL7K6vlHUKkjZh93HtjPRx98mGY8zbkHz7K/ZijHAyKXk2hDYHI69SZ5EZL7HMMIV89J6g1yMcY4S1kU4C3aK3QYUQBB0qDMPE2l8StPom2fMG4yuDJAmxmWGjWe7IZ4r/CZ4fDunYyXT+I3z0Iwj+x16fUdu2++BXsmR+o6O2f2oG3EqUdP0woNtWabZKqOLJokYshg/RTDi48RLO7k5sUdfObyRYQKILW4/hjVu4Ry6wi1A5MqVFKnu5piO4JaM6TmG1y3dITHPvthaqJPe7ZBZ3GWmpqCcRexucroygn6a4Y7n/dKznxuhdxqQtmku9pD4YnrDVrtBcI4Ilt9nHzQx5YnWX3A84JnvYAP3/swoCjHffbqlNXzF6jt2EVuHDEBOgyxWcHLj93A6Pz9BP2LtCTk66fw9evpbYxpJ03qDuYY09+6ALKDbsyRDXsQdHBCEWvFjPZsDNdRwwEy3SQb9EEmWN9neeM0AQ9y9ECHWExPQgsFUlTn7UBttx9fb1hjCNAoYTDCT0hrTy2KmDt4gFOJIiJGmQzyDLKMeRVRphnB7AwYA0Jg05ypRp3ZW54Pb/wB8rf8IBcuXOTUr/4aLzp2B/XpJllaogKwNieuRUgpuOnY9bzvQx9iUfV493vey498/xsJ7c/zxhctEYaKI7fcyu/88cf4yPt/k3/zL7+PT/+Xj1OPAiDDec84z3jD972Ri8vrvOPfv5s7734VP/qvfpwyfZjjTzwKwnP4hqNIb9i3aydYySOPHef1d9/ME088xsGD+2m1G5RFRj2uI4SvFEODlOk4wdjimuuTn0z5yEnNue0nuo1tbGMbf39RFAVhGKIn2R5BEGyTotvYxjb+FrgWsjSJ1HnmiLwHbwHlqgTtSbjDVWJUCIthxKc//3H2z+9kiQUSEoSzCOnBGRBhNXetKl9LWWrCoEGYJBhvENpUKetwTWHqAVtOdvUVeAM6DFBATgqBYxgYPIpyEvhwNRFeXg31/Sqe/xf+033xyyehINfCSa4mwovJZV+iwNZaX9vFUkrhXBXeFAQBAk9q+tx17CAve9Fz+f0PfpKx1bzvTz/Bq+7cT0BQ+SgiEIEkAx59coW3vPXtHD9+goW5Wb7zW1/NN77iJdxxdC/egCkcYU1yYWPE/Y8d570f+BDv+L9+EUyIsIYjhxd5yYu+gesO7WNmZg4d1mk0mzQbCYF0iDRFWkFUa5PUExpNKEqHtSVJPeJH3/yzbA23roVVNeMaJZoX6G9k+eZ1PvrEH7MVLON0Hx16tPb0ltdYbC2RjFosFrv57ue/nsP6FiKafD1DOjxMtMmKrd4F8nQFUbMM+xmHpnaTD3KECdCyja7v5PJKyvzBJdbcGmEYUJQZWktGWc7MroP0+0MINbYc8uKbbiNcfYrR+UfBK5aOfQvHz45ZXi4I1TR3PedFnHv0z4mKc9j1kuv3vowzFwu2RhZ1w16mjna4/7EHOfP4ZWxhObiwi7tueDbp6cuEQcnaldPs3rWDey92KcI6ihJjR7SaNfJegYiaTO8/wEZ0Pec2MnbXC8LkImnvUYwUGG8YZEOSBgyHffpFxtzcQVoLR+mub3DPxTNsbW2x1J7hzhuuY+vinxLYLdLlp5gP57miW/TGQ9JBn5rLKMYZjcUmuR2iIkXIPIudJsH4IuPuAwizjKBFQyds2YA0g+Z0C5FbJJbCa5wxJAqEKfHSYqUhSWL6WY4fWQITka6WvPjW29jbyOje/zBt5ciJULKyhkhHI2wQ4toCIx2iGBM0phlhyFxB2IzQCmx/iLJTYDVWWFIxZktsMShSFuJ9zNz8WhLTJWHA4KmH2Vy7QGv2AO1dL2KlqCMCyaZXlP1L3H5smv7JD9IJSvzUc1gP5/jon32cvBjx6ue8kPm5nPTMpylWc5513cs4e7GHqAXkMkIHTerxKpee/BOMXmDu8CtYS2P6Y8v+Q5J47RNsXXqESD9C69AcsRCsbhTEYUyj0SBXKXhDaTKMscig8q4typjexpBZM6apS8bOM0pTbDFAqJLdUw2C/AJbG4/QaCyi5o/xR/eeZeXyGW7cP81LXvBtXHzoswzOP8TcYcnSdIsnTi7zvBd/N2JrjWSYot067vLHsUKQLL6Iws/SmV5goDSPrSxzrtdFtxTEFRHqjCUvJDmKrXGfdn2W0CTI3DEV6MrTo3WQxjBl7dIJlm68jlqQMMgcEU0WOvNsPPEZdrY0sjNPY91SSF+FtRhDkTq2ygKxe5Glfa9GKrj/7Fk2Lhb48RwvuOVWWtMR+fIpZPck+w4c5d7RgKg+S82GhKWkFjQpRiPU4jGC+kFK36bhYsJklpOnz0CqyfuCud3PZXq6w32nn6K7NqK3scVN++a45dALGJ5+iIYYMV49zt7ZJe4/scoaEa39t3NpJeLU2Se5cmmFhhLc/aw7SMQl0rV7sKkldHcQq4i14SpCT6MKmAvapLli4CxmDLYY8+xD+2imm1xZP85sUqALSxjNUnqLbjTp9zPyvIS0ILECLUMMgtAbgkAyMpK0n+FHIDLFVHMWfExeaHSzhpUDcrvJevccySHQmCoUbDJB4lOPCARE/H+8+biNrxTCgytzwliR+4zCQxa0SI1GRQ1mjt3Epahktx3x5K//Pxx505tAGYIz64yzFCcBFAjFdBwzTK9QCtgx1Sb6129i+cd/nJm1ywx++Zdp/vRP0fSSNIgY5n3CYoSzQ7RNENd3yQAAIABJREFUyUYDyk5A4RVISyNwWFf5dTpnMWU+qc+qJtYUOQqPd5ZEed71rnfxjn//bojb3PPh3+Wd/0eH//2nfoTFw88C/8ucP/EA+pvu4Kkz50FIDl13kOPHT/D5zz/Jt/zgjyC9J4lCXFkwHo9p+SmazSbZYIgOJn5zkxpT+sm6TeoOL9wXX9xtbGMb29jGf9cIw6dFNcaYbaXoNraxjb893BcjAq+G7SqPvebL6RH+acm6xXLOn+TkhUf53rt/kIigUpoKj58Ek2A9ROppX1BbeVgWvvLqq8KCXOVBShX6IxAQgKUaqXeqpGBEScoay3RHWzz50Gleftdr8arq0rz3X2CW/5URo5MR+C95GX/jclmN0F+74a+MenXOXRvxv2oK7fEYk1PTirEvePXdL+X9H/4UuQ34s499kpUffi175hI8AdnkYZ461+eff8/3MdVp8ZM/8WN822teQaCqCCnlDIKSIKwa170zdea+4Vm8+Buexbv/8DP89Nt/ge9/w7/gJ37olWgPkYDCGLzWeKr8bg0oGpOUqkkzUWZEcTWCVniw1hEGVfjGKBsRyDoBmg7zvHbn69g1s5ePPfxBzm+dxOUZURSwUylYi7hl6U7uPvYtHJE3ElHHlBb9dZ6/lBIchssXjxOHOZkpq+NISoqyRBSW1tQUY6sZj0oMjlorxriSMAzACZTTpGlOLWmSmYKaAkYrbJ1/gmklqS0d5olzA971oXvR9RlG/Q1G3vGcw4cxV55gtP4k9dnnsWthJycvLPO+j3yEK+fOY2xGEIZo7zh96grPe9ZrsYEmN5aFxUUeevQCWWbQUYiUmig0xBpG+RhNDcMMv/+Rv+bhJy/yXS+9i1t3zVOUAfV2nS0v8EqTZxmNzgwPnzxOO1zi+L3n6W4M2LQD5men+dzlizT0bdy+d5H++mmy0RrTOxcZnhmjghqlyWk1Y9h0jLMxcRwz2uxx05HruXXPDKsPfJi2KGhPN9jYsvSGA3RnmqTeoDccUpdVwnsgJcZXYSzWQWkNKpSU1pKEdQinUdkaB2bqXDfT5uSnP8bOCFQUY4cWZx1GgY40OogIVYgtR0RKEYXQL3tIl+LHWRX4UwTE3lGa6r2pdEit3eSREyd46A9PENqIWpnxnS9/NpoZaq0xtKa478IWH/zc5xGhR1Fw/Z5d+N4KjWINJUJ8e5b/+J4/5/JomWarxh9+9NP88He+nKmWZdw/R9uURMSsDXPGpac/GtLC02iGtPcf5oGLm7z3o4+wMfC88q7r+Oab9qD1UwRmnfTsfRxYuoWtp/okcZNBP6WmFTbPCOyQIOsRjPskzTbjMqPmCgJnyApHo1EjC5uEOiRKFAfnOwzPP0o78TTn2nzw/gd54HgPg+Hi5x5hR0exb3qB3uppanTp1Kf40F8/xGcfuJeoLNkdtfiuVxyjl+fUag1MuJMPfeoUZ7ceIAs8JnDs2DVHywvISsq8xJiiCvEKNC4ICKymqarvIk2hFGi5QNA0JP3TxPSYaTVZ6W6xsDiDz0uE9+ipWajNMh5dwKsxNuszPzVP19W5tHKFex47DqsjHnzwYTZchq61GK5lXD5/hh967W7kxmnG3XPMXLefxdkZnlrNka4EKxBFQawbGL3ARz97gqcubaKiOr5wBFqQNDR/ed/91HTIAx/4GFf6Y0QQIvEcf+IRlr7jLoKkwXjjIpHZQSvchZIhDz71BJ95+H4eevABFudn8U7i+hvs0CHf+Lx9mNE0eVjD2hJrLfXWFMNxybA3YioI6ZeWuBbhspJjNx7k8GyNi49+mkiFeOewWUqkJ76t1lDYkjCJCUYBzlvKdBO8oJ4X2G6fRCQ0tEDHEpOPkSpCSkUQ1OllBidH1HXC+toKnrLaHTUSdHVeEKHYjnn9usMhhUUisdbiZBXOWFhLSgxzu3nVb/8mf/j6/xlx6RyPvPH17Aj6HEhaBLU6gyiogiGN5EytTbczQzLVYMfSLDT3cssbvpf7fv19XHz8fkY/9295zVveDFLQaM+SZX3KKOahxx7gtmM3gxngPHz/j/0k/+TulxOkFyis5uTDD/HcG4+AHXL3q17Ot337P+MDH/wUzg5RLudtb3kr73znb/KN3/xP+YVf+hX+3c/8a37x53+eJx6+n998z+/yM//2Z3nzj/0Yv/qz78ABP/Dmt/Ht//Sb+eFvfzFpBu/8hV/inf/3r1E3lSv+29/2Fv7Dr/0KeVYSKQX4L1CEigkpuo1tbGMb2/j7jzRNSZLkmlp0uyzZxja28TXDVznjT//hmSP1AowocDgkkoAAMQlg8tKQ0ueT93+MhX0ddjR2IJAUOJRQpJQEaISSKKrgHu+rnw4Y24xEh0/HOxUSIWRFmFJS5WuPyRlzlhPc1/8rTm08zmp/lcG5lCP+dl7Ga1GBRgiBc65qDL7Kjf8vCEy6BveMSxzXxvg9PB2idFUrqb6sUsZa+wW7WdbaStEqBFJXY2TCW5572yE6zZjeSobBcebsKXbOHaWg8nR94KlNvud138sNh67jp//1mzh6eBpBxTkjKu/XanEr0yw/SVtdWy95z2/+Bt5ZFuamkUDgPcoMqAUSSwMLaEpwOdZbEBFWxHgBYRTisRhgWFiEiCnSysagHieUpGR2TEM1iIl5afyPeeGdL+N0eoqLq2fZ6q2zY3aeXTN7OBAdIqGFIKCgRAUBAsPXKy9QAApw9HBFl1rbUwhDXIvYynu4+TZhTdPbXKM552hIwZSuMRpbXFERgBrNsN+nUWshSoc3EZ04ZKYVsB4anGlAsoPP3PMYizfvwkjJlI144OIZ7rzjdsSWJikNftRntrXEZwbnSUvD/K4Zbth3gFg5FtsR02FO1nsCF2kKYnqF59z5yzR31vFekKWeZq2NKwYomxIH0wjfpFarsTjfpp6EJEFANjKYIMc1QKuo2jwI4NKVVe4/d5rFeDc33XyYnbs7SG9QY8PehRCZO3xeUu/kjOwGKtKMCkOtEdPtX6apS7z2UITsiKa5vaMpTj1ArGLaO26A4gyRsAy8YHPcx5SOuFFnnJcoHSCRaAReBlgVkGUZPlQ444iSJqtdkJnmZTfsZ/3451BxndrhfdB9EmFHFBFk0jMqczAeU1pqjZjCO7xJmas5XnHbDZiiQCKIREA9zhn5DK0ibFaNJCdxQCksphT0xiVWtJCiRilywnjIysZlNsQa00mTWDgOHZol9gN8bgkDgVSeu59/K8l8SOFK+htDooYgy7dIVIS1lpnZRZ46d4YkatEyEePVHNE+wNhM896Pvo9kbj933LSXE6fuQ9z5KuLZ68g2Pk/kU+KoiXcFJvMEusZwDK0oRqsxLz8yRy7aqDAiW9AszQfY85KxjXCZxBjBYOzRgSY2UPRTbOFgX5PrlgLm9+zGRRJtBuxpBuj+eZp6xGD9NAtLL6U21WRrtEbmCjqJZBBU3pTWgQ1iesqxqTdxgWehtYM7Dh5lby2m7kvCCLwyBIHgylbKelnj/odOEIQQYcmMoTW1hJdLZGJArebYXD3OnrnnceVSznykML1NylxDOAd9Q9xogV0jCRw2E2QCaEk+es+HaPRrXL/rALfOtZnqNIjDADc+iw4NWlqSRowf9+nllp4VtFt1klZEPupTCxW63qE3OMlYb1KqdcKOZnZmARU1eOjcSXprG+yZW+IlNxxiqtYkDiSiWCbRkJZjFmYShpsXIOxQCy3dfI3VjWVe802vZCqsUY8Fsypn/5xi9NRjDAazLB17Np+/ssFGv0t7dgfeBdSnp1m/fB61FDC0YzphzC17drL55Mepq5KpfS+kWFtBpKcYDSwu8mgliZp1eqM+s9JjtSWJMtpLLe5u3MEYTSocU4mH7BJJMye1hqyorA7CuIHQTYoR7JhaQhNVNjjBVXUdFMKglUQit4WiX0cINakpjCbQIbIA6UOUrbOlBZ2DN/Gaj/w5uBaMh7B+gid+8i2IVkhn3y6wHjO7xO3/4V3IRhtMQOYsJIssfM/ruPt//J9A1ijjOcZKMMzWEcZSmz/En9zzODqeIk0zlDPUGglGKcp0iIim+Mx9TzAkwekIL8bUpCVLB7zrt/6AAfPU6jXe9JNv521vfTuFDCmF501veRs/9Za3EhcFgZd897d/J2943b+g6HdJGnW2CovMt8hzwXVHD/Gf/ug/06xNEW2lvODFL8QVBaGs6sEwTChNPlmppze3vaj8WPmbYoBtbGMb29jG3ys8s78uimKbFN3GNrbxt0fFg07aGwEIh518iavBR776uPHSsMkGayzz6ImH+dZXvwaFQhPg0Tjc5PfqxgwwJkOIigx05Hid0mcTJg6lSViRb1tssZwuc2HtCsv9y5xYeZyz6QlWk7MUyRAlA+rhFN/0sleREBPIECkl3voJMTrxEwW88F99w+bltUAlP1mZa6XzMwKpxJdVmT5jXSfK0KIoCIIApVSlhrMWIUBITSBDQgk7F2cYFgPGvRUeevQhXvDsm7HAZg4/846fo1ar8+9+7v9k3wJgQOtKEVs9VomQesI8S+zksf7Hd/4Ka1cuMz+/m36vV2W9uwIRVE2BpJy8AqYKaEBTojAwSbOXaCGwCKIIkrjFVneIolJcFKKgpmJkqYhkRCQTjIBmMs9te58HlHgKYkJwoKmDFAxdjpL6K1rDvzs4BBAi2LN3H6fX78UlAm8sRglEEGIArSXS57QSSbY1xnhJrdYAZ7BZyUy7Q5YVOApcETE7P0O6cRnpwKkGqIQ8Btf2zE5N4QrLAMNmbqgjCRAU4yFOD5mdr2Gk4oad13P9zt0M1y7R1GPs5iW2hpfZuXsHcmYf737fnyPjaSIlGWc5thAsLMwQ+yFjn+OZp5+F5KXh8PWHsUJgjaOZtDCuaqCtB6UkeZ4y3+lww+I+nnvoZmbqLXrDbuUfmIMenadIx0gU/dGY+mKNtLwEKmSQDZmuRRQDQy1QhIXheYcOEPafIt1cJmjuhgM3M3rgLBv9MfXFhFrYwF4p8VYh4xCLhtLijIUwINA1vFOEKsJYhSw9rTDg+bcfxW6dwo261Kf3wo5D+O4pxmVOYS0iCEnqNWxRjWY6WxJKyEZdxpeeRNT2o3KJ9ALjPBvLF4iKMTqJ8DLCq4LO9BSBS3E+JJhpoesBZmDxxYi2FiTtkH2Hd1GLIoJsjJaOsswJLGSmwK8us3dukY3xFVpxQDzV5PKFC0ThHCMLW/0RpVcEOsaVDuE0YdwkFR02xo6FA0sks1M0EwHDFudW1qlnjlYjpjQZUmpGw4JwsYP3giBK0DJj/cS9BO09RIEmLyy1sEb/9AZFbw0dNNFRiDMeHUS06hGqzAidJZAxo9NnmZ66kTAMyESJzyWlceSFxNOgdDH9cUqjmdCZ34UrDE3qFF5Qa7XJsxLvLO25GfYslBQuYzqYY649xeDcSYpshHcleTGi1gzZKgT7j/0jzkaXmG0nODNGas0g9yxf2MAJQT0bUUssU2GLOL/Mofk6l06eot3ZxdrFEUIJjPBgBvhyTDPpsDp0JCE869j1vPDAjSzFDZhsQg2HI2rhTjaXHyAIItzYImRA6WOSVo1BmjEej2jVNBQFWZqze/9eRK4ZqTFBLUSHNXymmZlv8+I7D7NvZpal2hzZ5hBvDUm0G5dfxJqScbpJZ2mOc4NqdLjeDLn+6H5uv+EGgjTHjpapuyHdEydwWcbe59zNuTOr/MVffYqlG2+jt7FJbd9+0l6JiyR5mVOvhbzk1iOsnXoMM05ZWNgLi0cYXBoQGElrahadSkaDIYkOiZMIWzqcgq3eCnVCTNkkCOtYZUiHW6jsPEqmOBMQxQHee/KsJK5JsJL5uV3VRqhzoBzOy8nYtcdQEhJ8nT/D/+HCCyo/UOfQQgKSbKKQDFWEKzIGQhFoiJ2vZsdPnuaR9U2EbvJt//w7oF7jUmFQC7uqYiJPiURAqJpsZCmmbQmjGsUgJfKaMIwpTMrUwp6KU3QeJtlOTELUEKDc1b1ihVdgva3Cuwxopcl9HZwhUjnemsqVIQBbHVyEtro9KyOssyjlsc5Wh5qDsLpbbrruOrCCaCIHPfXhs/ispJHUGA5Hk6AlUP5pZ6gvrAm3ydFtbGMb2/j7CqXUpJ8Wlb/o1/sBbWMb2/j7De88SlY+od5Spc2LqwWkwHpL6BOwHh9YxgxJGfL+v/oD6kmDo82bqFFHmQlpKiRChjhvQFoKUgwjUkYILCM2WeciIwZcKZbZ6G+S90ds9rtc7l5iY2uTmc4SeZpjy4IiGBEJjx1BO0z4hutfzHX6MA3qBAS4iTz0mZ6iVeV7Td75ZfDlyc1isiB+UlSrSUVdCWcEAoGYjMZ/MVz9+zN3s4QQ1xLoPRJL5YMy1UrIsitILdgc9Mkn5fsv/eJvc/Lx4/zOu3+N3bMgSwgCh8cAIZn1oATeSqLJaze2cO8jp3nfB97PT7z57fzeBz6O86JKYNUR3huECBCoSjXhJXgoEVgVXNPBSgG5F/THlsuXu5x+6gKJ0ihXBWcFoslk8a+a06IlJKKGnahsFQEaOZlVV+AkjYni+OsvM6p0sk5NU7oOkgJrM4Z9i7chzgoCHPlojbm5JdxAIGp1ClHihSdQAusFKTlaSVCKPB2D0ngbMwKkcrgGxFMh1hW4wpA0mlgCJHWkzyoC0qXEuiSzBQ3tGW+uMuxeJIgKTH8Dm6WIUpFvDLnt5pt45PIGeVHgBdSEph1oRmunCUSGqM9zaajxYQ2DIGlOk7sB2guQAicq4lwoi00HPG/frdyytIPN0/ewcmIDn8xTuIROcwpvepAPMF4RxrsYZhGGAqEgjBWjUUFNanyWsftwm+xKj/65kwRBnWD2GBcfWqcddFA6oywtBVn1PtWSXDpMmRG6gEBGeK/BSYSMMCVoFyLSlIWpkrw0dJ94nCRpoadu5PwjK+zWHbzrEumIcVkirAfvCHFoXyJcRqBLBukmaR7iU0s9qpOnI9rxCCU9JQajSsYiJ7UluhaghMW7AT7sIcOMQAb4DGIXUpeOZlIjzTJU2CQdbSKVBGsJpGSwNaARNynGGaHyELYpp55FqUKihT1ceeohQq1whcV5TekCRKiRSUDYDNAthXOWsBkhQ4mwGoVmVJY4JEprxllKEE2Ry5LSj1Eqp9e9RBDWKa1nLLqEqk8SeIzPMG4TXW8wGndBzKAowOcIBSLUpHmGxaIERLpJd5gT1/bha0u0lvZQ9EsCZ2iJCGtgOp4hcDVK5ykwtOKAZhSS2YBaHDIeFBBLTN2hZIF2gkajxXA0oNaaZexGDM0mbW8ofYKxnnanxWi8SS8ruHVxJ6OtVVp5zE0791PL1gjdgLh1lMdPnmV+xjLVSCiNJc9GhLIB44JZ3eaFt++lMzjJ4OJpRpnA6yni+l56gz7NICBLHYom+AaWjLyA2VodKSy5SaknISkW4xx4T6vWphCKQDUZDMa84jl3sIfzbJ3/LJdSRZR0sGjyEHy5Dt4ihMJZRVFInIvQSqOso5XE9K5coRwuEwR9nOsT1wLYukCzHvLcZ93Eua0B00kTm2/hlMFpibchi3v2wOqDDLpnUJ0D9NUc/vxlClWgAos3I8oyJwoU3liccxhn0UFlL7PSXSEJJYNeDyJPLcrI0j5TjYShcZR5hregooB03KceTmFKD6hqB87Lid0IgOHapMRXQIo655BSXpuUMMZca2akrGwzjDGVlYVSSCmvnde38cXhBVg0UjkEBdLnRFIinUfbnIbJef/P/wzHP/Up2q5FwyvMaAidHbz+d96Fne6wEStcEOC8QztDKC3SSshD6kJTuD6u6JPoCOn1JGArZOXcher+r/rBewfi6laqwvsE6SDwOU6WlKragpU+QLig2sTFEbocJx251HgB2jnEJPwQf3Uj3oBM8cJjRIRyEPgCgHyysRraitzMNTjhKr/vUD0zxxNB5QABoCccsWM7cOnLQQjxRaypnl6wq3+/uvl/NVgUnn7Pb2Mb29jG3wWu2tJd7adhe3x+G9vYxt8CAjmxCZPY0kw8QUEIiXUFWgYEIpr0P4KcnCF97kn/ipPD49xw42EEkDHAazAYDGUVmSQKMjLO9J7i3PgCV3qXuHzxEoPhFrnpsZlv4msKVQvo97vMzE6jw5ADe48w255ncWYHO6YWMWQs+7P82Z9/lMagxZ07v4EZdqCQSP+FRdczarfKA/UrWoW/SYxK/EQji6g8N92EJDauIo211KTWEKuqLfxaURQOEVZq1NKYSqWqJJmrdIz3PXKZ9/727/C//qsf5tiBaRJR3X9ZpAShRFESIvBo0FCWE7Grgn/z1rdyx2238W3/5AX82rvfh7WV/2paWmpBhMJjS4fSE1JUBmz0C/7q3vs4eb7LyuoG+XiTXn+di5eX6W8O6C73+Zc/8MZqRN9Wx89kyZ5eSlflalWXqWvq2mtS2wl5WjG0fP2IUV8RWWiFRWK9QBQ5yjvSNMcKTVRrEFvH+uZ5mp05Zmp1zvcKZKRQQmPSAucdgU9whUQUHl86lA9RKiLUEGhPpCS5dRR5n2bUwJeWuhLk/Zw4CBiVBaImGfVHBPU6J0+fZP+OJVSo6eYF1x+8nTDvs3L+YYzqsXv/XQQz8/zl4/fS6LTJV7c4NH8dcliyWeYEcYczp7eImi2G6SbDIsNHikKUOG8IgoCytLjS04pq3LDQ5vy9n6Bh19jRnqaYWaCbas5dWmHvvGJmep7u2gpZ7lAyBFOiQkWZF0RRQqQTYudgcJHx8jJW1pjee4zf/+T9HDiwSKMJoZIoqdBolArIyxKnqjeWVCG28GCgzD2IiCASlN7R6ATgL3Pl9BkCpWguHuC3P/Qpnn3rUTJtCXWAkhrlFcYYnK2UoEoHeKHxVrDr+tvYyhrEOkB40CUo1smeOk6R5QgJKgohVzgMxqQoUvK8hyxSmjJEqbjq+50jz3NUGJBnJU00XgripIFoNBkMLPnmECcqv9LCOURSJxWwfuk+uv0tkuYUQSApyxIZQGGGuHJIo9YkLSW9ImWqERIGGS0Pm5eHxDsWQXoyM0bomFE2xLsc6Q1Th44yxSzGKryoPk+0W8V0N9kaDAkiSIsBQnqKrESFNayXOCVoNFuYosHKVkk+6qOUIkhq+AyslfRXTvDUxipRK8EJMLakGA/wRQ1rHFJqivGA8WATry0yisldzmcfvI8bFjtQb5HlJZGOaLRnWRmMefyJx+llA26a3sF4sEmn3sYgsDLj+JlT3HXzfjZWewQryxw6cgTOfYxYFujWHI+eu5/nzs6Q+ByFw1MyOz2LPH+B6xdmmSr6bD75OeLAse+6u7jYheX+mERLdnTmCPOcQVZgvGMwGqDDKbL+JtJpAqUZpSkq1hBUfsEAtnQM+psc3XOEA50G6/fcR10apnYcI5Utljd7dPtDbtq3j3JTkK71CMKYuDFFvtpFRZJ0MOLeBx9iPg6QypLU6uzc82yWz51iffkkhapxx5HbcScuc/biBrV4DpuXuHJMqz6C7mm6J+9DSM38kWfxrt/7Y15y11FCWSC0mpztJEoGKAWh0kShYrQxJppaYOGmO0h7irm4zTgfo4suNV+jd+5JlK4jUSRRzFZhaU21GG3lXA0+FM/4kFbeTyYU/tuEh/f+GjFylSQRQmCMuUaCXlV5aK2vEaRXfbj/oeJqs/elNlurK0mMEBOPTF/R0xMi3wqPQ/CtP/ij8PofgoEDFUIYgjP4xQVWhKj+v6tO2p7Kc8c7QYnEI/FeIqxA+gK8wRPhkVVgEeClxwtX+dJ7j8RXX05MTvEG4S3ey6qG8gKJQ/hKt+m9x3mB86o6DziP8B4jBF545OR6eDF5fLIqH7xA4JCuuj8jqtpGOjfRfj69fsI/nTgPX0iCem9x/4CPsy+Fq8ff1ffm1fftF0MQVHY3wBeQoF/22N3GNraxjb8DbJOi29jGNr5meO8RXlQjT2qi3jOAgkjE4MCVvkqBl5aSnD6b/MXj/5n16AqbtTaXOUdOSY8BF/OzXFm7SHf9MsPRgMuXLyMCydAWmNQxFy6xd2YvS/O3MNOaYcfcQXQQEQchCTWaTOORaEJyMgQlOSPWxCXu2XqCPfFBbgxegKZFWsDVxuxqAeZ99S3E1Ubuq1CKXruqxE2cVAtgo1fypx/8L1xe3gAcUQCvuvuF3HxodzWS9TWN6QMColBTALmBtW6XNC8JI01zeh4H/Oqv/jr7dy3x/f/sVSgz4Q816DDE+hwlKnVa4VTVcEysRd/z3o9w6dwZfvon/hfqAZjxkDgKAFDB1YArjw4EtnTgPC6S/O4f/QXv+MX/REkTKxRxDFu9NXbtWuJNP/FmnnP0eg7smKhmdQkIPHKS4i4J5NNhBuqacoRnXK9ilQP59eNCnwnrAzwRpR+j9RApUpSS9PKS5a0NdkUxm91LJInGjy5yx95bMKfWWe1uUGs3CIICOy5oB9PcePQ2Tp16imF3FaaagEMUG0TFBoc6Ozk9cmRmhC0z5nWTxSRgrBXWGOLONCfXU7TuUOSOzVGXTz/wIFIH2LFhMZzhDd/8DcTK4f062foZkpl96ETRH29xx/4l6K7Su7xKe2Y3RXOGExefJNoTopMAIywDm1Kve/JyjEnHBE7jjWJhukk0XqZZdunUOsiZI/zCH36CtSwk2+ryuv/hLmZmEpxVxA2J1BZdgA4UvgAdS0ghmIrh4gO4IibZdScPrXjuO3OGw7fM4+mjzJiWCBkUilE/Q0QRIYrSGlxgQEpqoo7zlsJYeuOMliphfBk2E4TNCOdu5UyvxsWVTe70BoVHebBpjkgceIWOYjKrGKSW2LaI6k3WtuZ41598mtRsYYuC62b2850vP0YUz+KdQaoAn/co8pwoDrFWYTJHJ57CsIIoPJQVmRzUQkqTU44G9Aeb7J+LURsSZyVpUOM3PvZHGDKstUzV5xgOMjJbomNBYzqiOd0matRwjBBRyWhtDe88uxeOUT+5AeEMfUYjw7f8AAAgAElEQVTEtYKdu2K6956hEU4TRotcvnKeKLEIVRDX6xglKMuIUu7idz70AGcuXUAFEbFu8JpX3sIuPY2SJZkpscLRqbfprg0Z7AwwukNqztHotPjrv7jIJ+6/wMxUQG7G+CikLHNkmRGEntl987SaOxkFOXpKMd7sEkbTWANxGBGEFQE3RlKWBiNyHnlqmU9+fIWaCjCU5HlKO6mTG0s4PcuhvTtp1hv43jppaWm0Y9JiTNcMSYMOpayhxyvADMX6OYxXbJSGNafJfYIOHV54imzEmDGRNByY8vRO3kvHWOI9N/G5Rwe87zNPUGhFS4552+tezfrqSZq1AB0Z6m1BkY/RXtMMAxxVCGAYKEbZgIwC7UNm6g36W132JiHLjzxIkqU05nZwLp3htz5yH6vZANIuP/YdryYeKGabbUbDPmNToMIEazMMio/dew9lOsCJLca9Li9/7it56a23kZ36IM16jOrtZ39nntNnu2SFYUknFG5EK7gE6+s4aZk5eBsf+vx9nOyu86p6BGNLnjnqLkbpJs72KYYjivGI0OXkEgrX5qlzY97zp5+iEE20b3BwSvNd33QEysvgNGFYJx93sSKkLKtJAqdKHBZFdG3+WHiHksHEZucrI0av+n5fVZFBNfZ2lSC96gleFAXWWpRShGH4D0Yt+qWUeF8OTjicrMZihIjxRqBFRVRapSh0E2U1U80QqUucL7GRI2hPszHKCWRMzWqMcqRBiRcKiLBSkQUeJ0C7GgEKyEG4CXWqcF4hvEN7i0NQKoGTgtBqpNOTmsjjhccLgSeuNuBFUU0kESIQOFVNKGmqjVmPxEuPEA6BB1VMSN8AvEQRAG6yRgIpKlLUXTU7ctX6uYmi+apv+H9dCT59XD1dO371r8H/X/ClnvvfJESfqRoVQlAUxReotK4qvP+bhP42trGNbfwdYJsU3cY2tvE14yohamw1ziauqvmuKvkcyEDgCofXDoPlI/d/hCsrV0hJefjeR9k6N0b0Arrrm5RBTrMVU09ColBz6MghlnbuJkpazNZ2cogbaNJCAAk1qHRjDOmzYtZgmLGnsx+Pp4lhzBBwxNRou1mef+jFTDMLXhFPJtKvKQKE4Kurw6onKXDX0tafCY/k0mqX73nDj3BpOWM0LomigKIY8lt/8Nt84L2/wZGdc1+7UnRCjGY5LG+OubLaxfrqER29+XZOXd7gs5/9ND/71v+NEMCkECbgLKVwKBFAmYEO8FJw/PQKyml27Znh997/R/yjl76cFz73Fra2chLtiKX5ggZh0nbg8ASRxgJlaTF5QdQQtNpt9h/aTb0e8fAjD3LspuvZu3D1pFNSUqAJudoqATghn7EeV2Wh1e/Vans8Bic06r+D8XmpJ+1RadEIAqmrwK6w5OEzp7jutqOsb20RSxiuPcVMtMiL9s2wlTe4srFGEAXM7J5j98J+isIjFnbx1ydPED7nZjaunKSlBYMLT/Kiw/+Y/N7jGC2JA3jxrYcZXjyJdzFWJ9iwzvGzj9GcnuWOW27k3KmHqGnD6mZBbbqBX8uIhKSZSIa9ETZNaccNXOo4uGuR2/ctsv7AJ5mpJ+jFOVa6F9izEDK7owHGc7ijaJqMYbaFUgk7OpLr5tpczgrcuMSkJUp7xuWYRijQoWLH9CyzB5fYt3MBmXUJVEzqStJ+j0grRAmNWgs7XiHSAeXqCioW1NpLrBQhf/rpzzG7fwe1jkR2c8hzyjRD6RZaB0RRs1IteoXWmqI0OJNjTUEUhHSaAWxYTLbF8NIFdLyfLJjjfR/6DPW5eVRcMfDWljhbIoE0L4iCBF0LqU2FFOuSJGqS+YShS9AzITGejULj6h3KZU+WpiRphiwKhPPIICTAQRiTDVNCJxBCY0pPimWUZ9TrEuViur0MNz9HkSuEywjDAa/51hfx0PHjCBlRDgzXH+4QR5J9h/ZxZn2Vfp6RFQbpLCGOdiQZm4zB+eO84o6j3HP8Ag2Z8dJbjjA8/QkoR+RyljDawfBKF1OMybIAUzSQKJARpWjT9030/BJCanoDTyrqZKZStzslCMKIYX8ExmGjWWzUJjIR45VLvPwFLyVp7mJt8wIi9GR4aknEwYV54kbIA+ePY7WjlJ5ub4PD0RIKgfaCMivx1mCsJfMWF3paU02klHSSKVwJLgLjcwIM1njC+hTOefJ+RtNqPAEyjhl1B7jA8eS5DfbM7YSLx+HCiECW7FzYx1+uLOPjiFEpUEGdwjmUdHRaLfLyHGAJAovzKciSdKyZnppnakeDI7taCKmpxQmFHVOaFI3EFSWRCCjTjLKwSBVispRGLWEt71XTD90uC+0WurDM1RqYocO5EUKAUgH79u1hsXHo/2XvvYNsuw/7vs+vnHb79t339jU8tPfQSAIkCJJgEQ1SomJJlGSFkSw6Go2tOPFMhh5P7Mjj2EryhzNWiTKTOA4tiQ4tSqNCUoJEiiJBEiwAhUL08nov+97u23bbOedX8sfv3N0FSIIgrJgUeb9vMIu7e8spv3PuOd/ft3Dd4l4uPHmMjWGfiYN7kZuS4WCdW24+wPxUhyfV41y+co6sM8vm6hr9Xo9GGuNVgSgteW+AdR100sAJxaDbo6U8LJ9kaUOQ7b+bJVPjS888xq4DeylNTuRdsOujwxxU6YiEppk1GV7tEUUJImmx1oOi1sAnk1hTR7YSKARJ2qE/7IGzQEGaxJT5gCRpAA6LC7ExVW5kyNwW4KpIlFc4h4/I0JESFMAYQ6PRAELW9khNOrLNb0XLvMy2+/2Mb7Wer7j+gu1scxcifkoRlJAOAUIRd6Y53+0xOdfB+JLNYg1hDFGskYUJBXfeEwsblJxOYIUnnAHAe4n3Cis8YPFYPGUweVQKVYHFCMALnA+ZzeAQPkxaWBHqFPGVPR6H9wqHxAu/PZM9IjdH6lCCc8YjwSdhPbGArZYnPNdXSyXZtsnjRoVKHudD3NHI8QOhoNJ5qs9/Fdv6+xzfat1frtzeqWD23hPHMXmebx3Po0mMMSE6xhhjfDcwJkXHGGOM1wxrHSqSoD1DBlX+ow6dsiPSSgCJpKDPcr7MxZMXmWvtYrG2l72NAzRFh9nZ3cy8cYaJiQkipYgRpMQoFAZBAdSYIqOBROIxSAwplj4bXOQYH33gd/nAW/8eE2SkpMRoWgg0ijOskCWS228+jMQGgjCqgbd/fTdPO0i6kPUJLxw5zqnzS2z2E9L6ZLjpV54Cx4c/8h/5N//8Q1svhVfB8e1cTAGlNcSJ5rEnnqM/9CRxRhILbjl8PV/8zOeJY82b774LbAlJ1f4rFbbKTFVRROElv/7bH+fffeT3aaYtpmdnePzF0/xP/+pfIPFM1iQ1OcT1rhEBZZEj4wSAwkIcKZwfEImI//pnfpS33vU6FIJ2p8XMYpullS5vufe3GC6fJJo7gMZgKNDoqoILqLSiI7N8uDEL5Q8jh7zC4KubuP+UyIG/NohwgyYZEJsImTfwAgZmg6iTcOL8JZ69sJdD+95D7/xXiIsl5MXPM9ucZbaxyI17W5Ap1tfOsfL013DxDBOz76KfSx564RKH9t3G2onzTPke8swT/PD1ewEJjYjBqb9i9cpFvGjTWbyNS13LarfH9XfcgSLn3lsWUDdO0CvryKFnJsvg2jEGGxcovUbXZ7h0qcfhhZu5eXGS8tzXyfIlRNSHwTJzacJPvWWaYX+JWqxg7Tz+yhnq2tMrNxFLT3HX/H767Tfw1Ycewe7bzVL+Ao10hbo9zi994K0sXyvYN9Eiv3qK4bWL5MMc6hFZo0k9iVld69JfH7B3coJydYBMYlZtg1p7D3/5uS/Tmu0gW5Lu4BqZilBpg571qHpMGsUM+gVStjCuwA9znM0ppEDoAleU5L0Sm29SzxLW8g7733AfH/7Dr0CrTdJuY+ogrQARcsySLENFmpycTXON5V5OTA9RrNGYF+y9YQpX74d764FiPd5ERxZKRyo9nTgiLWLy/oBhOaTmQGuNVjFGRRDHOJmxPDhPWk8Az4nTq7zphltozh4g3zxG/8IXuWXuOu549+1cXRtSq6U0EoHduErOCtO33cz9Dz5GMSxJvSYtoOgWtJqTrF45TeaXue+GeUh2YY99nf7yOZSO8e3rWPNNjp58nImFvcRKE8uMYT/YpbGwZ+88mYPcGXaJSURikUaSZDG5NzhnSNOYwdDz8AunuffQYbrPP49auUDLP8ePv/EgPprg6sY67c4sGkF36SrNxV2cWbvK6e4aKnUszM1iLkm8idA6ZlAMUDqmjCKMlyA92uekumB2oUF/kNOXApGkxGKAt1CvhezZ2eY0+YVlYplipMD6nFot5dipS9x013V4dQ17+TTrg4jJ66Y4d+QstXqMw5OlNYyzpLGm119nYC2Xc0dSqxM5R7H2Au+65/0cvsni9Rrz7YSlZx+iEQlyHWNQDK/l1OQ0NV1HqTrUOpRlQbE5QBtDHGs2fEHabnDu7DILYo75+RgrNrF2k+sWbucXf+RGZC1hbqLOha9/noWWZqObYHxEUa7TSnIOz3YQmxv87JtvR6hbOXdliTT2zLQkG8cepCGhZxLqE/s58uQlrvUKZJSRpjG+6ygMTC7cwmDuTn77Dz7D5MIe0tiFGBSdUEpJYUpsMay+JmLyngFVw9LDS0GjlbL74G6SyWl66+tIuwa1KQpXIrXAll0amaPnelhrKW2oTPRIDBK1pb7z1Vl+pLZ7ZbXoiEAZ/XTOMTs7y/r6Ou12G2st1tqtnFGtw8RUnucvyeL+fsY3I5FG2+tbQeKIvQdnkF5QKkmuwi1hYjzKO6zZROqclcEA4yy1RodiMEQrgawJbDlEOqhZixOSXHqQlsjnoSjQZ3jh8JVfXjpDcLFX7iLrsNVktBUS73SYKPAOhMdLhRchx1p4ENIjvcMjwu9DVhPShalaL6sx5RUIjxAFoHFV9rkQOQhThQUoRDW1q8Vom4ycQ6ClCMynAFf55zUVWUr4aCnkS5SPP6j4VuNv5xgcKUZHRKn3njRNWVpaYmJiYiueaTSpMc4UHWOMMf5zY0yKjjHGGK8ZSkg8jk020Ci88DjtSF0gzZAwzA1RJhEoppNpfvGnf4kBm0wyQUodgSYiY2RYD7dSDkvJ0eWj7J++Dk1GRIRAYjEM6dEvV9BmwJn+Mb608RVOr53gqeNP0rl5mul0gpQGGk1MzNKFy2RZjbacRKHwMhCtYkdembX2NWaK7oDfJvQ8gE7wOiZpdDBEOB+BEvTLHhv94bc15387WO+xwOcf/CqllSgtObC4h04Cx48fZ2HXHNNTEfjqZsSFrDCForAGqTRnLq7ybz/8ET7wd3+R6/fu5zf/j9/gfT9yH7cfXsQUQ+IoxhqPq6yOsY6q/USlNgGEp7RDJlsN7n7d3mCLjiuqs1NnptPi7PHjvP2W/QgcxitKB7ra/mrLRule0VK5RYb6HT+/a/ciDigAQxzXcFZhS4FxgqwRI5KI+7/0KI37/hb7DryVzfNPMOhfhI1r9K8OKESdXGmsdCgp2bW4l6+fPY1oxHzuyaeY2/8Opva9kbVzR8muXCVZKxlSY2hzRJITTyySzR1m1ab88Sf/lPr8At3NIWqyybFnjtMUllo2RTPJOPXCE0SyR72+C5d2SOf387W/eIg3v+lu1k6fZnjxOeYzT8/W6V/YhOY6vYtXSVXORr/PBClCSIa6hfEF6vJRctlFRvtYWe5y+ppj7vA99Je/ztFT56h3YmLV5MyJK3SyhPYN97Bx4jRlNM3Aai5fW6OWtYmzDn1j6PkOGsvuw2/hs48c53J/nYnpNpYSHTUpyhl6A4lLElbLnNV+n6TeASeQTuKMC8QMOTpWWBlhdB2T7WNNWOZvfAcPfPVZzl1bZu7gDTjl6TnP1WGN0s8QUWNzGDIKcR4ZJaStFmZ1N31RY5Dn5K5Pu5kyKAZImdD1ElPUmWxMk4uMjeE1+sMBIo6IIo0ZCgqXMDA1hJ0go4OMm+goxnuLUqAyzWcfeoSfeOdhRBLhu0tcPH6CuFZQ+IhNb1j2ljolA1Unat+AFZI4DedXV5bouEYR1Zm/8UYunn4W072AWz5HqhVRYw/LJSzsvZ3ff+BrJM02xhhEktAvIkRtL/3cEKHo2wEiEzRrDQZLQwyCzaJGPhwi6i163QKlIqJM8vCLL7K4e4JDN9xD99xJlq8swWoPk6hArqyu093MyURGa/f1rHdLWlOzDAZXGGz2SajRtxHDsomIO6BTCgWmBHwJeYmkYNBbI0nrWK0gckQC1lc3EGKdej3FxRmrQ0kim9TiadbWTtDpTLK2binSSfK4waA/JJ26npVhxHp/k2ZnntOXL3Pr/pvJ5QzHT68z84YFdHqZrz1/hnfcfpAeK6ytXsM8/ySdyf30+z3OLi+x94Y7GK5dY/nqZXbHU9QbQ1Y3YSMv6PqMvp1GxTA5vZf8wosMigFxI6HX6zExMcXJy0scPnAIMXmQlfXzlEeeI63vIkunOf3CBQ7svRmKPs55rmxYZCRZXrlIb2MT1Rvw/IljaGGZmJlGFn0unD5Oqi29YpLZ6+/k+ZUNji6dpzYzRW9Q0PNTeLcbfIeZfW/mPz7wEEWa0mykKCyFyyiLDEebKG7j8vC9K3VMGWVsDCYxzhG7DF2v0+93Ee0aaceTRTU2XcSyaSC1xCWTdMuzWKERRGiSKrPbAQZLKLVxBEdJOG1/e9JjlE2olNpSl83MzHDy5EmSJCGOY+I43rLRO+d+YMqWvhnpudOq/O2IOmE8wo/8Lg4nQgGRq2IOXGFoNDP6+RAdp0gRE0cSbwfkZYESEiUdsa3KJEV1/sQivQOvsUJipAI8kRdI7/GUld3dVYJNHZahUmZqF5ScRnisqDI+cXgn8F5U2s5grQ/5oqZaZ1ORlrpSjIpKSWrwCKQvq/UU4GUlWnZblxPGgxKiWqZQ5+TFdo7oKNpn9Hjn+HqlffH9ilcz/l6eb2ut3TpONzY2GA6H7N+/H6XUS7bn9/u2G2OMMb73MCZFxxhjjNcOCX0z4PiVo8SdmN21RRIyIpkgbHDHRZmk73toIciosYf91Q1RSIaiUlXmITESS846K3zt4kN88fEHeNd976JGi/VLm9BXdDeusTy8yEa+itKeY1dPks9YDhw6TCtZYPlcl9nrF/BCY4cg04yVqz0OXn8rnpABiap6w5M43GyVI4vPd7b63+qybdQFVHrY7OWkzYQil0gdUZYFXgje+o4f+qav+6bv+02WywNaRzx/5jKPP/kczisyL/mRd70TDfTXN5mZmd4y+QuhcFrQzR2NRBIpjQGeO3KcqVaLn33/+7h5V8RPv/sjDAUoD3Gs2exbuiKDbJqBg7qUCF+gnAeZhIKtSKBUQl6515KKEO17ePyZY0TJFJcubIT6Vq9JtMIpdkRzRZWCI5Q2iJEa1Ad7pd96otouZ/quQ+KJsCh8LCmwISs1jnG5ZaLTYGgU/88nP8G997yHOw7+GLN6g353CSckJvfU00mirIVRGZ9+6nGev3SC1sIMKkn58J99hh+7993c8ro3otYvcO3qElI2iNImQ6kQzTqPLy/xyU/9ATceuIG5hUVOvniSmXSC3bveQRND78p5cmNpLN6CqNWxUcZQRfz+Fx7k/NWzvFXeQUqfVl2j6m1a06/Hlg28riOdR4qSFAvWMjRDbCsm8SsMjn0R55egXMPh+ctHnua+d72Zmam3kzbXWF65RGNygmzP7QxMQiNrsdmeob0wTdf0sfVpcp2wNpRMtRdh37vRtYhHrnR5+MxpOgcXaE+32VjpYZlmWJ9A7StIJhfprl6lrNeJogi12aUWaQqlcVqw2r1G4msMdB07cQO5i6jVYo5ey3nw688yd+McrSnPlcvXMBxAzbyL2qTBCs2FaxdRXmBzixlkyPgmVKdGVM+4omqIeoNiUGD6jiSp4fUirV3vI01TNuIZNuUVZD1DJA4hDEPv6MlJWjML1CcLBrHg2uoKaZxhih5ZJJmahVPHTvM7nxvwzjfezd4ZTWOyy1r/CjLPmanNU1pJ1myTNlr80YNfwmoJEnLt6KYCl8YMZYspsQgze0BESHEZGcX0ajXqk9P88Zce5tTyKp3dk0T1Ot3CIib3Uhb3oJXCNqfJ9RG6zpOUnrwo0Xqa+uxb0ekG7YWbWTp9mo3NszTnJ2nMt/jdz3yed976et71+p/BXr2IGXapa9job0K9RmdqikTt5qvPXWK9p0gz0GWE9iGHMJreRezfg4gky7KBkZXd0jhk5Eh0RCRqYSLJBOVflMSkuol1OSZJ6NXqtG66k1rZx2vJsP8ctHLWrOKxsxvceeN7ob+JqO3mySNH2DA507GhrNcp2/to7X8PTVvQsylaap49eZmJ6UXuPvh+XHIe1d2gdIp651acrnE271OfuY6ZVkGpEtbzk/QENGoLmOYidvFefCS4Gk1yzVi0jkiFBqkwheHc+lU+/rUh7777nbSmHIO1VcrCsbJZZ2LPIS70JM12hkjOMD2VcPLCRazWfOnFE9xz+13Mz+5h7dJZrCwpCkl7zxtANzG+zedPX+QzTzzIwdtuYLhxFRUtQvNt2OiNtNsHuP8rX+bE5TPsOrwfrzzdDUMeL5DOT5KpHrIZs7F5mr7sI1PJZau4afFtyP4mVqQMioJmNoEz0PclZ9cL7G230zh0Hb7M6ekafXUEpxVuIBC++i+kRlZnbY33avv77VXyHjuzBgFqtRpTU1Osr6+TZRlZlm0pzEaq0ZEq7fsZ34o4elWEkpc4oUFIbGVlT/wQLyxFbFAOUh8hh57EJ5Resbm5SaIjsiTCYHASDIpSxAgvUT4QiqWKEMKTBK6SnATvEyInwTtQLhQsjQxFPrhC3JZ9P3hGpBeVzX4UiK6CClRWMQw+xuMqBagjXB+AoAj5oj4jZIgOQVicr3wnfkeWvNhZAxYCBUT1uy3DfZUKparrMMtIMfrqCejvR3y78TeKttip8h5tqyiKWFtbY2JigmazCfASFen3+7E7xhhjfO9hTIqOMcYYrw1hAp40TpBCcfT4Ec43z7M4t4sDtVCAZH1I/UxEyogB81g0EY6Sghxf1RINKdgoulxYP8ep/ot88fEHGBYDXnz+CBPZNJ1sgolOg7m5Rd4wfT2GHIvnwZMP8fypk/zM7X+XG7iNBu1Kp+lQicQzxPUkd9xxJ77KpixsgVQpaRQTK01fVMsWrpFD5tXL4vW/UZQYlA5bJF31BFEVNUG4eUtrGb1hDylreOdopJp3vv3t/O333P0qNnJFBr782tPLLZ3in//lF7i8soHWKbWa5D3vvhcFOOPwRBjACoXGUJYFjSSu1i+8e61WY31tjaLfQ/gO0kEzRDxReI+IIpzUeBEhBeR5SZoIUAIsKK2rNC8FAk5d6PLQl7/Mk888w5nLl1nfHFB6xZ13vwUUuEIhfXWD8ZKN+rIw2m+A/EZC9Lt4HzLKVbUIDIbcFSgscRSxuX6NRj0jnokYGMmffvVRvvLkUQ7vbjDdiag364DAL69w+tyLXLjWZa3cYGZfBomnPlljeb3Lf7j/8+yfmebG+YT5do1mTbN+bYPLawXHL53n1OpZ5vfsJunUWdu4htCeT/zZ/cx3dnHDwixzdU9nos6lq2uslqucvbTJiYvncHXDjdftxpsBsZQgIpjdxyPPX+XYtSuQpgyLnFRKKIfU4ohhniNaLe65ZYLpRo0yL5CZJGnVOHX2Kr/9h3/C6687wL7ZNs32JFeurHHs/BJff/oE+3fvY3H/PFxd4tTlE8QTKcQxj7/4LCfONkibkn4x5LkjR5jaNUvSSugN15FS89CjT/K80LRbDZafO8mVwTXUfD1Yn7WnLPp0hwWNqSZZVqfseZ46+SLHj59nol1jY2ONIyeOsXBgN/XJmI3NJZqtDg899gjHshlqOsaUm6wXK+jJCOkFR06c5tKZFaayjNX+OhftkKSV4By02xNcvrzKn3zqL7hucppet0tPvsia61Kf0RTDPlIZ4jTj/i8+yK76PJNpxkY54Gj/CpN7JvGDTQofgkEmdk9ydinnd/7kAQ5NT3Dz/lmE7tJqNbh86SqDXHHx2kleOHcaPV1n13V7WF9do5SToShJCoZecGZpg49+4mFuOfw6bpxvI63j5NIKj9z/RSwDdu2fp9auM8wHrKys8wef+jOmshihFedXn6JIBdlMxrAsaLTq/MWXvsyuekIrq7P+7BdZ6a3R2NWgn/doTjXZ7A25/6GneeyZc9xycIHdUw0oc5JaxpWL11hZv8LZc4+zOiiZPzSHy0tSFSG9Yz1f5bc+/jH2NCYhklzxOVf768zOT+GJwBUMjcM5yIshaadG0Yey9MRxSr/IuTa4xh9/5tPMZFPUvWV94womESSRoNas8dBTz3DudEwzixkUS1xcvkR7oUnuBliv+egnP8HNU9MIW3Bh40lsljG5MMv9X/gyTzzW4e7D1zMVebLEceLZYzx55DQbdsBtt9xKbCxD12dFbpA2W5xfvsAfPbBGmpToRHNl/QVE7IibgnI4QFpJHNdoL3Q4fn6JU59c4dC+vcx3FNOTHVZW+/zFo5/n2aOXue32wyzOCDafvsLlskd9cpJTS0s890d/wN7JDndcv5/IdWlkEacvrXD60mkuXlOcuHKZ3YfnMSonzuALX32QhfY+GukMV554hPNXLjCzdx5ETmlARCkf/9xnmW1NkOmSXAw431ulNj1DWeY8/OzjnErr1KXC2JxLK0tkkxNoGSyuG7nhd/7kz5mMO9TiiOXuEr1sQFJPqCVtGMrQ3E3Qh1b936H45js4b49UorBNtgghWFxcpNFosLy8zOnTpymKAinlFrECPxg5jy9fx51E1Suvv0SighUdCd6gGGJVSa4tEkm9TBGFQKYxuQUVpVhjEG6AlyFH1AqJI0Y5QewALIUKpGVWhpzwodI4IUiMROIwqgQc2jmckJQyKEoFjsiCdmHseHddihsAACAASURBVFlgpKOUYRTFNlw3uErd6YkJvpy8UnxW48RTrVMcYm7EgBAUqqvnjG59HXi7tUU8cqtxPrxPUKqOSFFdXZbYiryVfOtt/YNCkr7Seo+O3Z2kqJSSNE1JkoQDBw5sEaJFURDH8beNfRhjjDHG+P8LY1J0jDHGeM0QCnzhuXXhDq5bOMgLa0/x5acf4JHGV3n9TXdxMLqZhDZxGYGCXGxiRcm54ixHLrzAsrvM8upF3OaQmfosDDKac20ePfUIzsA/+cl/wWy8SEYDgSDGoyo7Xk6fVVbg0mN84JYPciM3k/gEZSQqEhhXMBBdVjaWWIh3s1fsIa4M+ImKKAFvLKYs0TrB4XEqKBy3Towvv4F7KU9KqNfZVhCMegtkdRE9NTWFpyTSBQJPLD1/58ffx6/8s79HDYgIF9bf/BLQBVUFgDOgFKY06CgiL3JEknF2tcfv/elnGDoJGN7+9jdz6GCEczA3s8jjT5xCAqUD4XOyKJRhGJfgZGiTv+O2W8hqDf7pL/8Kh/bv49N/+Wn+y7//Qf7xf/dzaKFQGkTRxQ83iAWIKBCtHo+s/OzeCayUPHf8Ir/wDz7E5hBm5/ewe/du3vb6g9xy+Eba0x2u9GGqHoQeQaq7Y7u+5BZjBLn955cMvG+6wf4zQ4ZtgKDMDUmsccpSmpw4TSiNAwHtuQY31jM21jZ46sJZhsd6eO9RWuCMpV5v0p6YYc/kFGkjRBNE3nNgzyxrtS5r60t88elrCGuCddALVJwR1zNuPLSXKFVY7VCJQCeSqQMTLC1f4OSzL6Aocc5gvMNLRdpoM71/hno7QRYlOEuS1lkzKc1ogseOPMILazl2KqY/7NG0EXWVYocGJSKUXONtt+6hFB6TegqZs2567D0wz8bmGk+fO8LDz6+htKVwllpzms6+Jiv2MieefR4VC2YXpqnHKYiSPN7kmXPH2NhYo95qMrc4T6Od4Z1FCoGLCtbMMicuLZEP+9SaLSZmJ0lNQhJp+jZHRZJEJhSDglgmqAhW7TXOLh1ncLxLmsXMHVigNhlRmBKdpJRln0J1efToMbyFNIuYnm0zqSaRUrLJKqfPH8MUJdY7ZnYv0IxncFh6RYmq5yytXeX8CycYDodkjRp7Di7iXUEkNa4ELwR9ucFjZ89hBoEsm7tuEZtvECeaYT4kjVOSlmKXNqylA46tvMizX3scT7h5VETkpSFOU9ozE8zu6lDkPZIoDcePMFjXJ8s8PfoolfP4C0/y2IuGbt5F1gWT8x3mp6ZIMo9hgIjAJ0POrFzhmWNrCCFoz7aZbE5iC0OsUoa+R54YHjt/Dm8MSRrRmWmjPEglcWbAwsIUtbjB+vIaDzz9KJgykBHe4rUkilNqWYfpfdMkSYETJY4SoT2F2uRaucqZU6ew3pO26swuzCOFw1pPaSVaa0rpEVHI6VWxxzqPNRYhLXEkWdpY5dSJ01i7zvRsk9nONFp7tBqQJI6nj7+ALXOSRsb0whQqS1FK0euusDJY5c8fe4Y0iZiYajHVnKGZCA4enGDl4jKffPAYkbTkZUmc1GlOTBAJyWNHH8UVgqwWc+DGXeBydOo4c/U8S1eXsHhm5+aYXZgiEjLox5WjZECaSeZ2d1i7usmjx55kmAf7aJzUmZ6ZZ+bmBkeXn+bZC+toDYvXH8BhmZjO8Aw4vnyKoxdfRLjQBg6BqMqaU+w7NEVzIkJJT4HBJJK/Ov4o+dBSy5osLM6RtpsYnyO8J0o963KDr585TW9zlVqzxvzeRbR0GFFQ+g0ePfIcpshJs4S5+XmymsWJgjIfkmaaS0vHObbawxrP5GyH6cYUkZJYO0C4elCJoQkn+qAa9ZU679Xi5YQosKUi63Q6dDodrr/++r+mc/oPOoJTw0KV5S23VJUv+c71VMpMthJigS0ycafd/CWPt1678/Pk1jSo3PmcrTd1W5/xja/f+T4vh3zZ30ef8B0oEEcO/Jcv1/fE9cf3F3bm/45VomOMMcZ3A2NSdIwxxvhPgtYRYImIuLlziF1v3sUTlx/j/s9+gusXDvGmm+9mMduHri55HZ6zl07x/MlnKOo5ExMt5hb28LbdbyOjzZCSJXmeLKpxXXwTdToYoGCA9SVCKBQagaXPkLW1NW6dv50IjRSgIs/AWrQKtuvV7gp7pvdQp1GlmbmqOVQRIbeoOOtdZSN7Gaor4mDO4mXKxuo6Wex4rqeK8YeF6Qlu2reLY2cukcXwj37p7/MPf/6Hg+pgpwKGl11vV59ZDodEWQJKkQ9zkjQN6tskYwj82w9/jKWrmzgvadZTPvhf/QQKyCRct3c3Vy8vcWkJ9s+BJAZ6YB1a1aoULujU4X/+l/8jH/u9j9Mb9njHD72bj3z0D/iJn/pJbpvPuHTxCtYatHIhS9QbPCEDzBhQcjsbtN9dZzDssbpuaXYKjh85yovPPs3vf2wNYYe88Q138Kv/679i71RtOyD0JTcY3ztK0FcDVSlFQ2aWDzeKoqqulQqlBCqCKBLUGm3K2SbGOLwXCGGRwiFVuPFXMhBKWIEUEqlhflebficiH3Z2ZHSFJuY41sjIgbRYX1DiEUqTdWLmatMUuyZwxuKr0gihJJFWxGkUyKuixErJtZ6loM3Q1pi/7gY2NnvI3TG5HdBxMWazRLqETLcYrhXU2jOsX9JE9VDQUm9nKC1A1al39jMY9vBAFCuQkiiKMM7THtZAOmr1lDiW4DxZK2EunmPaTpMkCUmSBKW2NSAESkuak3Wi2i6890RRRBzHSCmwRYmKFEiPtx5rHEiJVorOVIO0rnFuGu89tTTBa09pDAqFjqDWirjh9oNYE/qHo0jjRSjwaE01yFoJQijyPCdNU6TyGGPQWlJrxMzsnoD5mKIwKG2pNROsy5FS4UXI2JuYnSBrBVUweBqNOohg7dVxwqA0aA1ZHXRcozWVUOQGaySuKmrKsgTnS5QSRJki8prNomBYWJxuIKI2ufXUOw0O3riPvqpztbdBKzaouCTLBDqC0g0RZYTWEfV2ik4iJiYnQ+FFTRDVQskJwiJiSdrOWGjsw9oSKXKSRIVZnBGFIUomZ1PSRofOsB7GpxcV4S+J4xjnHEkCUgUSz3uLlZA0YqbiKVqzAucgUpo0ixDeBpuqTPD46lzjcKIkdLXoUHDiA2k8vzBFZ6qJ1NPoRCCVonQlaaJIZuo0WtdTmBypHToNSnTnBI1mQpxMMzs/UVk5PVkiUbKkozVZOktRzmA8lMagI6jXM4QQDHpDnJNkcYSMPVIKdCdmV2OOyd2TWO+JYkUcK6QMExnWhMkJKSKSWsTUrgma002cFGH5UGT1FC0jOmWKLWeRWpBEKTpW1IQmSaeYmGxQ2gJnPNYb4kiD9ERKE6cRsfZhRi6O8U3Yc/0ihSlRQpLUZVVYE6O9A2FpTmVknQWcmUUoSRJHWGtItCeabJCl+zDOoqUIObbKUtoykOORYu91u8mHJdZTZXtKvHM4Z4lUOM8FjM7rtiKZwoTc9/jp/QcQgTR8SZHhN9tJYvTcl/1Z8NLfvfzxNzzYfo9v/ZnyFV7/0vf51vgOydCXfdZ3GvcwxhhjjDHG3zyMSdExxhjjtaMiAYV3JCohIiGhydvnp7jjfXfx8a99jP/zsw9yxy1v4F0H30uTaTIyXrfvDu7cdzsWyRBDTIxGoawkkYLBmS733ncvHrBV4VGMxgpLSUkfwybrfHn1S2w0V1hhCZBk1BjSQ6saFgPknL96nkMHbq8WOFQ8xCKqHn/jhfKrF7GMlAdss5oh0ApBOLnOZIJ//qH/lgc+/yXee997eMfdt4CFmnKEsKztBt5vzBGVRFmNsiiI4pg4bdArLFEctLJ/9eRJ/viTn8WUklg6fuy+t3HXoQW0Ba3gzjtuIElzHn70q0y+9620o4iEOkgo8kCUjEoDfuSdd/DWu29jIpOsduGRn/wgD3z2K9zy8/fxwtELbPT7FG5YtQeXKK+D+kOHLVAM+yRpyl233cyv/i+/zOXlAcPCMT87zezMFHEsOXb8KL/xa7/KqbNnmGrcTD0R3zc3GcID1iGU3xLWeO8phqG4QuBQUqPTJDzyAu8tkRYgRvR0RbKPmnQ9gVyI9JYFLWSdVUS69Ajp8SLUOksCmapjTRolWBdIbGMtSsoqOy00RThr8UiMrEGjjbQen0whoyUmJxI2/Dr12CLLnHpdoWWCcJZyKNjIPbJ+PaUM7dTd3hoq1iRphLCOTERESYy1FhmFSwyFJEmaW5mxpii3SlMCyRnWfdQkvbOlNo7jiizdbrP1PlhxnTcI5xFChgkGH8ovtNTUs1ogZI1BqW3bbXhvQRzHKJmG7SkCkWNtibEFSilqUW2LgB5lGjrnMCYUuWRJCiKm1lA4V+DwDPOSONFb+1/qiFqjjlYR1hk8UJYlyoflGE2KABXhmyEaCu80zgWSPIoVg0GXOI7x3lEWQ6y1RHGDfjlJf2jwtUmQGd1iiJ7MmG23cFFQkUrhwPtQeuMV0sUoKdEp6FoUdGGixIgS7x3eh5q4NIuJlEZ4i/M53pfY6nwlRChOcW6TNHOkWbUSXuA9SClQKpwfrbM4b8N51Uus8wiZkGV10lShpAZvMMZQlnnYR0pWy0U1fiLCuVtXn6+RSKJMIiOFVDFoX42folIjSmp1TepEcDSIsO28L9EqJssiTCSQwuMxGNunLAVSanQSI2JNTISxNrReawmiIK6VIBxKlxSlwzsJIkZITVqrhUkRV+LMEKnCsS+krr55FEhNnCmiNCxvSgQuFAx6F4hOGUm8CPo4UxZhMlBCLUvwIg5ZnUoErXoV2eLw2NJsPU7jBJVkIAXeOoyzmKJEKBkKEj1hDFfN3j7MeDHS5UkpaTdbWyU3znu8cyE7UoaxWzpLlmUIpQGH96FEJZIR6qU01+hMOQpjHGOMMcYYY4wxxviewZgUHWOMMV4bdkzvK6GQXiKEIiYhpYFE8f43/yTPDp7g9+7/PY5cOMJPvOUD3KBvIEagSYmIqRMzpMRQoJTjUvcCjak6dWoU9DE4BqZLb9DlWn+Vq92rXF6/wrneKZ5beRihPb/1qQ8zr/fQcG32zx/kHa/7W0g8A4JVeaI1Ud2U+i0iV0q2gt+BiizZIfp07tsSpGInMSodFWsYtgmh3fS+t9zJe95yZ/i188TKg7XgylDR/gpt66FoSGGsCHmcWpEDm0P4jf/r39MfSooy5+B10/yDX/g7xECmAGu56eACN920j9/92P/L3/4v3kofKHNBI9HEcXDmCyAS0MuHTGYxCkcaSd78prv50z/5NP/o5+/j8vImAxuaYD2gVeUnszAsSrJMkaQh26umBD/67rdsqVArjhgHHLxukf/913+D9Y0+USrY6BU06/Hf2PvjsF7b2XXOOay1we7nQ2ttHMehKdeGLSEQCCEr8sgzGHaRVUZfKCRQIEakn0eg0Xo0PuQWqecqNZb3YcJAIsLkgbc448F6jHdkcYLxBlcaUAKJw1lQwiPjiBfPnuUNN91CbWYvJy+vcfHKFZK5BonwlKZHrFJiLSmGfcqiwMcNXjx7htftvpHSDzl5fgkrDLU0Q0qHMRYdhcgFaz3GBPITIZGq2mI+bCMpBdaFFuJRczSwVcwwIiF3ljaM1LJShvezxlY5goHotMZjjIPqddvlDtvtt6PP8d5TFEHZKWVQ+iot8F5V+3IIXu/YN6FMzGPx3iKVYjgsiKJo6313ErcCVS2zo3RlVQjikXK7GVkKjScUw1hrEMKiZBTOVF6glCTP82rAOXyohSbNIjZ6Q249cAetdpdCJKwWjlx6jOvjHZT9PjoKhJf2GikThFc4A44S74NqXygwvsRTgqx0oM6gpSAf9FBKIKTB+arhWaqg4nQOZ0uUHpViBAU+OKyTGOuRWuFsGLtKqRB+YgO1KgXYsiCKfPh/a8HZQGCPxr8IozukiITjRngBLiRUWlFgbB/hQUkVSGYFzhrK0uLRIdfOh32ohMRVim5rwzleRgolYpyTeGGhIte9dUjliZTCVv+Et8jIV0SnIcoU1kucFeH7wpVhnEiBVDG2LJBSb1nILT4ct7YIilohUVIiFRgXsjc9AiVc9c1iA6lcbTMtJcgq7doKirIM6mgpsWEWZet5QijKIkcohRKBGBU+BF4LAc55cOE8IT14KYiqYwFnKUuLE1XxjA/5kZFUaK3CBElZolQUxns1iSOEQGmNcKJSxH+HAaJjjDHGGGOMMcYY3wWMSdExxhjjNWM4NKTptjLKlyVSRSgBHTlJRkaatUne3+Cjn/73/PpnfoX73vQe3jPz48yxSI06ZZUPmtPlMpf5s9Of4PTGaaJezOqZdcyaobu8iTOAylBZgq4JevkGuoh5+xvvZX/jEPPZXhq2wUw2T0SMxXDp0mXSuI4mRlb/hAg32c5tK8e8G5Fa2zb2V9MoGuiqEQVYtUogwAcraiap6iWCCkhJGe5+SwM7MpS+FYoyqEQNIeuUIArk//7I7/HQo08g42lqkeADP/VeDu+ZJAOUr+zbHn7h53+Of/iP/ymf/NTD/MT77iFJQuO88EGo6gqQKTQTzbDcxHtBlrR4011v5NN/+WVWe1CIDJnUEXGGATQqZIIKSLIIh0NYHzIgXUGkY/CBFIu1wAaOjnxQIKRiaXkVAyT1eDuS4G8wBJXotyLtRoQXzlOWJR4LbvS37bQ2ISBJkpDB6INqLARFbo/L0uTbpKDbVjt6H6zFaaSDOtJW5ImXSK2QIgRMeGeR3lekYSB7BBV5IgTPnznKlx9+iDoxWZax+8A+BoM8KFh9KNDqll0QKXE9YXO9y2cfeo5HhaPf7yE6DaYXFxDKsbZxLajGJGxudknTFCpiDwTOGjw2EIMisG/G2kCcbyk4Q1HKqEFa6+1LlJ3kqLU2KGBVINmsHZHTgTCTUqG13i5csTbMhTgLQuClDDbtKKrIV1MRtaOyL7b2ZVCHBtJWKbFFiioVVQSiwOPQO0perA2ZqEJIwFeEZ1AAh+fY6nPLoPjdUo3Kisi1OAfGOJwvadRiBoNe1cobg3N8/YlnOPPkUZppnYF39CiIWjVkXdEbrhJnGiw467FWVZMvIqyrDGpXF+SoYYyO9gOByLVuZPkOecXOV6QvsrKEg1Z1tA8EtsdCpQh1WBwmkHBVZIo1JYzeo5oIkjLYrQF0kCcGu7yzIAXWBpIQr0L2sneV4lXiMQhVoDQoFSGFpDThWEIKlBJhQsEaMIE8xAuEDK93DpxVWKexOKwN7ddKSZAERasLSu/RPhcEMl8gMQTXgpA62Pm9CASw9+ErQGqUyHClwFWZmk5YvCzxskQIjy/AGIESEiHD95D1YZ2FCqparRVSaqx3VUmRxxlLYUoiFYpJJAIhxda2FmFgbv30iECUVnOCuFCv450l0iqQxXi8NTgXcpJjrcHZaiIx9GwHPtnjjMeUBh/7QK5XkzxSsvUd54fDl50pt4+tMcYYY4wxxhhjjO8ljEnRMcYY4zUjzTTWEXLUpEYEFx0UwYaeRhmTap47ojvhxwy/+Yf/hi89/QUuZ8v89D0/ywFxkISEbr7GZ5/6C452n+LstdPMzS5y5ewa+2f30F6oU48yZhsL1JhDoCgZcIHTPPr0Q7x394/SZJaIGjXSymoZ4dHIImJhYoHtlM8AHwRIW9ZYbwOBZYzFuZDvGAiSV27BFN/Qll5lV1V2erH102FNAVFcyTNTEMG2+0qI4xi7YylK4ItffYYP//Z/QMY1hsbyvh/+IX7pgz+NwiEJWZFCxTgLP/xDb+Het97D//avf4033/1H7J2CsoSmDhyJiMEOLarmqUVxdbMPb3nTXUTK85WvPB/s+s7hfaDsSueJHEi9nRggK3VVIHYcwhlSLbHWBHus1LSbMbZ0DAYDPDAsPI34b7aKqNIeAzuUjFt/dTjnEZItYtA7tZWzF0iyl+7/na2rviIzhajIPjlSNIMUAun1FvnmfSBGqJpzPduEHiOruS23VJJCeByW2nQdH2vqooEZlBApIg3aK6xxpPUEU3ZB6aCUSwwze6bpLXdJGy1kJtFaYV1BkkTEsazs7x6tJfmgRGuNEIEodD5Y2bdVn6pSz24rLK0NxNbIWr5TIbpTKbv9N/DeVe+lwriunrM1sTFSsakI58yWqtOabdIrEPlltX1CXIHWQQk3WielRkreQPb6av/aosQKCd7inMSWBplITGmQSm2RVra0oB3OVo3HlRX5JWOqKqKR0pOkCf1+EfJEY4mUGmc9OkrYZIMTF68i3DIkElnX7J6cx7gcLy1KR1Wxcjj3ebdj+kEYqFSrzrktMV8lJEQqB9YRRzKMFV9FbXhABtJNSo13EuM8Tgg8AikjkHbr/GdNOI9KQnYogBSVEtM7Ih3GsHXbEQeuUjtKqXA+2K1FZffWoiImvQrzDoSxYU0ohymq7Sp1eC9VGvChb1oCOINx4ESC85DqpCJYgxJS4RFKVvtg57FM2NdCoUUg94wP+cGecOxJGYItRq8RLpDxzuugpBQglMALV02EOJIowdtAQkshQYG3wcqgpKQwIUvVESY+vPeoaowryUuPEee3dqIHvHForbePA1eZJJzH+Yqch2CZF25LVV3tpGDJ92GyC7mtuh7tSK3Dekkpwz4New8lJUpGKFHbUryP1aJjjDHGGGOMMcb3Msak6BhjjPEaEdRBUioMkoExaCuJK6UNAAYylQGz3MU7+Zc/Pc1vferf8VTxCCcfeIH//u0f4nB8K3UT8e7D72RPPs8zR5/l/ff8HNNMkwAKh6dAEuNIscCQVS5eFuwRB5hknpgmsU9JySgHBVGmMUJzeN+hyuWfhfoAZyq1pcUTinBGeYYju+4WeRrYqFfeBC+73xuZmbe2kAGpBM57VBwDisJXlkxbqWp2YDvQfwfJ6sB5MB4iDZ/73OdxFgpXoJKMeqvOeu5JEknpLLHSIAWyim775f/hn/GBD/43fOhD/4Tf/LV/zb4ZHUgO40K+XKoYDPtkaYY1DuNh/y7JoYPzfP2RL3Dv296FyHPcwIAF6fVWaEBpLZECVwTyQYqwkFoJBLay2nucg1SDxnP25EkUEMfitVQffM/Ce7+tCBUjoqIiJQWVZb4yxVbjypVmSx0pRLCBb2Vm+irn4ZsQ8yNy0BpT2bv1luXa4Sv1pCVJkqCMFA5bjW+lgsXVeUfS0Og0giKhMzuNtwVKRuT9AikyNjeGoGKEjBjm/x97bx4tS1bX+X5+e4jI4Qz3njvfWxM1AwVVDKUylE+ZbEBBBQRtfdo0PJxal/oUW5RJtGQSno1Ai48ForTdguITp6Zd+ERbhkIKCygoiipqpu58z5CZEbGH98fekZnnzlW3UF6v+K51K8/JzNixY8fecSq+8f19vxXaCit7tlL2h2htWVrucejQfmLt6fUKNibjRFAazcZkjIjdVFaulU6CvXz8KpNjoR2PTLhonUqhW4J0vrQ+lUGnMnfnHSLqBJuL6JKStFWfIoIyM5/S4BqikkT0tt8hBTVNS35FGI/H075DIHpPqwz3UqPEYrQGlbw4M6+HUUmZF0KTvChzKXiIHq0MKqRy5UToRnz0SU1KUttJBKKiaRrquubY6giloCwK6qpBGc3WbUvs3rGLo0fWKYYW1VPUsSbWNdZo3MQRG4UKJtF2okCS4jHEisZFjBrS5DR3pZjaERiVSuhFSVKFt+SWJDVk4m2zwj4T8K3PaAwGiGgpklI6k6+JyAdy2Xo670lBT4j4GImtdYRIKu9ur4ghBZMRJwgOoUjvaUX0JqmoRSHY5L+rsiWDgASHVgGjIwqPBEMjajq+4InZnxfAOSAmGlViKmknBlSMc/NMo6NCGztVWCZ/T5cfk0SCpDEMNERtUCY9MAqhxgeHEKhFg5+R/tPrCOBDJjWnFhD5mhCSyrcoS+rabdpm/voA0Pi5z+Os+kFEsiLV41wzXaOtVYSPjqaZWcPMHlq0D2sUWiua0KRzHkOutGgI3mMoKMLibD3SEsy5UuOEK1qHDh06dOjQocO/Hv5Xuift0KHDvzBCvlk2CKUx2FK11cFM+UEPPb/AgAWukEfz4me/FI/nCAf4zx/9LW50n2Jh2GPXwl72bL2Aay+7jj1cQNksYN0CPZYo4iIlA4pQ0KfHAlvo+0UetvtSCkosBaWUEMCWBdEnatOQSBmFRqYJpCcLV5Kpb2B749uWdZ4SmbiYyk5zu4E53ahqudU0Th5QxtIIBHM2xYQBrcBqKHKo0Xd/57PZsjSg1ED0fPCP/ohf+IVXcmi9IiiNN7qt3kZFuOLCFd71zrdy95238bKXvYyPf/pWnAexCi/gFajeIhWGaAr2H5vwJx/+GPfcdyera4fYs3dH8rILGqUhGIUzMAK81jg0segjxQBfFNQoJtFSU1IHgxOLTxwEj/+W6/jSl29jUv+vVUjZEhZTj9rQekLqTd6WMJtrSimsKXNAUAry8S63ETIRl9+fJzM2Kbq0IUj6Tu1dKivPBIeyhrquaZKpYwqfyQq3pmkYV6NUalsoimFBFcbUTJjUG8kCAUNAoQqL85GqcWijOHD4fqS06H7JgYMHMcZgrWUymVDXNVqbaSl4Cigi+ROGMCtbDmSfT73p+Frltvc+E1YJM+J4pib1rdqSuZJ65+ZIm5kXqPeepm69O2dKVKvSAxDn6ulnbXtt+nvbltZ6anWg8sOU8WSd4CqCr/FNRVNNCK7G1RWunqCE5M9Yj3H1GO8qCJ4YfC5VDnPHv/kYnXNU1YTFpSHWahCH9xWiPHWzgdKeRsYMtir0IBBVRQwTtIo09ST5yPowVQx77xJphSdIAJKdQQgBJSaraNPJUURiaPDNGOcnRBp0lopGPxvHQJNIP5JPbGs10DSO6AKlsegIuArlxuBHxGYVHUb0TIN3GyAebWaer1EkkaKePFfymvA1IRwjhMMEdxDvj+HrJq8zixaNhIj3AecDMYASQwgeV61Sjw/hlwsGBgAAIABJREFU66OEsAHep/YlJM/dWBOocaFOauEYKLWiiBETPCaOMaxhWcXI0fSPVWJ1AN0cpmAdwwbGT8BPiMElYlsDKhJocKGi8XXyOBWLNQNCiESVwp3aV2XzuZBkQTJp6mT1YjTGFDTBU1UNkybN9ZCvKbRzZ24cnXPETHa219v21bfXFJOsJsTktZAJzmQlkLabqXcVMa+nSe0AtWktaq2x1ubQsDPbw3To0KFDhw4dOnwjoFOKdujQ4UEhklN3SRWT5JvAqAKhSAShzsogiZ6+Lgk0PIzL+HdP/THe/Ve/ze0LX+Z3bnwbP/f417KTCxmNAjYOURisNkQVqAiIlHgcRiWvOo/ion1X4NmgYgIUKdtXa1QUHJqAw4UxfVWmDgdS+q+PGFHTm7wWkm8iRQwx5s/imai7zPaJy0X0apN4VHKir85KNB8dTYwYZfMYJgVoCCkxnhhSqW0mU5IkC1SUpI4DnvS4S/nt33wj//FV1/OVe44SVY+P/cPnePmvvJF3vuWX6QFWPBIdWkp8gMc+fC/v/7138JpXX89LX/wSnvjYa3nuc5/DI659DCPXsP/QGnfdfR83fuqz/O3H/paRH/Poqy7nJ37mp7lozzKPfNQ1vO/9H+Tzn7+J4ZKlNxywddsKg4UhywtDdixuYevyCspYMJpyaKmqMeIbQuO59/5V6kbxz7fejdGB9QbKIt2gqzmV07yHawhh0/k5GY7/zvGKq1N5ws4rD88VkTj1Z9SFpvE1wUe0NZnYy7MiynSLdlbN+neSfkyVcql02LflsXl2uVY9JnGaHh1iIApZdUdO1obakUOfU1uRgFaW4G0KbKFCSwBp0EbRhIqgAl45XF0RKbGmpJrU9It+JsViUrLhqWoHCMYUKegIICpcSOazbflz4k6EVis2yeXr+aQcN7Axe1KeBj6N52wMFd5HYnSbvjYlrZuQSU5LCOB9UhNOvxckj3O+cOXi6OAcMfqkADUWnZWFZTEEAgYzDaLxRHpGo6whNIl0W17s42IgGp28MiXS+LbsPKtTJUzDjISk9haEpqnwrmJxoY8EnxSZ3uQS7zopgCURYj2V/UuK5OdKLJiMHSFILoOfkZgxxhSUpAtciLjao8XgXE30FWWh2Lq4zGQyIUbF+kYFyk4f8CQ/VEeUlEgeQlYVonKQj0crj1Geooj0SoWODT5UlFbhQk1fhhw8vIYuFpNiMT1PwNg+deNAwOo0DsFP2LZdKK1ggsE5y6E1TTWJKJvWgg8NWqdrnvMO8Z7SOFaWDVu2DBiNRqyNPYfXK5BUnt94R6/QjCdrFLaXysV9QMTj3ZheUaM4xpatmqVFjVIhkZNNw7aVXRw9uopWmgP7Vzm2WuNjj6j6jGtHUJqgNBioJpPkIewVxALn0h/MICmgKq3fWcJ7q5aNonABYu2m7wvJ8iVpkON0+9l1IP8u6fjc/Ockwj8K+OCnf682vUaVpk9ws+vGVM1LfsDYqkM9Sqt8TU3l894FAknpKpz5etyhQ4cOHTp06PCviY4U7dChw4NCq4+UlkNoKx0Bl0tMlajsM6oRIoaCPstcU1zL9z7hRfz+597O7Ru38p5/+h1e+Nj/na9OvsojdzyKMQeplOCoaXAIKt8Ajlj3GxxYG7M2HuH8BrGOsG7QE0OBYdBbYLiwhd6gpFcqmsECi6bE5qCRJN0M6UZ7Wpa4+dji3PGcGmruTtLkknc1VwLfjkskuhoxCisKJZKCkxyUifsgi3RQovDOoST5SabOpNRpk4mcADzxMZfw3ne9jZ97xeu58eavMJnAR/7uU7zjfR/kx3/oeThfM9QWV9UUZcEoNDzsvJ38wbvfykf/9kZ+97ffxa9f/wYmOjImsri8nRg0WgzPec5zeMGLnssFe/sMgKqGt7/51bzrd/+Qu+65jUMHD7L/1qPUwSMhec759Q2qqiEqixQGF5qkcutpjLIcWx0Tg2bXnn38wPe9gJUhU5+/U90onw1heSpClNzu8WWlD6TtB4rkJ5oT5BVA8tZDAmpKrqc/uW0p6ax/wmzC6elrm76d0Jazptco4TRTVOU+pSAjspXC9JVErKiopy0H8QgNUSlCtEQJoELyVsxqaMHONR8zcdf2V3IQTMgPCtQ0UIc4N96Sw3LO4Keb+n8GT98T5k4O8Mmb+bkSepEUsiOSWSMArTbR0XGTkjwFsrXBQEldKmgjGCWp5JyAiJoSq0oZVAhEScniwQAuebga0mVCa00dPT5GQvbGTOOUxqxNWc8dok0pLwqDxOwZqwXwGCuzUvOYy5vzUYioRI55qJsAoghRIWIQncfWZ5/WNBiI+BQYJZ7CCIO+RXCEoBiPqkRsZ3sIpSV1OXu2QiLTQKEDiAQmo3XKMjIoC7ZuKekVKXALaWicZhILjq4qvG+QafJ5GnujLVGgrmusBJYXC3bvEqxyWAzabGPjtopxnQhvo0L27nQQk1rZ6si2LYvs3DJhaSEwHhh6VUkVNeNa5TCvghA9thggKIzVuLoiMMGwxtYly9IwsHtPSX+gGE0m1L6m1CVK9rPQn1AWA7YuDRHZyT33rfO1gxNqr3DBorTGR6HfW6Spa0rbTwF3KhKUSrYAyXX1xFc1W+8ne516GB+/vvOrKJleI07+eqrwo/b60bYvJ7QP6W+6wMw6IWalfCbOYzx+fXbo0KFDhw4dOnzjoSNFO3To8OCQwzcAMFP+D01OEMbjaSAHcMQc4mPpcR4X8h07nsmXd32Wj37lr7nZfJzf+ORN4Aq+Gh/HpYsXMt4YcdfGHYybCX5VMV7b4NjqQcajhsJsYbncyb7BPnaWezh/5WL27dnHji3bWbALCD2S5+kES4HhuFr1XB4LM7+0KXkCJ3gUnhIy/+OMYJE8Pklp6vKNbnrfACF6+qbEx1RS36YW96zCGJMDYCSp55SAaxCtKZRKPozAhbt6vPVNr+KnfuG1fOwTN2N7C7zvA3/Gs579NK5YWaZxnl5RUI1ren2FJeIRvu3J1/DU636bO+84xk0338RwywLloM/OXXu4cO8SGnAeBkCsRyyaku3bNL/x8hfRAFUE0Sn0aTyGZlyzcewoq0fXGPvIqK6pvWNxYch49RBWaYaDZXq9AXt372HnNsE4nwk3RURtUnfOl4qf1TSc8+Cc+UOeXGl6JpLtXDHjAForBUlkVTtRUlJN++3Z+6cgJzZ1tyWfpiRUHrOT9yRvn9s/gYCURLAFyYoyBzQpHZuIiE/+jvhEwQSZEqMQEWlS32PblZiPJw1C+m5+WhJbP422Dznr/KwIk9N/58TTmf0Y828hPwPRtOs8f6AkETebSGny+WhpxfxcI3u7pjmWVHwq+1M41+Q51pJIqWw7hIhEj7U2lVIzI6iFME3xTrudJ71PHJcQApqQgp6m1qfJn7ZxFZI9OyGgJKbfNYh4nA+ISv7JqX9CjAqRklYJG7KKWeY8lI2KGB2J1CApZEpUJPh0PkUlothHR0CmifCtlUjyzo30+z2UjBEatBK8HxHDKko5yt4ShGQZUNUhea0qg3ceHwMojcRAYS3ioKnHEMYU5QbUE+qJwhaLBOVQPuaycU+M4GLEKNgYrbF7ZUBpxxBGGN1QmCF1UzOeJH9XYwq8S1YLwYcUhuTX6ZcNe3dbzj+/RMJRAofZWPdEXSBhgCpKqtExFhcsIawyHh/AlgvsO2+ZxZUBX7njGIdXHcEbYuwhRY/oSUQodZ5Pau4a8GBeH+j6mMP0mnCSNuKp9jm3+fyVJyZ/WUSddF23YWqbAwk7dOjQoUOHDh2+MdCRoh06dDg3ZI5mLqJomsLbKq9SEa2iRy8Rp9Gwovbx/Ef8CF87coAvTT7DeHIPi3Ybn/7iJ/jcoc8gPjAp1ohKs0XtYtfKXi6++lJ279zDzvJCtrGL7exKXqP0Mdgp+dgWKBssmcIgNq0QK4JmGhbSkm9TP0geACmaj3/zj2HulyztND0A6qrClgYl4EONUdl3zST7P5/HTuWUbJUlq6qwEHxKHY7gUXgf2LtF8R9//if5/I/9El87eIT79q9z42e/xPlP/ia2Wg0hhbOAw8eaQnr4VMHL3n3LXHLxk0n0xazLKkIRa0yMYCLEGrdWYRYWsTiUKEYTTa+nGPTBm4Lzt+xELtqZPEpJ/xIBfEmaE0k8lMbcA7HOBJ89Qd35QEssT7XNydSg8997qMs5Y8ikUttkFIJPyd6yiZxIqyF1CFqicTNxOOvjcXvZ9Bpl/r0Tcdrjy+SFtGrm6dsqf5QILhVnP6dueiS2ieVZ7xtDXlzt8eWf/ObfZ2tjRpCeDmc6P2ciuafBSq1v53R9J/I8OKbK1tiu1+SoSbp6tWRiXiWtPyeAuJRUrlTykG1VwpIU38rkfceIBIcLPgVxoaaejTHKdF+tWnQa9ETAaI13Pi36kErVkx1HCktrPU8lJtW7hFT275smhaDZHiE6QtQpBT2YdH5DJuenx5WIaxWzulqnMujgJkj0SeJKyNfM1OPkMxlmZzWCxBQmFGOm+V2DSIOPRQ5bMiAlrmmIOrIxHhOyajmKJvg0/3yIaEml5EZrQohpmzhGSY2IwsUJMZRTdWKMOpf2++l8dn4EYiGMcdXRTIZrgjNAD1HZAToIMSRlcOPHDHqObTuEHTsihT5M5Y8RgsM1lp7dRpAFRiNNzy4wHo9QumFpqc9ksk5VjVhZ3om+tM9X7hhz8Mgq3mvqSUVpS1w9pigiLjTpnEwfIPCAX9P6OPUaOKuHQFNld5hTdM/8j0/ZNonsTET7yYjVeSV8+38IuU+dgLRDhw4dOnTo8A2EjhTt0KHDg4OEdJOOQmKiD9LvHkGjY7q8JHFRRBNSuhDp9shTchGP43uveinv+Pj1FL1jmMmARdnDo/c8jguWz2PvBTvZNtjJTi7E0KPJZfl9+iigZoKgsPQx6Ey/QsACAccY0EQ3q0xFxaRwEp2OIeZwDudSWjLllMA78xgc/0Ybs5SJDVE4NEShdlCUlqb9VKUeqpgCQVDJz1CrJG+LKNA61b9CVgimdo3AwCjGPvDoy1a48soLOPLpVdbXx9z0z1/m+7/9m5Bk84ivQUpDsnltstDQ0i/BNeCbhsEgkRmjcU3flqk0tq5Ap5JesziE0IBO6qqF7IkaAGOS+g1XU1Ue2xtiDTR1Oj5IITjKaLS2mTtTyWAyk1bHBwmlwz3zCTgZsTm/fTjOp/J05fYPFpGkSAxEVIyZHE0p8JI9YWdFrFlRmJWhJ5Iam/tzpv6Fed+Kk2A+LfuEzxJrhYrJizSRgZaAmfbTxGJue43IjNlOTRuy1HSuZT3lVqbl86dQhp2RtDnD8Z/qY5kjjWKMU8UomfQTyZeCrLCMamZ7EadnS+Vy8ERiJ4VlyPM0THfe+Ehokt+iEfBRkOhRaKJvcLGmX9pUCh3TXJlWx8dUYiwqqSvbhPfWT7Y9vhTYlQjJkEON6rrGS/5fuBCIBEob6ZWWIJHokmo0Rg/RJnWnMoQoxHwdTerQVt2ZLi8hJFsGbQRbZNW/U0wr23O/ffRoA1Ei81xdW0JPzGFXWMZjz/6DDf3CsH3bPiaTQ6wdqDkyGuMag1Z9oqjkQ6p1IpJF0MYkMrQOFKWhMJrYVIgrWOwPaNwEsGhtc/8VSjRapWO01qBV4kIVIErQWeXbKy0hNNkrdkgIAas83q2ybUdkz25Dv7/K6uoBSmNZWjyPg4dL7rxduG9/ZDSqcX7C9pUhW5dL9u6xlIVg5TDO301hNfv2DXHecfgINGELSluiigSpERtRQU1VvCfD6ddHe/04m/V/uvbbxXH8Oj6La/C8Yj2mNmKrjt+kxJ5vdP7xaYcOHTp06NChw78+OlK0Q4cO54DjyY5ZyMr0RjmAUcnvTvI9WFBJxWmwfMvyt7H/6ns4xH1csvtSLuFy9nIxBoPFYigpYwkesgUi4sG7gO1ZIkl5mtpOXxBJ8TaWYhZctKmXAU+cJlRDCow4nkQ7LVpig+OVgHH638orRMPaBL7wpbs5dOQwu3bt4LIr99AX6GMQapp6gi16BBFqHyi0QmkNERpXp8CKTDCprMx1dcWgKDkW4cLzd/PJG29keWELh+8/SHCJgwkedNn2SAEVChhXDcoMKA2IsUzGq2gTGfaHiRlxNRRFknwqm5jtnKTsfY3WGudaZRso5cBEBtbgfYPCEhVYnUgnU2TihazIndTofr+VE+dz1t5cPzCyMoSWqDqRHJ0nQdvz2753roToTF0763cIgaBTSbIEkjJxjjho2bCYF0KMybNzU0rKHM6olJwSIg9g3m5qIJWyq6CyQjSVIafC/qSgU1ElGwB8LqYPifwik4+5vHye3I1z7c/eOT7/+syk6AP3FN3cg3nCXes2ad4dNxdatWY7nllFSVIqTrssbVs55RuoGk/jAvUklaobVRKIRB9QRgi+RnRI6fU2eXkiGh8DYc64uG2XrLyTrNxrmoYY0vYq+zpKiIToWF8fcf/hEYKBEFDiWV4q2LJ1SNGLKafNGGLwKb1c6em+CKkcfn6cFTI3XhGrhBhcUqijCcHhg0qxYe0DjNCSclN3ydT/PIOchxgihw8fZbR+mMVhwSMfcRmHDky49at3sbDlPEy5BawCr2h8TZHDuwTAe4woPIKrHcE5gvZQeZzy+TxqQi7dD4AYTSCkcxdjCs+Lgo6agBCcUNcBIaZgsihYHVFElFQoO2F5q2aw4MFtUJYlpd3Gffd4bvrCfu68p2J9XOApiRK4894x4o7yiMu3cc1Vy/T7fTZW72ZhacjWpR4bWxVHDk9Q4nGVQ2vLqF6l1ytoQ6se3PzP14/TfeOsldbHv555/xLJRH/7tDErdknn3Ad/GqV7hw4dOnTo0KHDNw46UrRDhw4PDlFNSU4k5JJ1hcwTpTEn0Iek0qnFJyUkEUtSPi7LgO/c/TwUAU0K0XBB01dLOEDPh7sE8NGhtEeMz4rQHIjS7lPA+0gTGrRJfdLJPi8ReyGgdIqJUErNQljaf5ylSnTeH21K7qWORKDB4DXcdu+Yl7/i9dz4hS8xGC6yunGUSy47j5f/9Ev49qsvYblIqqwQHUpSeWuYa94Wvekeq6qiKAoQKIuSpooUVlDiqKt1otf0jJle2EWlsA7nAqGpUHGC7fXolwM8SQxalNDr9wGHdw4RjWiDD5FoeokiMgAaH8FqzWQ8otdP50eAyfqYogiooofzDYW2WE1Sg+o0mBv1BFMMEKUwvcVppXlrYwAzYrElsM6Edjvv/aZz2bbVNA3WpvnTJsR/PRAFPLk8e6qQijnPJ8z891pfzulc8bmEWc1eNzV8kh1twqm8+VobiQw5FRmR9hlCWkdBAkECUTXomIilENWU0gwqK2JDq6X0ifiUeROGQJwGLLX78Zv2Gaf9kdMcw1mgVQVP99OW529Wiqo485qdV7B5v3mcZv2e61/02boipW2H2JJpEaVtLomviaIRZYGIxFRaHhF8UDgfCSqiEUQJAaEJ7ZipNGckZGJRTYlm75MfsVI2kbjiidETcIyqCcOF7SBFeogRK7RVaNtL17foINrkW+zbFPBICA5RdSbjklJRgkmenDHmEvyA0sLa2jFENFbrZKMQkq8qRiMogmvndWs/EEkrIZ1ZFz1KFKbXY6i2MhhaBlu2cWRtA2UXcEFjoiX4VPruQ5wmmiOBpq4ZFv1Upu0iKmoGxRBcQcSgVKvy18mKRDzeeVxWu0oEnMJKHx1rogdDH8HhXQquUmi8B1ENUVZZ2eJZWIyEsMFofZXFwQ5Gqwt8+obbuPdAJJgtbN27BTMY0HiHFsX6/T1uueUQ1DVP/ObzWBlq1jf2Y/qBLQuLLPaFI8c8XkCkwDmTCGPfrv8Hi9OvndMRrueK9mFgCCEpldugr3yJOl3QXYcOHTp06NChwzcSOlK0Q4cO54bIlBTZRNlISlhf36go+yVeQ4VOZfaNR4sQXMCWFlXtIgmZJlTBoXsLrNZJGbpWQz84+oVgjUbE0KDwlACMK6g3EjFWForeQNBWQBeJwEHAMmU+YkwegDInZo0k1VPMN/SxJbhawnP+UI879M0eonH6Y3u7esM//TOf+fwXGHvN/vsPMhj2+PyX7uRHf/Lneftrf5bnPP3JaGXxwSeFa/BopacNtHSSAsoyHXOrcisKwQncesttWDNARc/iluVU1lqPEFsk+wKjwPQJ9Klym2sbpDEfQ2EshbUos7nvkRS6ZHQreEzl/9IvuPn2/fzV33yMH/yB57G0sJxCmFzDoaMbKKPAR1aWhhgFISpMYYhA7SNahP0HDmGGA0QZtLFJi1hNCPUEay3DwQBj5j3uZiR0G4TjfWQ8HtPUNVFZdDlAtCRlnHfUo3UWhn36/fIENem5KkWPL3yPMZGFyVYxElVL2M1ClE4Qg0aB05SYx3D8RptJhrM+hHkl6txrjJnBb19FEBWJIU5Js82J1yDz9d8nJWVaYvFkpMjMSzS1Lqfq2hlfYaZkm1GYcUrWRElrP/iwiZL1Pv2m1GaSPKYG539DqaR4jBJSGTrpUhdjojyN1XgfqJRJj4NMgQK8SjYVuiwJbpLGxAeCCCYr6FRMBHOMbo6UzXMmBJQIOvuUGoEYG4SQfIV1AdGmcnGtEWNpnwyFAKEJNM7T71k0zdxYpXJ6AZQITevM4dL1JOQzo2Midkfjhl5PMyigsEIdFaERog/ZT3Lu4UXM53VOQW+MwTUTRCxFTxDtmNRjoii279iL8yXG9Ah5vqUUc0X0HiUaW5Z452l8pF8ajLFUVUMz8hRDT1n2EXG4GLHKoEWltR8atBZ8nQlWNM5H6uiJKhHkLgpGlSilqSYeYyKNX2NhwTLoQ/AVw+GQGPrsPxi5/2BgaeUCyqVlnBGa4FhcXGC8usGOPfsYHym55bY72L5jjcsvKyEW4DzDQti+3OfIoQm2r6gDGFMSA9nb9TRqzHNVsz9opfXZwfuk1hXRm8hQJYKS1ipkvg9J3foQWjl36NChQ4cOHTqcMzpStEOHDg8Om25sFG3IEbFVzsF9x2pe9WtvYK1qmDQBZTTGakbrGxRljzpEbH+ReqIheAZmxGQyQQ2302AIwbNY1uwwR3njr72Kkj4BuP1g4O/+8VPc8MmbObD/CIeOHmF9tMHi8jLbd2zhgvN28a1Pfizf+s2XMQAKAQIUCoJXiEkegkElGlQoyTJSBJfUriJMbQBOdhMXE2GatXb5+FNpMUEwEvFRWCgVMYwwxYClcshkUjEs+7jRhF/9jf/E4x/7OHbvKKdKNpUjq6bqvHaEQ3Z2VAEVE9HhRPjKvUe57741qkmPhZ5h13kX4IDSpj66RvGZ2w7zT1/6Ml+4/RaOra9x5P4DuEZRNQrnYXl5ga1bB1x84W6uuuISnvqERzBUUACFbmiawKQJHK0dN996Hx/75M184E/+gmbS8B3Pfx7v/4tPcMtXvsgXb7mZw8dWaWqPBMX2lW1cdeWVPPoRV/CMp1zLjiXoa2G8doQbbvw4/8/ffYJ7Dk2IsoVSa2x9kCdccwVP+dbrePRVV2Q1aVZTNSMoDVBQO4U2gBIOHVnlY3/7MT76jzdw2JXo3iKuGrFgI8+67vF8x1OezKDfwzcObQTi3A38ua6Bto2QSC5iJHpSCXHIyuPWK5JUTt+WJ0P63qlVnHOEajy5IkzJrOR53ku1LfHepIw9CbMo5DmeFc4tr6+jkLxBk2rRR8mBNpn0QG9u//jjyETrieO7OchFSfKPpCVhI6CENq06hjBjn49/5cTzp7LaNRGOgkQworMCPPW3DRPyeIwukvozhKnbq4gQJb161xynYk6J4aI0KnpcNaGpAyoWiDJ4nzw/lST/2tAkzw8TdX44UIP3aDFMXI3RieAPkmxEW79TkeR96b1CoqdXGKrJKr3FHuMqsnGsRplFiDqVmtuk2mx8QwjJsqNnBPE1goN8LRKxKGPRUWgaRyCiRaFC3q81NJVjoVRo76mcxk8iWxYiZRE4uF5jikWiS/M8kcZAVhhPz0n2k3Z1gyhFWQ5xbo2ijBAnWG0IboIyFh8alPeQ1byu9pTaoon4qkm2AlaoQo13glEaO9CgA9V4At4gWnCqITiHMYIheY+mOesZuwlGN2ijkcaB8sRQE7zCN5qeXaauRwyGBYvDAuVriJb19Q0Wlwbc8tWjmIW9qEGJ7guuyfYCG+sMlELbACvLKPswbr3vKBdesQNrF6gma1hbMegZSjumqtcQNUQpi2+SLUpS3x6/fuWknsgn4vSkp57zbH5w7Z8eVguSfW2Da5KamkhwUOpkT3P8VUCm4WUP4KFOhw4dOnTo0KHD1xEdKdqhQ4cHj6mA7UTSJgDbdhR821Ofxst/5TXooo8n3ZxVozHFYMhYNC4WKOnTixGq/VSTDQYr57M6rukPLLE6zJ+89/XYok8V4V3v/gve84EPcf/BY+ig8E2DLg2mLLjnwP00NzdYA3/0gf/KYx51MT/+4h/iCY+/mgUzs8gUDJ6Z52QAXIhE77INQK61zyTMCbeOc6TMTEfXKmXVlBQyGlZWVghKGAfH4vIKz3ru8/jLP/1zfCw4urGR1UVbpvE21licC6hM3E4v0ipTSqFVFwoTAv/46Ru5856DaL3EqNrgiodfjifzVF7xa9e/hff9+f/LwcpjFkuapmZLr089GmNNj8ZBIxqPZ9BT+Lrmqoddxotf+Bye/+wnUuqAtZpbbruD17/9d/nvf38jjd5JFUt2rqzwPS/6OdbWDuD8CO9rlIatK9txTeSrN97EzV+8lf/2xx/i3e/dww8879m89Af/Df3FrXzrU5/BzquewA++9Gc5unaUtSMHefXP/hAvfMGz2DIoaWKqvNdomvV17EIPQkXlKkxhMxkDO3fv5ru++3tY3H0xP/aK13Ns7FkoLe/6rdfz5EddwLaFdFa0af0Pk5oOUo7UuaAlOzU6E5j5/ZgTtYMnEjJfmErRIRBUS4qeqbz0RB/OE/rwgEisxxzEAAAgAElEQVSPk7UXpiRtPqipYDLkn6fehTEdczgrUuXMhEtQYVP/k8pTUvtx1v5m/ebs9RSOxtNU9FYh2qbNb9pXzGs+k9kh+2q2ddfTEZEwpzKfjVPqb8jjk60SVMw/JzVcdIkQDy6ATl6bSgSjFFZpgm+IkkKskgFJDkcKCkFQMfny+rpm0C+pqgllucT6MZkGYgVJoU5BYJoq5Bucr7FGQyblIzr7iab5mDLy8oOYmNSpLqtXW7K9aTRBDCE4wKdHRiE98Igh2ULEPD5B5vS407WQLp4+BEIMeFeD+CkRncquA5LPswQ79VpNcyOfzUxUR1EEUSgCMTZYMWiqbJmiMBIJVYMWEHEYAmVhKHoK70bUVcPYNTQ+EduoADFQ1WOEgFaOQa+Pbxy+qSkHfY6ujTm2EVDFIqpfMnENdRXo2QITLd43NMrhRfCmz0Z9jCMbFSsLkr1eHYtDYdAPVOsTvDMkbxGVH6CEB01anipk7vj3jp+3x7d/Nu2cDCGVNhAw2d4hJkV0INlwzNtQTP9SdujQoUOHDh06fGOhI0U7dOjwoDF/y5MUXK25p5oW3j7vu57Ap274N3z4L/6K173m1Vx99dUsDPrUwBve8R7+9MP/nZ6O/IeX/DAvfPaTKE3k/oMbfPKfPsMb3/hGfuqnXsK1j7qKw2s1P/Vz1/PJf7oZFxou3LuNf/uCZ/Kkb3o0552/F1GG1fWK2267l//x0f/JH33gQ9zwD5/jZ256DT/x4z/CS3/oOSmIwzX0jKSYJzUr//Te45pcPp9LTU8vZEkKvjbJenbjJyCGKNAIrNdCsEOqJkINH/nYxzlaRbYtbWXtyP0MF5O/ZwxQqnTbqJXKHqseV40xZUlTO6Top8R2LGsNjBW8/4MfIURNr6d52IUXceGFu4nA2Ef6Bp7//T/AJ758N/Wtt3DZZft4ypOfyBOvuprLz9vDQl9RecdX7j3CHfuP8Md/+T/4h49/hs/dche/cv3b6fULnv30aymBiy65nN94wxu4+P1/yuvf9odIYbjjznvZsVyyaxh4wfc8l2c8/Tr27dvF0kKfQ6uOQ4fX+NCf/TUf+vO/4Zbb7+I33vZubrr1dl7xMy9jZdlyyb4VHnPlNXzk7z7LluUlnvaMp9JfLKcKWQfgYTBcphnX2MGAslBUFdPKbmOhsIYnXfc4hsM+sRB2bV3muideyDDPUdc02FyKH0KDiJ1VrZ8jEkk4qyhviYBEcLXfkqw8ltnvkFLMz2Xfc0TKdE8PMrBqHsdvN+8P+FBaEJxr/09N3WQ1WqZFpyHdMgsEUiKbto9JonmCJULc5BOb1nhLEisxiLT7yNvPEahKqUzyZeJUkidnzKTgjNhMB5OON/viRhBJQUHGWLyPGGNpao/WBc45rDFTH94YZdaPlqgNmZiKCpHUFx9TqFA6npCsAZTGkzw9URZtNIjChQaC4GMq0VdK8DGgJCAqHW97jqbnTZjOc4mkbRqXbS3ClJyeIV1DN82FuY/D8Z+RHzpEh5WagYGoHTFGeiY9JCMmq5XRJEL0uDoRrlYv0GcFRcO4EnplIkZ9M6YwNVpXDHpbEO9REimKgkOHx7gQ6C0O0EbR1IEQDBIH2YPX4oNDGYM1mqqC8foGsij5/NcY21D0PHFjAqqPMgaCyuXzD936PdX3H+j6Pdv9nkjkMvWunc4/WhX4/PWwU4l26NChQ4cOHb5x0JGiHTp0eFBoy7thmqXT1hK3tAMaqBt42Y/8W677lsfync/8FiD5VKJhz7bt1KMNlKrYvW2RfdsNGti9ZQuPfNi3sxDWeNJ1T0aAt//Oe/n4Z7/ARuV45lOfwGt/6ae4aGeBzZ55gmZHOeSSnZfzbd9yOc986tP4pVf9Ovfcv5/r3/QOLrr4Up7+pEdgjWVSrWPKhVS+OE1eDjTBp5u6+VLdk2GqkD3JB5LK6r1AE6Ec9BlPNih6S1STDUZra5hgGa+t89zveDqXPOzi5LOaFakSUhhzMpR0GKuhGmPLkmoyougt0ATQFt79vr/mE5/+ImV/hVCt8YzrnsZ5SyA4rC5ogPMu3sV7/+DN/Ppv/gHPfNZTuPbKPcQ1oIJh37PS16zs3MojgKc/43G84/f/nje98Z00wfNbv/N7PO07roUIxkDfwIue/1ze8e4PsT6uWFkacOkF2/idN72Cyy9YIsaAEhh7x54lw96lrTzyP7yI533P8/nJn38Fn/nSrXzwL/+WKx5+BT/8wqegSKXaEjyTUcWBw0e49LwlPPDlO49y6213sXFslQWx9HuawZLhvAv2sW/v9pZ+xuf5NKrABZ9CpaLj6DoUfbA6Ym2yRkgS0ZBCkx/4lD8rRJn3CoynvPmP8dSfnfW+5oiTk6m9HirS8mRKs4ciROXr3f+z2X+MmSY9bl8+Jn/MFByXiM+WVGzXa1vuf/ILhSQlpvfHEeaSCdJEIMWkHwVFVqtuhg8OkQLvAwqNcylN3jUeWwg4RYjZ31HlxG+tsGJxfkZatdeXNnQ+KklqeUImcyMhJEsGUQbnPc4LyiefTmU0YoTocpCSKJLCNbd3/BDMeemGkNTmLVHcjvtU2ds+SJCZpYSKksPLTkHcxYZ9OxfZtr3I4ycINVr6uCpgyz7eb6UwHuJhXFNhbYGIYMSgtMbHBpGALiIhjNEhoIJHx5AU+02kcRFTFohWTOqGgMEYjY86ewcbXHTYGDHGUItQVQ1KWWzRo/YBUQ50TRCLUmleOx9RMjvf/39dvz47PKe+nrif6SPDuc83f7NDhw4dOnTo0OFfFx0p2qFDh3PGZv4w0aVJq6UYWrj0oh1ccuGORCZ4KHVSAcZRRZ+SAiE2Lm3jA1YrrIYfeuFzqAVuuesAv/+BP2WtLrnokvN59S/9JBftLKhHaxSDITgFORCICsbe88RvOo+X/B8v5v/85dewvLSD//onH+Fbn/gIjECvHFB5h9Xpxl3mSIHk5genZkTnsEnUtLk8UMXkYbpn65DHXH4Bt955L8dGY3YsrbDctzzz27+Ln3jxCxiYFD6FQB0iPSWp5FoiuAhiwBRQOcpyAQdsOPjyXQd4++/+HrYcslAKpTS88FlPZkgg0aGWUYBawR9++HPcN/K84vVv42t33k1ZFywWfUQ5lrcM2bZtBdMz3HvoAFc+8mouufJSbvvKl4mDgq8dcZy3YlLQE8B4Qr+paGpHf6D55Ze/kksuWCLUNbooiEChFcGDcg6F4eJdhutf+0qe+8M/yiR6fu9Df8Yzv/sp7C5hbXU/iKMoSyY1fOoL9/HOd76HG2+6hY1JwFUNygWINVVcZe/5e7nk0iv5sZe+mOsevRtLCoxqmmbmx6iFxYWUryWbbsEDKtfM++Axc0rhB4+5mR9lU5h0aElYJJdhZ5JoSg6cK+lBVmCdvPz1zK2fvVJ1s5LvVAXsDwwxhjmF5En2dYYjmFkWnOo48vYqTkuFW/WkZNVozKFC830IqHSIaqZ6a1nQGGMOZUu/t6XgUQIg6dyGWUl08J4QFFHUzCtVKbSyNC73PHtzthYCyeM0EoOjLC1VPWbQ77M+WqMot3JkXCfl51z5s0jadwgBtEJyuXyIbXwctOdrFvAUcTEgMRGtPiq0FYJAVTu8A6+FxjuUyqpP77JaPStop4M2szqQfF6J6elXjPPet0zHLCkJSWX4MeJjImjbhxcI021m56D1wPXEeITF/jCRp1qoJqsMhn02qLF2iC0sxAYV18FWiDY01Sq186A0Pjpi8PSMUE/GGK0RLxBdJqMHNHXyiW1oqGqHsSVaRXyscT5gtMbTIMFjo0Ypg6sr8CVaClSskUJhbCDECh8rxFmarF4PhAc9/89+/R2nFJ2dtLPc/uQIZCWyBHwM6JgI7hACXgLJUVROehydULRDhw4dOnTo8I2CjhTt0KHDQ4KTEaMSAlopvHNorTFoXKyJdUAVPUyAgS2JoaZpqqSUFAgx5ORojzKGI8fG1FFjFxbZtn07u3b2EKA3GBKylguVd2thUGpWPTz28Y9ncWmFw6tr3H3v/WiB2qW8nkIbekVOjVaplNF7P1XAns3t5rza5fibPCEV8V5xwRJved0v8/EbPsO2bdu56PyL2L5lhb3bDT2dvudCEpha1baSVY1iwAfwHso+DqgBb+AXX/2rHFpdozdYpBkd42UveSGPvHA34tcRrfHBcNPn7+NnX/kGPnfHXdQarAlcuHsvftWhraEKcPNtd6K/chvaBC59+CV83wu+l0/d8DqMUWxsbNDrmemx1bVjWBYU1lJoGPQLrnr4BYnoLgy1awhKo1QitbVkSaaG8/cO2bF1ibsPHODYoYMUSVBLr1dS9gwxCGvH1njz9W/jjjsPomyfSy++lGuuuYahtaytHeFLt3+JGz93EweO3sRnb/wZ3vyan+PZT3k8Cuj1LCJCU49RSpjUsFRAVVdYrRDVFk6n8dXnSIim+d6WU2/29ZwPzEnetJvDkh4qBeS5lr8+FPv6erT5UI7PPBm06RzNKdha0ma63xNkbImIm26b1cDzSrhA9iSN6UIUc2jTZjlw+/AlkUhBNEgKVUvkMMnIVVpfY4/VKVzIuQalCryHECJKGYInC1JVDrVJ3qTeB0JwxKg3kbYh5tR4ErErJh+zFiR6RHmsNWitcc5BSCXv3juUtWitM4lMJmHnSOmYfD+ZjgHTsVFKISEiRhN9yKFkqrVeTlznCWOVvoNs9p1V0q69dF10TY1kL9UQG6DM11FP0wRUrFFSoSRgDRgXCbGibkYU/R4x+Km/ZqkHWNXDTYTGeRaGfWq/TuMDpQjaGrQRYu0yuR0RqxGfyOcYI7o9L9EwHo8JCOXQoIwmIvkzj7IGOUU5wtnO/wei+Py6qK5jCmKL7d9emFqJJCWxmir6p/146HvRoUOHDh06dOhwTuhI0Q4dOjzEaJV5EaWEpp5QFj0gMFk/Rm84BK3wgA8Vo2qELQQz6OEAMy1tFsQYJg2sbN/HytY93H2k5qt33scdd4649IIBk+jpiULpSCkGwbM+qrGDPkrDx/7nDYwmDf1hn737dgGJEI31BCl69EqL0ule3HtP4xztjXyUOA3UzvE4zKjSzZTp7Eav7Xwi4FQQrIKrL9nD1ZfsmZJyJrc7Go3oDwYQAxIVVsD7mG7yY0hKNZ2CWDbqQCzSuP30L76ez37xq9iygFhxzdUP56UvfhECFHqAc4H1ied1v/oG7rr9q+xYGvCC73suT//2b2ZlWHL+yk5Acf9qxW133MmffeiD3H3vXbzt7W8iaAiTCTJpWCr6TI6t0x8soAFTGO64/xjO9jnqGmQj8DcfvZEXPesaQGEN1MEBBasbayyUBqVLIopP/MMNVEf2s9CMuXLbDrbn4CjvPaFx+Maxb9sK7/zN1/OqV76Wx137eH7iJ78/jRfgHEQDf/wXn+I1r/tNJmsj3vLmt/BNj/m/2brYQ2uIIdA0DWVRkLuBtRYlmUSRCBEa12Btee5TfW4exLCZdAMQZSAmS4YZOadBwgMiNL5eiFGdkiz5lyhfb70/HzSm3Tu+nbmAJkmWFjGTga36cL5kXqbbhylJKpL8M2dK0UhrZNt6im4uCdYIKnuMzvsrztASos4LzkUQCyhESfYVjYgk+xGiB0lWD8YYxpMRtugzqgI+Mi1DDzEQguBDSJeKqAihwXuPVkkrHaOkIKiWqM/zzoiBCCp6ggpoJVgNKvtsKgoIEe8bemIwClQM0/GW1oM1m7ZOFfZKpsRp+jug8N7ndexQyiS/zfzQYGahkM+DpD63/UwhVJvLwImW4cJO1kcBo0qCi1g9xDcKYwwhRowCrStMcNT1KkLyHrXaUksOddIaHxUES2g0OvbxvsCa1B+lFEYblDIQK5CGwAitDGI1QSJBOWws8kzUSIwYZWi8wkfwzuBqA7FID7pI51S8O8ncfWA4l/V7bus/+8rGNrgpX9fIa6F9CNHaiGxqvO38abvXoUOHDh06dOjwL4KOFO3QocODwkwj1f6+WTXUwmoDMRCaJhGi3oMIDihsjyjglKIKjoY2xT3gfI2PltJq9u7UfOcznsHvvv9POXb4CL/4ytfx66/5BS68cAt12mO+z9KYQZ9RgA//1Wd562+9jaLQEEe85N/9AC4kmz+xGqLHao2RlPLuAzgX8MRU9necl93xipf2WE98byabSeHOqZTUuZrCJJIijEeofo/BoEftKgpTpnYCGCWJAdQmhQJpyyQqKGACvPYN7+HDH/l7bK8k1CMuftj5vOn617BUpj1XdcAUhq8dPMR9Bw4RYsSK5nnf/d1ccV6BJpXBOwflUsl5513G//akX2R9DIfXPf/XO9/D7V+9l37Zp24iS0sLuDpOy2qHwz5VU6PLHseqirf+5/ewOPj3PO26R1EYRVAFG3VkMFzEA6MAH/27z/KW//R2xmtHKRT89Ev/PTZA0FD0+oyqCT1t2bK0zAX7hrzvvW9mfT2J5qxA00BhoQKe9oxredNbt1BXjjvvuo+jR1fZtbXH4WMeCZ5hv8dkY52eZY74EpqmwWhBlEJr+9CSfvH48Jj8dhvSM02RTkE7rbHjmdKlz4T5/p8sSOVsSNcTQ2xO5gt46u3OBQ9F/0+OzeN6svT5vIf032ngTf5805Vt5il6fJ9mZeCSAotEpmXlxEReBhcINpWQpwYSsSoS8AGiCkiQWaBQBAkeJR7nKmzRp6oqjC4Zjxq0XaSarNFbGOIDBJ+uW84HTCbblVKEkF43eba2gTgkEss7QQipDDo4hJDVqpa6rpLbgxdcUxNCiQqO6B1gQPJ1tw0Lk9kcTxsmqjlkn+am8dgy4JzLfqLJriSoiJ6qd1ulaQqsEmkfNpz4ACFiuPOOo9xxzzFMuUjV1JTWMJ5sUBZ9GlehVOTC85fZt7uHNS45qGYRfvTg8FirCV4Tg2FjvcZ7IQbDcGjYmKxjNZRlHxcijfPJfiP6RDKjqFyDD8nDOfoAwRGCQwQGgwEbVUPthHEFLqTAKh9A+XDCWpuep5PMtZPhZGt20xidxfo90/o/HZSa+dBOrUJEpnYHU1I0pkcSHQnaoUOHDh06dPhGREeKdujQ4UHj5IRgJhQk+8opBSGgTC9toQ0xpBvqGsErgy56YHsAWCIah9bp58bBooGf/9HvZTQa8V8+8Cd85gtf5vt+5Gf4/9h782BLrsO873e27r7LW2Yf7DuxEuQAIkGCFBfIlEhqpSRaokzJsmRZqcR2JLsq5bhKcspOJbKTuFwuWeWkYstVckIptMxFNimJIGWS4AJiJRYCJIABBhgMZnkz8967W3efLX+cc+97DxiApEAItNjfFPDuu8u5vZzuV/31t/z4j/w4N95wPa95zaVoGRhvjnjyqaf509s/y+2f/jOU0ew/sIu/+7f/O9543T5UJF3Uq0DbWEIQDPoVR8809MuSzfFooWlJ5EBaZLHQKm2tZ4w+5X7CFgkc5ypTkfUxeZsIsjIxeT9lNcDPs/9USQwhtaEviIUAQuFEgUdgBTy1Zvln/+Jf87FP3E5/eR8b6ye5+tK9/PZv/QZXHDBEm4RnymgccN6le3jzO97BR//zpzhxZsw//M3f4n0/9kNcdeUlXHLRQWZNoLGSWWs5fvQIX7rzy3zsk3/MqfUaNTjA1DlGFryCoEVSpwnwrsWIgPceWRV8/fgp/sbf/0e8913v5K23vpErr7ySohoyGU85duw4n/70p/nsZz9PCC39pVX+3t/5Fd55201EUhRAVApT9aibmnsfehjnr6KeOQYry7SnJwglcDPHaGJ58PEj/MePf4pHT4xY6S1xy2sv54IL9iOAslAUShJtTbCOnkmbUcqkkkvbP6RIBvWdqZ6fJyoumpa9zzmFgihsOhJE2JFZGbeRpDue20ZOfDOy41w412f+so+f5JXwYtmIUs7PRVmjHQPRz+3k6dQUQyIG8xsB8NuUptokQl2KmJTsSlAaw3g8ZTAYEGOzzZ6ePhWJBOfoFT3m5UIhhNxebkFovEulTVorrG2TFTsIfPRUWuHqmn4lkMJjpEIaTdt6BIYoFbb1xBxVEYJHCbmYh611aKOTCjuTtj46Qsx5piSFtjYF3nlccBQmUrdjesUSIToKo1gZlnhvUUSUAKNlElt7AEmU8/WOpK0zjyNIJ05nbVZtJsV2jBGlDCHUaTt7jw8RmY8HJ9I+EDHdGAvBYbJtP1nc07lVCEWk4OTpEU8fCwTR4oNEEpH0WcRjyBl79hikrGjbKVppYlAQBc5GdKGo6xaipjBDXDhD3bSIqBhPR4Siper3cbYBFIUumY5GDIoyb/90M60oBjRTS2ktlZKUBUQxYzrbJIgKJQq0HDDebFjaZWjbKcYYrHXfdP6/2DH07SrNX4nxvSdHBgi8jwSZ85OzqUJKiURmK31WVe/INO3QoUOHDh06dHj10ZGiHTp0eGUQJT6X7zy/7ns0rTl6csJnbr+d4aDPaDbld//Nv+UHbvxHXHHeELAgJN4npWmwsLuC//kffJDvO3Qtf/CxT/DlL9/L//ehP+QPwodxfkyIFil0siUKQVXBD777zfziB3+WQ9dcRIxQCdBK49sGU1b0HEkVmvNEQxaEeVJuX/EiBRjM8wLnKyVyjt7cH59fcTEiiVmNuu1iUApkbm4WAqSQgCNYm0gFk6IEnEzqyI/f/lX+j9/+1xw5eowAjDbXuOXmG/inv/Hfc+Nl56F8IiqUhtZFpBEY4Df/4S8xGJZ8/I/+lK/eczffeOQB6nbGYGmJsuxhigFrJ08Q7BQhA2VV8aabX89XH3oWXMOpE2v8b//7b/P3fuUXuOjAMi3gfNII90uDGRjefMvb+fyffZo/+cznuOMLX2S0sYlSirLsMZ3W9HolbT3hR9/7bv7mL36QG6/dRetAavjylx/lrq98iYik6ml+85/8T4R6ijErTOoZwViUFmgv0abCK8PmzHJg7wUcuuEa/tf/8W/TL2A0snzsI3/EaOMshepx9Kkn+He/+1H++vt/mGJgiCFiY8QoiRQC5wJKyRdEGH47ENv/PyfqhEgZuilUb2H/3bJc5/dHdjSSfzPF2LeCl1KLfa+OP1finkslKqIkhi2iaDsJJBGLcqL0ni21qIxp/8nFvkyvp7FDdusnlabLcRzBAzplK6f8YhbLRUhEpogRhMrjeKQKKBFwLqKlwNYRomE8qiFmZZ7Yyi9NKmSxUEfLmM4/i20VQWTSVIpk9m9ri1IqkY0x0i8lWqVypJWVFYauT5SRohgTomDQqzDK4m1IxLGYK2DnyxIWilgJyWIeItY5tPYUQqFUsot768EsRNPnhBBbZVFRxK3jLEYCgmKwQm+5RKhlQixQFFnR7xCypWnXULpPiDtvQswfu9ZTmorYpFte44mldZLlXoX16yjtGQ40lQ6sT9YpB0uUsoeKIlnvo6G1TaJiiyEqBnwzZmmlwNsxqvAYrdmYNvigkKJERElpCppZzfZY4xdVmr8Ivl0V9Ssx/pba9NyvOecIqbYMQi4P7NSiHTp06NChQ4fvMnSkaIcOHf78eF422I5fBYkQBbxLF8uqEEzryF33PsDnv3gPb3jt9VxVW6rlIb7Z4D9/5GO85aZrufXWmwFQWtE2EwqhIChWleJn3nsz7/nBm7nznsf42r0PcuyZozx7/Bna0NIfLnP+BQe54bVXc921l3DDFZcRadBYCmFQi/6iAR7o96EqC7S2xOiY1LPFeii5jcSc2+Tnahvm7dPbXouJlIgkW3gEtBBIIt7OUtO5yLZT77EuQNSUZWpbquuWoiqxKGrAAl+6/zj/9F/8Dg89/HU8Ede07Fkd8MM/+A5+/e/8TS5arSjSIqDLtOCFdoBDekdpBvzmr/01fumn38MXvnI/d959P08fe47N6ZSN0RhlLZfv382N19zEzYeu4fWHruPgBZfwu7/3EZ5+5jl0YZltHOc//OHv8+Zb3sTrbr6RojegdYJQt1xycJV/9Y9/kSef/Dm+et9dPP3045w8doSmnqBE5Morr+SSiy/k5tcf4jVXnJd4JQ+jUeDzX/oy9z78AG990yH06sGkxmvWWe4PCH6ICxBEA9FR+kC/UCytDth3cB/Xv/ZaXnfdlUjg6DNr3PGZ23nmqWf5sfe+myAKKhV59KGH+ETP80N/5TZ27921FYcgBFp/567MBYlsIsakQszFMEQWZBUxxUIQYxY35rkl5tbS55F9MZMHL9einsd48fFf5nZ42cv/TRS7czJvRybrfNttV7K9mEXYLz6T3ptJxExekpdbACJs3eCIefljSMcqISb1t0hEHVGmjMntyx9zgVGMqPyd3nmUnDfcC5x3KK1xPqmFpUwlRjGk5+fTJXiHCIGqkkg8Ak10AaFKxtMNlKmIIhGOUcZcoJTV7NsKvZKjWSCCSCVMMUKIiGyrl1FgpMK2YJsWpVq8lcy8pFcOcFmp6RxMmyllb4gUAR8iWkn83B4tSFkXpIIxYkzbatu82E5Kx7DdXi22yGlJGiOm/5CJ/A1+W8t9HisITzQCUUVMWSJiH4nJ6+oQUhF1QdQBL1o8LUpKgmjS9JGB6AVFVVDHKYHAtPGsTxp27xFMR1Niaxn097F3t2RjtAlND3xBNBLpQZiSSmh8WxODo2lGVGrGvr17kPo4wc2IoocLMNqs0XqQ5oeQWG+Ronjp+f9N8fLiN7719vpzQ8zzdlU+jkLa72T7vFIqKUXJsuz58nbEaIcOHTp06NDhuwgdKdqhQ4eXgZAvcOQLHXERnPVoo1Bazp+iLAVve9sbufVtb0SIRP41EUoBqoF+AcHbNJ6UFGUPvIXYgI+ooFg1fd75fVfx7luuQsTkos18G/PqCg0oxvmngyipZ5Gyp0Gm9xkB/X6FMTW2tayvb+w00mY77NYvW2VLfmGQF+hskRdzIiCP0XpLpRTamPxk+rxUqb0doGkjuhDIqk8NPHe24fY77uJjn/w0X7znYZo2Wa8L5bn2qjokhUgAACAASURBVIv5W7/wM/zcT9yWTt42bX+tkhI3OIvMLKnEY9tN+sWQKy/ZzaUX38ZPve82tE629bYFJaBvoACC9RiTiKNf++UPYKr52qX/2piW/tmTG4xqm1VgDaKBQ1cV3HTVW1C8BQVYGyiMTGRNJl+CTyVaAMWq5IfecSs/+p5bsQJmectowACNT8KzINJzFbmcSoAPESFbBI6A5tKL9nLZB36GqART0s43aQdRxdRT5XM7tMwL4H3M2Yvf2ix/McT5v22EjwiZIM3vEDG3kmciQEYWKsT5TDlXjufzFZIvheerJl+Qv/ii439r6/ni47/c5T+36vNbX/6XHn/+eghhx2cWBOs87zDvr60SoqQen5OxQigkLt/4SIRmspGH9L6YWrZDiIsGdhllKvsRbLW1h4BBLdShqb4tWdOTii4SvCc6i5KeojCLciApDT4q2iZgKpXJ25BJQLl1kyYmVV6IoDDb1nd+NOftEiIhREKQSJHU9UoJhv0emh5GlRAiUgSc1xjVR8aIkoEmurTNIovcz8XfgUwyEwTBW7RWixtCwXustcwjBXK71BZ5HlKe64Iszfsixi0S1edjCqD1LZ6AFonojtFBFEgcIliEiITg8DneIEafIwUiMpcBBRfwvkGpQBAVJ0+PufBCTRQqZWV6z6CylHqGFrtQyqCRzFxNbB3VoIclImODVFP27+tRlYLJeIoNFukciIrTZ05QVHvS98cGYwwhvPT8f7EYim83nuLFx9/5+7c/fr7RELbyQyUs9pcQYvEX8/k86HzudOjQoUOHDh06vNroSNEOHTp8RxEgt32DNmpxkY5SicAMSVSkVCIvRcwqTkAXEJ1DGENgi4IMM5eI1VJRSIWdOpYqTXQgVCJDBWk8kz9DgEIMUxOznaEqSdVPDbmND8lrDvTKamGzXd/YWKxHhC3Jaww7ruBCzkRFqkWt0pZulNQ4DAiVLPIKScxWWmFkssbPl7MQfOPZdb7wlfv54l0PcNdXH+bIsZNQFDhnqSpJvxB84Cd/nF/5uZ/mon0DeiSiBS0XXx4Aq0ymbDVCRVASC7QetIIqi9H0DJZ6W/usaT3aJE1aBKoSyCSmD56mdZxcH/GHf3w7//eH/xj6FdYGZnaa8gKBIoKvG1Rh0DJCDCgk1gWCFgSV1nk2rlkaaPplBC/QNiCKAqFA0xCCo1JJyTs3nBsPMrPVSqc9HWLA+kTAVCZdYc8/4zwMVCozwVukKnJEAbRtizHFdyTWLmmgxMLWK4QEoUg0lSRkpeKClFrYszPi3IT/PHZgLlr8ViVVz1uZxedebJzF898ink+aLJ7/Ti3/i40fd/7+gufnr5x7b8asmpSRBVktQkTG1Gi+nZSZqxqFEOkEJTI5lO3mkS2SyLt0ZpoXLS3GELl1PrxQ2UgmIueQacAcuywgemKY286hKjQyq9BTY3vFbFoTvMCGiMxq5Pk6yLg1r2IAFwPaJHI3uNQuLyjS8sVEIkoFITqUSarXiEdqQzM1nF6fomTAR4sXDXv376VxFm0SkZmI1UTmZgP9jv2zlbebd9d8H8etKIP5vQK5fT6K7cNsba9EaqdcURUlAoWMHgVIEQnCkXKeITWjB3zriDH9RRDCAJrgU3yBQKJiga8tUkWEAvSAo8c3uPyKVfYs72O6uUmIngP7DeOp5NTaaerJGDnoUxqNtR4VPU17hqBmrC7B+Rcs0bZTiAYlFUWxzOEjE5pGUfQ1wSe7gjEF1vvF9tqOb33+f4t3dV70/PDNxv9mkItYXxEF8ziH9Ds01uKz0pm483jr1KIdOnTo0KFDh+8WdKRohw4d/pwIbBUDyXMb+USmNmXMohKFUVtdzoEWLSwCSzNr0OUSQqRijjkpagMU1SCpO5sJ2giMMeAjQokF6RpJNnQlMrGQeSiJgSKRDt7OQBuUqhbLsLS0hPcepRSj0SSvzQ7+AkiqQJFJwxSRKmiCJ8ZIEXT6XpXET/NlnytoJaBMQQAmFg4/e4anjh7lq/ffz9333Mdjh5+l8ZJZG2lcBG0QvmW5lLz/J3+Yn33fD3PdFQfoA3hHiLlIJJBIBp3UVDrb9p1Pqq9thsUFcWuAqpe2fgypkbkqNBGovaPIRViZ+0ApQb9XYjY2ObhvD6+79go27nqSsR0z6O+lXwE2grSoUkFwoLItNDiMTiTwtLb0KkN/WAEziC7LdXuUMjJtZ5RFREnAB0KICONSdZeca3/ziqCJwVJokZJZ6xkUFUoqpg0My6xwFT71XAmPj+BaS1mWRBKxNVeOvlzsUCDuUOZ1eDWxpZDbqeaFlCVMiIvoC3ao40RSd8pEwkkpiD4mNWeIiyKmuUIOHxD5BklY5Ml6REjt86ikEpVSJnWpkEkpKSXSe5SIWO+QMVJoRaEEvV4gMkWILQJ2MmlRyiSls8q2/zg/X6VlmZOthLijfGmedZpXMr1XSYKIKCmJPi2js5G1tSnHnllDxBqERZaK3tIqCIcyMqkuM/8lsl9aIkGExXkPQEmDiKmUTRAQbGWKOueQJu+nfKjIzEfPj0oZJR6/gzOcK5wlMrfAZbI5ehQh5bkCAkuILdBDIggoBDrFH+ARQRB92m66pwkigNasbzqOPdewf9c+YqiJ3rJneUC8WBK95aRbx7sxUlRUWuLbBinGDAeS8y/YxZ7dFfX0LIUZYgqFD30OP36MQu8n+JT1KqUieL8jW/i/VshIJkPnBK8k5p2YSre2bhwtlOWv1sJ26NChQ4cOHTqcAx0p2qFDh5eNF73IiSG9KnKYZwwIYYgRWhvQRUGkQDGjV/XBpQtm4cHo9JF5GUUEXDUAQIsAeJAuX46XO05mCpKrrw7IQkJMSihVKCKS2gYw6dJ7dXU1W6kFa2trOJKd/PnYrnrzPmIJGJWIEKXSqgagDbDpoHZw8uwZ1tc3Of70cZ586iiPHTnKY08f46nja6yPJhAiRVEhRI+2rbGzGf1ScNN11/L2Nx/iF/7q+9g9MCyXAkUmZpXE+YCUaqGsEsIh8oW+EBot5BYbKjNZS05UDBaiBamSstGFRQ+WDBapdCJ1JciYWqBbZzn/4D5+8r238f4feRf3PfQcv/XP/jlff+xrTMeOXasaoiYiCTpdHrcuMNSRGGcoUTCszEIhq3yeMWWBtQ6nNLpIrdFzolfnyIKk/4wQHEHoRCIIiMpkQsslBtw2qLLPsMyqOUGad9HhQkApQ1ka2rZFF2VWnL5MRBKjE1KeKDIQ5RYpOid3FukLc7HcQl318hehA2zJzl5kg2aiUoiInKt6pVwUDM3JUxkTkeO3jRlCOs4DMsseJRG3pSSFhaUeoZCLG0WpSMl7C+iFhd85B6JIysftaxAiWikGvQotHGXhid4ThUepktmspW0DSlZEKRFKI7zb+f1eQNwq/dpOAIc5QRySWlaJSBMsUkqsT3dyVvt9impICBGjPYRNhHG0wTOdOZZXDapucLSokIrtni/5k9t2g3zeOn5TzMvq5ttECGQAF8JiP0kps31eIr1GOZBeAB4ZPVIGEJEYaqTw6TxAPh+qXG6FxzlHKQskGh88UXmihqgrDj8+Zf/SLs4/sI/R6Fmmo7P0qj5XXFmy7/yKY89OsO0sEdLCsbp3yHAoueDgEPwU7yStl/TMkCcOn2Y00lTDZUKQaC3TDTrvEKj/qs8BL03oykWm6Dk/u03l3KFDhw4dOnTo8GqiI0U7dOjwHcBW1uaO52LcYn5U0u+E4FBCUxbJ2g1QYFjYi6VApOtGVP6JBBfZyoAUZHXoNntl3P7AgQjIntniSaIALxFSUpmUZRqA5WEfJSQhSp5dG3NiI7BrRdKb21KBQFJ5WqBuYTa1NE3DibUTTEdTNk6NOH16g+Nnz/Lc2mmePXWS06MNnls7yXgywdUgVUGQhpkLeFEgTB+ITJqaoRZcc9kFvOmW13Pb22/lDddfyf4+KA+VBKIj2hpZGCISoRSe1EodfUiWUqMSm+wtxHJBAswttpKAiCHtBnKsAQKhFBCwztIzBocHpfCAEknha5QGAj0ZcC7w5uvP43f/5W/x+x/9CL1CZcGwwMu0jayHvk5bLtiAKkAQ8BFKIUEWmWBSmGJLZdxYR6mLtMySTJJkUlQnBVgUiVgVkBSzkCWyOs0Zlcu0FFl2ppGLq2+J1jpPoe/AFblgm31eImRSnKkoiPNCICTgMlEVk5LwHCTet5sT+IJF+Saf/94Yf0uNdk5EiRA551akaiJI9LUgELLIk6zgm1vqFx+PcfFTCECkmy0u5oZtIlKKnLOZ1KDOp6RFHyJKG1ywyJzIEUTI+aQCJaEoFf2eye30Hh9UOmbKHrO6prUBU82JvXTURAExK1ZTRmWKcEg8oCBZx1PbfIgpazSIpBKVEbTW1HVL8DVS6nTDqnUo06PXM5gC1jc3mU08e/cNUKZGSpcLpLaKndL+UdkWn5bNh6TAV1oThU5q7XnpnjKZaFYQRSbY5if4rDeVOf83WmL0RJGySb0IyCiQWiGlR6d7O8isToz5RorMVvpAxBGQCGIuvvKuRZV9olS0PpHlSkl6/RWOHHmS1eVNdu/dT1QTfGhQBIaDwGC5pCwG7N51kMnGJuDYtafi7PpxbDjNeH3EyuAARg+Z1vDgQ4/T612dbfwRpQS2TYrW7VP1XPNbbCO2XzDTX+K1F3v/d3L8dJ8hlQtu3YFLMTMySkBiF/b59Ico32ZApJTlDh06dOjQoUOH7wp0pGiHDh3+nNgiQcXz9CBi/vo5RCJSbpUuzTPzQptyH2MhEy86728KmRMj27lzi5KzHl0YYlCL8bYUNwIvchMzLULo3Jck0CiwicuQMnGGBw7sQWnBzGu++MDTvPfnf43lvuHArt1UokfwFoxlfbbJpG5pHbRTj21b2nqG9IrxuiUKSehJfHTYJlBUinGsKXs9Wu8ookGqSKUEyjlWej0uu+5S3nToet5+wzUcuv4q1FCiEZQkMWcp84NgESoAMwIaRT9v5YCQEhUyG2lIqsmGBSGKmJdQeXpCJWu6kgihEC4pswIeoRURRSTS4FBA4XVqPaoCQQhccGhtCB52ryh+9Rd/mq0OF0GLRWIYKFAOQKP0EoREcJfCQmwhVjl8FdCJ0/Q4gmnwRJQpUxtUlCANPs8jFQMiq0gDoIRMAyBBSHRelOzQXdj4t6ahXMyX7wwCbbQIqbAurZAQiWiyfstSLPK+iiLkfL0iZ/HZhVoqzHP85BZ5MS/nmWeWbn+8XeEI2/iV7c9te89f2vF9tunK+ILx59bxuX1cKYUUkhAi1jmU0onAjPOCH0/KPsy67BgxJqmLfbBURhOjQCqdCJ8YcCHPJ5miJmIQOG+BiPceqVVi+IXEOY/WZVKa24ai6iFQODcjeouuWqQoCLGhtQ5iH6NLNkaOE6drtBmCFExnEwbDIVGGRc6HdwHZK/HREPFYHymkICCxjUUbhy4NLjiQER89eIl1FhkDVa9EahiNxyA1IUdO1JMGUwxQsmDWtAAYqRBS4mM+iKMk5MzexYk72+Vb16KloplN2VUVOC9pXUiFUb2CEFTOhBbZdp0Iw1SKBEJ6fDOByiJNgfUFEYcIkZmboHoCG2uQGhd12r9eIAm01hLwBF3QuEgQII2hMI7RZo0zFmk0PV0yqUd47ynLkj0HL+QrDzyGU47rrj3Art2S0cZRTKgRjFkqNG5yBBOhrBST8UmEnBG8QfcMsRhwdlzy+c8/zGi6Sn+gidFSFCophaVIFKHYIh8jcYfCd64kDvnxC46lnMn6zfDKjR8QEpwPYH0qjooBERVtG/FCorVBobKBPofKRLWlmj9XA1OHDh06dOjQocNfMDpStEOHDi8D24nRl379ha8EGjelryuk6YGH1ofUpD7va5irHefO1dAglUIV6UIamfRZtm0pTJGINJPbvbNnOZIspsJlH/lcAZot1hce2EOpaqatRVR9nnruLEpYHvbPMJBDrGuYxRlFpYhCYltPIXtIH/GhIbqIkT10VbHZbmAKgZES4R09FSkEXHLxBRzYv5uLLzvIZRdeyBuuuoHXXHEZ+w6mVV0GBI6aMRGDjhV6TmrGHFYqIxZBQGNisoP6GJIdU6UdYL1DK4UoEvcodIr49MJilMkFMppISDEBmUWMWbsj4pxoDOkdUad8U+mAmLIQSWSIRKbcxRiyrJNEOue9njISQZUaayOmyPmfInv1874CcLZGGZXbuz1NO6M0vXmb1TZBVY5gQKIWE06+xDz8ThKgL0QEyPmQ8zxR7wLWW2IUNNahDQRfJ4W0KYghpP2kdVbAJZXV85Vcc3Ji8V3bCML5Y+89WuvcqB3QWicVXH5+R9P6X7rxZVagbRtfxh3jz/Mr5z/nYwgh0FrTNG0iTmHbXZU5W58K0oRIx8WcTE/pxQpTKIgKKSIRu2g1Dx4ifpGhGHzEhpiF8ImQjS7gYqAdT5IyHofE44PFhyYTs4Z+f5kTp86wvjFFyB5CmXTTQGratiV4ixACIw1KlSnDUxqkhNIUeBdRskCpSAwC27S0zhJlsqMPe0s0TQMxbfuyMEhpmCv/AgLrAsJ5rPVIUdLrDZByzNn1dZTRSK3xPhICaFUmMjPUaf85QVGUSJkUr1pVDPrLzPqCECY0zYxAgSTb41EgHI2oESKiRYFSGoUiBsWsVvSKFbQStN6gjKC1U6xr0SplnYYQEC7SqwqqYjeRIT4YTCHwXnB2w+Odol/2CSEwm4yQJp9HSUpWdMnuA5fxtUfXOH5qk0OvvYgrrriCYNepJ2cwApSUCGOIzqN0hZCGoliGWPK1r63xyKNrbI4Ng+E+llZWmTUN1s3S/FOJHNVS4pxNZL1Mykopk5rd2uSj2H58pMb6sDg+tpd8nQtSSpxzr9j4USYbhwgSISQxOFACSZFiDkIk4JHorMZ2+Y/SSw7boUOHDh06dOjwF4qOFO3QocOrhoGukoouKxrLTJjF/E/m/MzgLVJLQhGo44QyVQ7hqdGUmKKXxshnNCMqLC0RjyKi0aCylT5X1UsJRgTe+ZZDfODH386HPn47szrQNyWjScPS8pDRZJOV1VV8HZlNxwz6FcOyIIynKAHFUDNrxpjKsWuf4fL+Hi6+4CAX7z3AgdVVrrr8Cvr9HhdedJC9B5YpC40mMkCi51XpPtKGmqLUVBTYNhFpQN4uSdbqKXPBSOJvhAAfJZ5A7RuMMUQV8AjqUNMrK9QsIo2gJ00i8JwAlSjP+fAheAIRrXSy8QJ9oZFocA2YxErHEClE3obBE1VECJ/z+5ICsggSF6DVFlEGPAGPxymHpERmS2VhCuilVQwRjCkRCHRMGYW6hNZZCqWyRX1RvfIKzsZvH1vlW44QHHIeEeE1Sml6gx7T6Sa9Xh+tNeNJIov6wz7T6ZiqrPC5gXpBumUiQimV8k8zaRFjXBAVc9KiqnpMp1OqqofWmslkgtaG4XCJ6XRKWRZ/ucdv3LnHD3ZB/Ci1RZxam8lOlYjsOXGr5gSmgBQtkQlYF0HmfRwELgamkxlGK6QWeAet83iflKgyBdmmZnSZvsd7uyB3vc+5v9k+blQJKib1cJAINN4Jgo3E6Di1dpTptCWiKMsBrUvK8F5vwOZ4A6N0jhBJy1fXLWfPbCR7uxK0rcM78A6EjMR5a7tSaTu5lJFKlNSzmrW1MTEIZrMhVTUkhBZjSqRQNE3L8eOblGUB0VAWA8pewXg2par6aGWYTBq0rhj20n7VRhN8Kp9TyrC5Oebw4aeox4GyLGipMcYRnSdGgVZV2r8h7cu2jmjVQ4mAa2Yce2bM8kBTSMWsCWyc1rh6FW00hS7xBELO+BVBUU8cJ44KYhNYWhnSOsup4xOmI41SJU74ROwqj3N1UooWg6RU9xo9rBidPs0n/+herr7qfPbvrbj80gtpXU1ZGBSR2raYUjOZtjx7fIPjJ9Y4enQMasjS8m7KXh/rpkRhMUYxm1qUUEhZQAz0+4OkOvaeXi8RtdZayrICoG1bjEkkY9M0KKUoy4qmaSiK8iXPT865V3D8SOvb5DiIBcFHQhAL5XUIftuNhvkxmP9Az296dirRDh06dOjQocN3ATpStEOHDq8qnHMUqB12ukBqDfcxoLREYLA0tMxAxGS1xmFIWZcQcD5pCmP0SGGQQjAJU4SAJdFHqOS+j1ogXMrxc9ay2q/4J//Df8sHf/793P/IU5zenDGerBOITKdTnA1U5RKlKRiWhqWyhFnLeecfoNWWpV0D9u3Zy3DYx2hBz2hWZIoT0DZxil6Co2HKKQwa6fsQDVgBGopS03qLbMBUA5xv0boAlzgLR6ShJooKDbS5KMXopErTRtDGCYXQOBxalQR8aoOPyZrug6DIrVWJAvIEdMoWzDEGc9I4AF5FTOWABh8LsgQXJGidMknruqHqpWYj62YYemgNTrS02Kw/VRhV4AnEIDCmoo0pV9F5l8hYDM7ZnNwqiBTIBTMcdlKh2+M4X+WLasG8SCTFNSiVyq98EEihmU7HiWyoHTMsUhS0LtKM1xelO3PF1py8m5OAc9UW8AL15Pz56XS6IDPqul4ow0ajUTd+xqL1Pb8nPedzA/jcep/HkVmJmklRrXT+HSDgnCOEllaA1IrgBS4CQqF1Vq7OiaAoqOuGpqmZSdA6rVtSQGpaB4URWSnqae0M20bGY0HbNIgQGU8bTNGnKstE1NmWYAOiEkipcxO9J3hwzuOCpW0cwc9QWuKsx+gBIRZoKZFSJ4WtirjoaFuH1gUiSup6zGx2Nt14cYpiaYW6blFKoIxiPJpy4vQxiqKgMgfRxYDptEYqTVO31NEjRYGznpGrEUJQFSV13aZcUKEYjaecPn0aLfrs3rOP4GZZaRvwPqJVQYxJtZiySgUxKGwrmE6nnHruGPgpwsOsMSztvRplVqh6FSE4rE8kvJACaz1K9Dl5/AxPPvEMSlmQHkGP4fAilpY0pqgYTdfBWfqDXlaOzpDAUn+FqR1DuUqpJPfe+yT7dhvuvfvr7Nu3By3T+VdKmMxqjp+csnYGdu9eoRrsZTjcTdkfIEykbkYE4eiVQ6RMas0QkkpzOp1SFAVlWVLXNUopqqqirmsAyrLE2pRh3ev18N7nGwYlbdu+5PmpKIpXdHyhFQKdI0EiMSSCPeLx3iKEz8Eh83gdlW8kdejQoUOHDh06fPegI0U7dOjwqsESMDqTbRGcA1Emws6TFDUeRXQFMSpKo3E0NMyIOauswOB9kxRjc9una1A62UotlhEtjjGOGklEaEXFAKWGiSAMU648r89l512HI5BGcmjKRNBRooDgI4VK7dSOkDM0JRWGYMGYrXUTEUx6I0FbonH0MHgcUsXEPOoUFWCxoDS6TESoLxQeR1HoXPDUUrOJZANLICpLxQBBRYiRSpQUomDdbVDqIfOOIaSl9bOU9ycUUfYILpHOyQYMwQMIlBIppkClVy1TRpxBApXYTSE0PrQoUaQmoyip9AACODkhaptsxFkfWtJDMSB1PecqrkVQbIujBSUJeWmUltRMiARkXKEQWd2abfovgDhXuderg6QEzPZpAt5JiJaqqhiNztLv9+kVFRvrE3SpGQz7jEYbSJMszzFGpEikX8zqRSk0wTuCB++SPXn7Ty8jVdlnNBrR7/cpioKNjQ2KomAwSM9Lo1NZ2V/W8UO9UJ7u+JnHX+QXZ6Xm8/NkFxmKeaZtcalZKSoFIfikzJYikXYq5yPm1i+FyK1eabwY5wU1KZ8SIirnjSqlEEJQqALtY5onQqCkQMcCrQRKRZSMCCXYv38XTeupZw5ZWIqiYDKrmc0aSlPhnMO5lMEphUZpiVZFKl5TAik8Rpd4bwCTtgseQiJ4FYZUPqWQwlCUyyilqMcF03pGVaXvQCj6wyVK9qe8SZvynKuyYGM8ot8fUpiKjY0xRWEYDJYYjUbMZg1CKLyP+ABVNWBpaYlgNbPaEoQgeIl3gRDEwoY/33+g8D5QFBWDwQEECkVDqSp8LDk7USkKQEyxrqb1E4Qu0zlKCISCldUBq6sXYMqAUhHvBdYWTKbrRGtyrqtkMq6RIjKshhAks/EGzs5wbsrSsODNb76J8eQMhUkq29H6OsvLJY1tsVFy9fVXcTUV0ymMxoG6rpm1ltU9uzG6z6yd0jYuzUMCbVsThKaq+rRtS1On84X3nvFoSlVVxBgZjxKpWZiKyXiWlJxFj3pWUxTFS56X6ln7yo0vQsq9RRC9T8cBihjzcYBfFG7BvIpRE7EI4bLGXr3Y6B06dOjQoUOHDn9h6EjRDh06vCpI1FnLc5tPUwXFeasXoqPBATMmHNk8zGRjzGsuuo5CDwh4npo9zGPPfZ0z7SZ7VvZz43mHOMh5VMoQcVgcFsuz0yO0uuGsP0PtG+wsMp6NaeIGZd/Qq/pcvesGdnMBJyancKwzsmc4MTqGDy3MWiZnanaZA7zrDT9BiKn1GDVjRM2Elic2DjPxE6abNdeedzWXlJcikLRETtkz6Gi4rLoEMQOjDJGakxzj2WPPcuj8N1FIk3JARcuIszxx5jCX7LqGgVrKFVFjDIYjm49zvD7GZnsKG8ZELNJK9izv4/x9V3KeuBCJ5457Psejo0d4+zveyUVcQykKpoxwquGIP8ZjjzzF2y7/AfZUuyErdxobKIxEIJiwSRANDTWPbh7m/m/czUb7HKvLu3jNrhu5+YI3sayXU/GTcJnhrJiIEWd4lpoRs3ad02trRKHZtXo+5/euYMgeFAZDEuDNmHKCb/Dk0Se4+sIb2MV+bG7//uKzf8qBvedzTflGWm8o5tfM21ShqRX8uyeULpA54ijw3hFSoi0+BKbTlqIoaFtH00xQRUEIjo3RBClFKvBxc0IuvOTP7eVB88dzFVjbtjRNs1BPbm5uIqVM4y/Ukd9748/LkuaYW+aBBUm6yD0VYZuCLT1Ktvx0g0OKiJCpPGbeWx+0RriIy0TsPB92vjy2TZ+XQqNUyr6VEqSQROeTclRpx9HpvwAAIABJREFUiD7ZkKVAK4kok72/LHqYIhLiLNmctUQplcbVqU0+rZ8kiojWirKSxJDa7I1JGcK+lrgQCF7gY8w2f5ms7Srkwh9FVQ4py5JoBW0T8T4mBa/19PqapeEKMcLm2UjrbIq4KCraxtHUk237b4qUAu8iRitiSJmmZdFjuFRha8GZMxPQBcHrRMwCMWhicKkcLwIxqYgJgaIQrK4sAzWlLHBOI6qSs6MprW2QKlDqIsWKhAYlFEJIVlaHDPo9QpyC8Fgv2TwLUoPQkqadgXcUusQoRTNr8dZRGomqAiurFfv2DjFGsrRrH/WsReuS1T27aeoJB1cGqUxKayKKpV099oWK02ennDo1YjaZprKtqCAkhahzFikFRhtmsxnGmJxx2yClpNfr0bYp77bX62GtzZb3MqlZZzOKokiE9UvAmFd2fCFzDnRMx0YIEe9DOma2Fzxt/0y6FYcQ89Dw744bWx06dOjQoUOH7110pGiHDh1eFXgsI87w0a/+AUpI/upbf5aD4hIEng3O8KUTn+X+Ox/g1z/461gc9xz9Cp+591Os+ZP45Ybm8ZabD76RH7nxJ7m5uJWCHiPG3PHUZ/nkwx/j2eYp2nKKUZpBO0S3BrwmFpHpcMKhG2/mzQe+n//wmQ9z3B2hKUY0ccLe1V24M5a96iJW20u5/g1vY484gKXhCe7ivxz5NPc99ghn6hHgMBr8gy03XfwGfu51v8wqu/nnn//HXHzwcn71ul9nV7GKzGrKD939exw79RwH913MheYKooiM2eQh7uT/vON3uGDpWv7WO/8uq+wFIl/auJ0Pf+5DHKuP0FuWhLpFuoBwIFSJN5p3vu5dvP/SD/DFpz/L4V2PImvPT1QHcFR4RnzNP8hHv/RxNo5Oec3+69hb7UY5Q5ABZRJJqXC0bPIQd/PHD32Crz31Dbz0tH6CXDPcs3Q/J9QaP3bwp+iLPl60eFoaRhzmG3x27U+48+ufY3TsOFVREktNPRUces1bedvl7+L7+38F40qcjswY8WenPsmnv/JJ3jt5P7dd/R4KBnxt+iD/1x2/zWUXXME/eOuV7FEXJIXouVSiO0jRV++iOoSkgtWqh9F9YtgkSp+UwEgUIhedGJTSNNamLFtTYl2TmszlTrXUlroxEa3OJZIBxCITEyTOBZQyiyIVpbaKVIwp8+Nks/7eGd8u3uecy7b5bR/OWbxzBVsIOyfXVhlULmwiZSRCUlQHIjIKECkrVBrDnHhNY80t6sk07JwFsVUwNV/3GFLJlFKaKHLBEDEV4ihFjElVOpmlvNXhcMjGaIK1Fl2UBJeVnnpLfTonpEJIG8fHmJbTRZxzRGFSUZpIxKwQAh98UtfKpOR0MSJDIEaJ1oooAqbMpTkyorUhBBA6UOkSFyzOpvktpaZxLpF9xmBtQ2EqyMpBpRQxemazhmgNWpe0XuGiRGRiO3FwCqTH2UBZqlTIJj0+WlQp8G0DIt8C85bWzghRYkj5lyEKgrNEIkqADzWRQGsnCK0IwdC2AaMHzGxN0auILuXTojRSFAjp8H7C0gpccP4qk/YsVoAVgeGeFTY2G1aGqwgNdbCgkpZfKrBuAxmHDJZ6SL3M2skJri0QyiAwKOGI0aO1omkatC6w1hOCXZDK02nKHhaCxWOlDHXd5qKkdKNle17uudA0Fq3NKzR+WByLIoLSEKwjBIHE0KuWFhEIz8f8qOts9B06dOjQoUOH7wZ0pGiHDh1eFaTOZ8ex9WeIPZKqkRkex4x17jt6F8sX7sYz45PP/CceePg+lCq57ZbbUAcid993J6c2n+PJtce4+vzXUmBRBB4/+jDr8hQrlw/Ys/ci+qZiVa+wu7efoVjlzOgsDz37ACpAwxRtJOcfvIjyANz3xBdZPX+JW9/6NsLxHpesHKJkQMOEO5/7DB/+wr9hWozpLx/gtVe/ll2ry5xdP8n6+DiHTz7Cv/vU7/DX3vXX2Ryc4KnNFsuEoIZAg6Pl8PrjDPesMDArOAIzNpiywYe/8u+ZrJzhieYhPn74D/ipy3+Wkor+SsFZ/xx6T+CmW27mvPI8VtQS3racnJ7gzqfv448f/E+8+dK38J73vYf/5U/v5LP3fJoDN1zAzStv4DCP8uHP/QGnx+v80Ft+mPP3HyDHdiKFxNkZ0gQa1rlv84v80Vc/wpEzT3PF5a/hxtceYpUVHjzyCN947DBPHDlMezAg8ThaHBM+f/wOPvvIf+Hh0w+ysq/HjTfdzPJwidG05tTZTe5/+m7WT2xwzTuv5kJ9MRCZssm9z32F2b4xdx7+Am+6+lYsNY+cuQ9/oOHrm1/j0emD3NzfRV/0EzEqWFxBJ5XoOZnSv3BICZqKqthFVaxQ+ymEGVJGXGwQaEyhCD7gXIspdC46CShVEJ3Iqr2dre3Aoo19nomZiK+wKAcKIexojHbOLR7PC4bmn/3eGd/tGH/7++djLFrqo1wQ0jH6bYTo9qZ7EskZwfsmq+JSS0yM8+8Q2YKe1JZzhVwIESk1UgWkTGrJ56+PFCJVymVF3VxxnAjfSFX1EnFmSqpC09iUnyxiKgiab08pJd6TNcrz5fCAIubsCSklCElw85gBh9ElIXiCj0il0KpIGcTBEnxSoSq1pZq1VhA8tK1FSUVgvv/A+VTKFIJf7D/vc6ZkCAsCVylJ8EkRqrXBhVRIJYQgehAigNKE6GiaBiEEWimcnxGCpnUWUxikSsuZLN4VzkacTzmdRhkQHhEsrZvhgwIREhHrJLO6pSwBBda34NK6a1Xi2xqIDIaGXauG0WQNWXhmbUtZrTCa1Sg9YG19QgwWU8DS8jKbozVUTDmewTkELUVZUlZJUdnUHucERvdwsaFtLVqXC8I4kcZpDhpjFvO9LMvFvC2KYvH4W2mHn7/nlRlf4J1LUQ3ERZaujBKj+wyqFYQwL7DIz5Wj6WenEu3QoUOHDh06vProSNEOHTq8KpBIevS48fIb+dSDf8IzPMVBzqOl4a7pnZyZrXHbre/iyfAkdz76OS467xL+m9f9ffaynxmb3HLobRw+9iTXnX8jM8a0TChRrA76DM5U/Mrrf5VV9iJRmcZrGbCE7hnevf899OjTZxeH3p1Upms8zW/c9yQ37X4j7+anWDp4AEfJjBmfWvtDPnPPJ9nT38MH3/pLXLH8fezmAI4Gsy8w5jQfufP/5ZEzX+Ub3MO117yGx79whLE9yS5TcZYzfP74Z5mOp3z/9/0ANZESR8sZPnXko5w4dZzrbr6BRx55hAceu4ND+27g+qXruZDzed15r+Pxs9/gRwc/xRIHWWIZihmni+c4Yza5e+1+JvWMa6pr+eCbfonf/8Tv8f8892954raH+fxXP4dqenzgDT/POw++iz4FXlpk1AgEAypqznKUR/nQZ34XNSv55Xf8Krec9zYKeggMrz34/Xzx7Je48fXfR0TT5ralrxy/iw/f8e8phxV/45Zf5aaL3sCQAoFEUlBfVvMfH/8QD9x/Nw8evoM9V/4AigHPTY9y9NhxNtQY1R7jIe7jCi7joRN3MRYTVGH4ylNf4JrrrsdQUKDxOYs0Jzfy3aIxEhGU0Fx39U08+sS9PPbMMcqlgigbonVIkYpwiDKRQdEmaymJLBAi7LBcw07yb3uR0Pz57Y+3vyeVt2w93mkj/14ZX2ZCEXYqiJ+3jUOiZcR8bLGTPJ1jXvyklCIKmQrIokBkoql1juAFMSbWPpUyJXWclBCCQyqo65qiMMRcwNVmsi9Gn4rlRGpcb5oG51q0Tlmj1tZobXKDffpO61tyZGniYyP/P3vv/mTJcd35fU5mVd17u6cH8wAGLwIDgCDAIQgSJEiQIkXqQa1WsihqLclar7yybIcda4fXv9r/g3/bDW84wuEfrLBjHXKsd6lYhUSJlihRIimuSBB8E8SLAPF+DDAz3X0fVZnHP5zMqrq3u6fnBXSDrG9Ez517qyor31X5ze85h6YxU2QRYREaCqcmbU1KWpFEcIngPDQaWvPlvtuBug5UVUFZes5vb6dgV4KIY/1IRR2Uuq6pqhH1IiLeiGhTyOb2izhnm15OFBFtCczpdMbR6gh1XSMOgtZWBkjjwqE0EGsE23TQ6AghMqrGTGdTnJbMpkpRlaAhuZ8ocFTmFCQ6YpjhC49qg/cuqYYLtrameDnKqFpj0US0UIRE/Aao5wtCmHNkveT48aPAJt6NiKGhcCO2thyzmWM6teBRDnASOHfuApO1I3hXEuuuv4pfcP2pdZ599lW8myTyWgjRJ0K6aaO179bHgSVisv//Pom/F/YbQ/ul3/fB2x+3eRPC+5KtrQv4wlzBhNDgpKIOjhPHbuW9932AJgZGO7jP4pDM4AMGDBgwYMCAAQMpOmDAgAOCp0C04CP3fYTPP/qnPPz033Pm9Blq5vz1l79AVZY8cOx9/O9//b+xGM35hff/HELkuc3nePbcj6iLOaWv+Ox/+Hc0kxlHign/5Mw/oToyYls3+crLX2Ly2nW8+sLrnNM3oIQ4q1mfH+UTt3+ST73/H6IUHOUUDY6aGr+5xhtPb7Fx7HqOcJI32OIsL/JHn//X3HzL9fzzn/sfuIk7mXATTkcUAlv1BdbKEb/xkd/ie5/7BjOm3HfdffyofoZvPP5V1s+UvMZr/Nk3Psc6x/jEsV9kjSNss81Xt/+GP/7qv+X2O+/i0zf9Ix646X7+nz/+Qz7/zc9y088e5wgbHHFHmW/NMQ+eIwR4LrzMlx77It9++vucPn4X947fw4SjfOjoxzny6XX+1z//F3zxG39JEMc/+tRv8JHyYxzlmHlx1SmVrCHR4byjZs6//+5naSYLfvcX/ks+dN3HWecYrpmAFmyU13P9AzdRE3CURGpe5kX+5It/zLGjG/zjX/mnvIeH8EyAgMdTMWHGeR66+0N89/v/gZfeeIYF53EEHnns6/im4qMf/Djff/gHfPvFh/E3LXjx/HO867Z7eeHpl3n0le9ylhc4wnEqdySpinsKUTWfiOAOlB9VBcRRFddx8vhtPPncEabbr1CNA4vFgqocWURmlKgNGhsiggZPrJWy2NM/wIBrgL45fN+XaP50OaDSjjbo+plGIYqpJqOaUlRjRMSi1xtZlPqCShd9vvVnKkv3zj5SRbCgR1l5iqlECUZWtkpS7RSvIoo0Fq09RkHdzjJ15FXnyzFo8ncqApKC4ABRjdBUBaIQmkjwAedgNDYzfhFJqlqHakjBkGJSwuY7JP+t7Ri1vy6Q1c52UY0oEZVMYoNFeosgVi8hEbtCpA5CaASSmpXGE6ISQ5KSqxBV0GgEs9LgJAVu0hR4Dmc5k4gk4l2DEjVC6g/eK0Vh9T6d14hTojrmjTKbK/MFNEGIQcytsghFg5GdtVCNHIUPIDUhgnPKaKQ0zYKohQW20xINPrXD4fGPvIrsU3TJ9y4debpYzFlf32C6dY5RVTAqxhSsMSpPccupO6ncETxdsCYl9DY13sKCDBgwYMCAAQMGXAQDKTpgwIADgdeSo9zAnG2OnTrClx79K37l9K/y+ObjzLa3+djPfIyGBee2X+eC2+ZffuVfEF6qOb52EnGOqhhTNSNeOPci06Pn8YuSD535GbbXA28ce4M/f/xPmLy0zrHiBK/PziGVMBl5ys11Xn7lfprgUe9QIn5esDE6xqhaIxYFAcc53cRJwyPf/QonynV+5+d+m1u5nbI5QuWEGBooHZSBKVv8zQ//ls1zgRO8g3fyTr5YfpnPP/YF7jpzN19YfJ5X5i/zzz/2P7HG9SiRl/gxn/3mv8HfWvLpD/8WJ7kFR+Tud93Jc2cf5cuzz/Op8WdYLAKzYpu/42+ozv89Tz/5DI+dfQptIu9aey+/+9Dvc4KbKZqKSbHG5MiIf/ab/w1/8O//gPff/XF+sfyPOMFJCjwBRUUIBBpXUzHiLBd49JknuOOdd3Pvde+nZAO0MLLRgdJgIUQs9vMbvM53zn2VbX+O3/vw7/M+HiJSMmLEiDLRlxa7/rvzb/H89DnuOn03joLH+B6PPP01bprcxC+d+hVePPUy33zqYS7wKrFu+LW7/2O+fP7v+N7zX+Nxvs+NnGbEGoHQESsqiUg6WEIUSCovYSRHeNcdD/DMC9/lqRdexxeB0k/QxiNigUViXCAu4l0BYtG7Y5gfeBl+MtEpSLM5fRtRXjtz+a7y0/krbeFEW9LTCD77jBqTqfvyHz01HZlIjdqakGc3AcQILpnZE5BgZKpGTSShpV8UDnHLMrt+AJsYLUBTF1TKyhwll11tzBOIUUDE/i8RccmHqCuM4I2Yn9fCUXjHaFygMZm1qylfmwihiUY8Iuwwr1YsCJsY2WfiVDXvujlQmioRpdFIRMluXUUx1wQSrX6IQHZH4IixQaO3AEnO08Ss0KUlvqFGfASxsabRyq3RGwGrmtSpDUpAopjyVxS0IWrDeAzVuKTROSEqoiWLxrG93TBfKE2UpO51ZhquUAclNMnBsAoyEsRHNDbgYTzxbG4GVC0gl/OOEBIVf4jHv81d5nt3lcRUVUpXEhY1Tku2NmvWiiNsbkbOvO89vOvO91EwwbWq0Gg+fZFDXeYBAwYMGDBgwE8fBlJ0wIABB4cGxuUaZ971Xh7/xuP8ybl/x2OPPMmJtRv4hRt+GUfBnSfuYTbdZttd4PoHT1JNKiopuW7tGDdObqam5o++/v/itsYc4wTr1RFmizn3v+/dfOhjH+UkN+BwxETVjdjgDA8SExHi8IxK2CKw0AWbi00isC5jZpzntbMv4kZQ4VkQGBWebbYRB9tsE1nw9Qtf5RuPfou7T72Xe3kAj+d9dz7IH/3gj/jc/E/43uPf4uabbuK+U+9hgxGv8RL/5qv/By9u/ZiNY9fx99/9e/7smT9Dj005J6/z7BvP8DeP/BWf/OinGa+v4euSz3753+LfiJSjMefHNZ/6xK/wmfI3uJXbkAhOPE7XUBGOcYJ4XjldvZMJG0yY4CloqFEiTYr6WxN4dfs8b9Tb3HjnOwgULFCcRLyvCcyMRGGbQOS8ngOpeW37WUI547qTxwmJdtmmQThCoOECb/A9vslf/e1fcNP1t3HnDe8mUPDo5g/gupoHb/0Yt3KaO268i68++jyPPfoY77zpDO/jQaY3B5544zv86MIP+ejGLyX1mcForESIHhKIgsqI07e/m3tffpBXX3+eun4FX2UCRUDqFIG7RpwgGul0igMOKzplW6fI1GSZLrL8+15MT4wxiUe1913bqN1tP1DXkkcaIWjEeyMe7b7Syuuyn0anjkinDDUTfiHGZFuf/ZVmcvOipXXE4Ex5Wdi9VSQRpsnMPlpE+ssVN2pijS0vSf2aFLIIiO6dYGfeb4GuVJwFUwpKUyuhUcSZojRKneq6JmrEizdCVIVYB6KoEaUaUHWIVDgVBEdkAa7GVwVSRBahxoknqKdpPHWjNMH8t4rP6t5OBdw0EddEygaKIuCyIjcqo7JiS2dIdrGA+XV1F4+TdODIfkhD6Cs8pf1r6kjpC7zzrFVHef3lbe667T7uuv0BNsbX45I7lYxWMX0gpRkwYMCAAQMGDNgdAyk6YMCAg4FEFmyhRO6/8SG+UH6Rv3j0c4R55J/e+99zijuoGPFffOSfcZZnmbLNBaassQ7UQMMTPMlXX/gq8ZWKX/3Ap3kHN/Pjc09yanYT/+D4r3E7d3OUowRqttliyjYv8jJfeukv+MCph7hbzjDmCACBC0yuF7SscSgTHRGk4PQdd/DVR/+Cz73057gbT3CMc0y4jimbPM+P+PJjf8vfP/J1bhrfyn/9C7/PSW5jg6N85M7A//f85/jLv/0cfrPk137u19mgJPAaX3j+D/nBq19irtvEV+Hri78jbIOer3FrgWPr13PuhU2e15c4edMpzr82Z7JREqZb1PEC0wixFF7nHGu8TuHGQKRgwoR1SipTmi1GjBnjo4dEcCyYUzMn4lhjxNraOluyzSPPfpP77vwYd1BgRpBjAjXKjHO8xN8+8SW++d1H+c8+859y2823srW4wGef+jf87J2/wBnejafgdV7nOX7M55/8E77y7a+wXhzlt//hf84Gt9Iw52s/+hrPnv8x/9VD7+d6buSdx+7hW/NvQb3gox/8BEc5wd1H7mEUxjzzox/D/UaA+mzui8eLOxyragViA84RA1T+CO++60O8/OpLPPHMw2xeeI2qskA7IkIjgUiTCJ4aNCJ+MJ+/OuxFjhvbJLLsIzHDAhH1yThZ+lgiOCX20lsmPjNhZ5+75C6ZnFsEdm1JJqCNVo/kMjjMHjsS1UjNJl2Xzc0lmZqLumT+HfBkstNhVuAxEakhne9MTRodYvbe+JSQiqTrkvpaLX91TIGnguK9swBOGonByFnBIeLaO5tgM6lxxSelqCCuMEJSBVEhINQxJLcDdtyuyhtUZj4fnZGmUc20PRNzMaYgUY0QYpnaUXFStIpTxBSJGoWo0NRCLCtCjOB8677A2qdIPmFDcleg5sfUNdR1TeEK6qAsFjH5LhUL0iU1EiMBMRUsgrhA1IYmQN0EihjMJ21U0BEWRcrhC0F8A9ogznOYx3+MTerf3W/ScvOOUTmiXigba8d49cVNbjl1L/e/5xPcd+9HcKwbeZ8bpjdUh82gAQMGDBgwYMBhwkCKDhgw4ECgRMqyYI7nNPfy4C0f409/9K+544bb+fjpn2fEBn7uOTmacGH7Nf7gj/9PzpZbfPgTD1FvXuDxp3/AS7OXeP2N8/z6R36LT9/466xzhKPuGH6r4NvPfI9wvOCFJ19iurjAi5sv8uzm89SzOe9Yu4Xj95/kXbe/G50HxDtGbgShYnp+zpgJulDK0YQztz1A9Z3jPP34S/wvX/6X3HnzPcxmkTe2z/L64kXG4zHvOX0/n3not7mV27iOk8jccdv4Tu69+R7mz1/g9hN385Fjn8QzYso5vvjVv+aW227hdz70KViMGBfHWHNHmTBijOMCr/Cv/q9/xRPffpLJ9RssXlP+20/9dxyl4uFnHubrT3ybb/zlwzy5eIKbuIX7jr6X3/zY77CIC6ZugaNipGvoLDJmlIKjlDQoX3vqazxz7im2z2/y4O0/y2133MzP3vMxvvHDh/nDZ/5v7r/9A5wqj3HdeAOncKE+y1OvfYevffNhKnecOZHbeBcffOdHefiJR/j297/DfWtnWNd1Xj7/EmcXr7IYz7jnlnv49Id/m3v5AAXrvMY5nnz8GW6+4TbunrybkjHvW/8gf7r1Z1Ra8MDGR1njCLdt3IbfKjj77Dnc/TlwE0Ak4giAz9ayBwkx81hxFbFRCl9y6sQdfOC9nyQ0yuM/+haL+gJazxBf4wtwhfnXy6I/U/QNuHLs1wn2Ob4agGbH//o+OnuKUIlm6q2deb2dkn2E2rXOifneFFMWeu9pmib56UxpRmkV0ObD0wI1aayNiCukTd+1ZuIOoiSvoYnYVIs9HwOIataNruSfVnEqzv6vGhF17bHQmK9RVTW/ncF8qkJh/kSD5cOCIpmZu+J6vgc6n6KSyhejBV2KwXx8GtGbypBcUFj+kro1B8ISD5rUlc7qoQmKtkGmQvL1alHQA2a6r6EGDVSuIgRNf4KvhKDJT2kvAJEmU3xXFuCEEIx8FXEsamVRKzF6EIdGl3y6RlRc1osmwtyZelIglj6RzZIUpSWxCfjSE3Vu5v1qiv3DimX3E8n1QVIug0OiIrFKhOi7uP/ej/PhB36JkqMIZRYvp8Sy2XxEqRMJXXCYyz9gwIABAwYM+OnAQIoOGDDgQCDYgmikjhvkOv7xmd/jxWee4cz193KE6xhR4YsCiBRlBVVB7ed86etfRC80+NrzwXf+DB966CEeOP4BKsY4So4cOwml55HvPsxji8coQtX68rvh6EluvOFm7j11Hw/d/kkK1qAoQRzCBifiaSb1CEWIBdQU3MQZ/sdf/Z/5/N/9Ec8Xj/P4976DTMacOH49H7njIe698T184uZfpuQIBRUQcVWgQvnMe36Tsz88z0O3/DzXc5pFGLFVT5Ht63nwxg/xD/gMZXWMhgkLoGHKgvMc5Rj3HHk/N05uwseSO5t3cZSbeS/v48Hbf5Ffu/kxHnn6ET7/7b/mueZZ3nvdfXhAXME6GygFGxxnrZwQaRiPHA0Lttnim099m6de/y5hOueuU6c5w6383r2/y4nNY3zhB3/Hy2+8wHWjNcKsoQglMdaEapvTd97DL9//n/BOPghEfusDxznxoz/jy4/8JT9644dUMqLwE+4//SAfuPNB7jn1bo5zikhBxRpxJtxc384DJ+6n4giK4yg3cNf6GSZxzDrHLbo3gTtP3EVoPCVjTExpijoVs9x1eX190D5Fk7LP+2TOzAZ3vON9NFE5fvwEjz72DS5sP890PiVqinaeFKMDIfDmowu0tNM82wItWQTxmBSlZuW+3CYxxqT4ND+e2W+nmYLH5G9UW2KvvZeakjTGiPf5+kCIdavIjEoK8mN+ZwWffGravRBFgrQuJJREMoZEqkvsEVak7qQ4TcpVsXODYn5A1ZkvTWduHyzQk+AigBAFQohJARppFgHvtb1P9qMakn9Il4JKaVvunuJW+r5UFXFGPGrMvwk4qwNLJpvUx+TaxAhfU78KaIHGpNgMgi9KFvV56hBxCqERgtTWRnEGMVCNUhApCmtHldYU3NSnM5yriDGk+qsIKtTNHMUTokWuD0GIFIhWhEaJCM6XQENIil+nJao1TawJzlOWDo1GIuME7woW8zm+gCbMzb/rqhPbQ4Z+BPo+ISoiOCeEoBwZHeXWU3fw4Pt+kQfOfJKSY4TgEAW/6h4gu5EQXVJxDxgwYMCAAQMGHCRE+zZlAwYMGHDZyGqXy1e9ZF95TmAuNU/rD1iXNY5xI2PW8LWDEs7zKi/yHGd5HdAU1GfEjdxIxYR1PYKTkgU1r/Mqz/M4W2wyYkxFRSBSMWKNNdY4wjrHqJjgo6NwI6LCTGoe5/tomGY4AAAgAElEQVSUCKe5kxFrLFKpYvKU+QqPAw0XmDNiwkmOM2aNo5zC6wgVmNZbTMqKminnOceMmjWuo2KdMWO2mfIcj3OMda7Xk5ThOmqFuQP1kYYtYJtN3uA6jnOBLbaYcZzrGXOUNTyR80y5wNO8QEPkNLdxlBMII+bMOc9rnOcNTnCKNSZUFMxYEBCe51katnAEbuYW1llHiEyZ8zTP8QbnKI3OoKBizIgFmxzhBDdwNyXrVJQsmHKBl9jmdRZsMmXKhONcz41MWGeNo3hKFEcNTNnkx/GHHHVr3MhphIItzvMarzCKI064kxgRUvMKzzOn4TT3MdZOcbQQ+++1ohOvjpKIkM2vtUAd1BGci9Rssr04y7e+8xWef/ExXnjxSabzNwhaUzdT6tCkqNwe44YcUeJb+rlz3L7dPi8dRux011t8oNhr/7gcZCkF8hIxEq0oikQQ2R5KDA3OOSOJUnRz85vZM4UnWuTyGBlXJVEtndlsZmb0EZSCoN4s9HE9gjOgNJSFwxXmgxYneClogtIsLFgRxFahCBHnMPPs5M/SS0HdKKERUzgmMlCc+QxdpHJ4SsDcCfgi4Lz5u5xu13hfIqJUlbnkmE3niBubqlVzgKpUbrWAUcjC0qO0ulahKAXnZqytrbG1uTAS01nduzbYkgVaUmnS9SOaKDiF0dgxnjQoCwieqqpY1DPmiwXOrxn5S6CsPMSaGBtEHYXzHFkbM5/P8ZVnNpsxm0c0epoARVERaivH+vqI0dihMsM5Y4C3twOLuYCO0FgYKeusPIE5IQQ8JV4K0IDonPHEc2R93PU1qVjMA6+fP0c1GjFvptanYkHEHcj4v5RPk+Xb/BRSYCpXOibVhKoaM6k2uPO2M5y6/i4+/J6fJ+o6BWMcyc3D6gSrmGuFlhD1DBtDAwYMGDBgwIC3Ep1oosNAig4YMOAqkKMEXypZkVQnvaszAg0NcwA8FR6PTwGSGur01xCJeByCo8TjKPBpcaXp3DlTAgGPmaJKurdd5/EU6bML2hNomDMnk64OT6RTQVnAoTmBpvXh53EptVFSvsbE30UUpWGRYihXCD4FfLIcCjCiwqWI7QFzKaAEoMFIG4diyizBUTBKua1TfmsARozwFIBP9ZXrsWjNz62ljN6NWHToirI93hBZUNP0Ir27VHcWDsZTMsElAkVTDiJNyjNt3RaUyddebm9HoKZhgaDtwrkhJKN4a09B2nTBmVKUIlNZKC71sniVhKaVznrH/kbY7b1WT2wX927lcINRNHMef+L7nD37CufOv8asnlE3M7a2ttjY2GBeW/9wKkTRt/QzRYi66KdGkuLPtb+bJfjy8f3SeVM+++2yW5v1zKO7xpOVz97RHQTOLqknZWQmA8Xt0XMyubd0/7jyAuaI6nv3cUvnAngne1RB0nL2or+LOUldVsZGC0y0V1k0Lpby1F2rdP5SXfudNlCQa03Od28Fpf88yMGFnE9+VqORzThJJFxXJ/3yiwgBxSlG5BbJ56cqaMAXke4p4lh+oth5PvmDzRtwMUaCJpI4lql8tGRxUTictzpwCnWMiVT2iBQt8a2ENi9WD9GUxw6cs75hIkvzOdw0iSBtlZdGihsp+taP/0v5LMRTx8aek14g2FPw6PoGx4+fZGPtBLffcicnj50CCkJ0FK5sy7eDFG2xPG8OGDBgwIABAwa8VRhI0QEDBlxjXAtSdDCjG/DWw4jYDsv0VT7HsDcpevF7qBpZHGLNU089yWuvvUJZeebzuSkPvSlFDwp7cXoZ/YjTffR9DB4krrbqrir3YlHkL5r+yvHVelSRHeb6F7t+RxZW07uc9sj5lxVitQfzqym73kej4P1emu1VcjIFUnKudUXQkaL9E7P5ffaBGlq3AyJmym3uWBXRmrLozt0NGjG/pGCuA1RaEtOyVLTkb4y2EeULl34LpiJNAZ5yWjm97BMzbwhZYCs11wQiiJgv05x+aOz56FyR8iaI98RDTAx63wWmal1IqDIejzkyOcLtt97FaDRpj2VXE6v9ZcCAAQMGDBgw4LBgIEUHDBjwJmBvUvSSFHjDDDTgINF7Ju7VFa+UFA2hTv5GI4oFbyl8N0YOe9fXlEO5BrrcNwMHSopeQQ5W61Gv4YZQbivtlWq/dnM78rNC4l51DWdfqDv7kf1WXmIafUVov3yrTiuXoUjvvE6Rm5WdIjkoVJfX7l6mKNYUSgl1rcuLrjwulUTb66X9vy7ds3s2ro7/w7spqKj5vE3ICwjB6kGyhUZvcbHXRsqAAQMGDBgwYMBhwECKDhgw4C3FxSaXgRAdcGiwDzF6paQoRBaLBc45iqKLSj5fzKmqihxMZsCV4aBJUVkiuy4XcV9StE9I7QYnV6cylH3yvsM8n2U1qtv39hd/Augl1J8SWvN7y0MOeKUUUu1y/S4WC3tkI0Zo3aFqTj8m1wcRl1WmuxCae6MjVdvbZpP7Nup9ImVdPv/tiRwEq68OHUjRAQMGDBgwYMBhxkCKDhgw4JriaiaPlhQdZqABB4H8LNw1CvI+5Efus/uazyuqoY3gbOjuFw+YD7mS4Nf9l4iDfn3ISscrzcfVBf925pX2SqtAzE/uxUix/UjPTJou+QXdocbcM3VknwrYj9eKe3bgLl/9tukTZyJ+Z/T1ley6iwpBV3225ptEdrokWP1uEdt2LV/vt37xdricvcj1lq24PO53yaq13+EmRfvR56FrQzOVL5bOjTHu6m5hwIABAwYMGDDgsGAgRQcMGHBNcbmTRz/MyRUlMGDAtcSuhChcK1J0GXEHibRKKrzVeLsPvwNXil5lAvuRshcnNa/evH2/q/d7O7zm3Jde9Osu97tUUnEPklS7Mua0LQCSfW/vdyUPunxp2vjrp9/e75Bzh6uLht0WEXsdCyEk1yEDBgwYMGDAgAGHB7u9zxzsimzAgAFva1z2mi4vDhMzenVKrQEDrg57d799oiNfRr8NwQKQlKVfUYxm9dUwCK4UB03q7mfevl8gpP3M190+rOMqabn6/eKXL1Ouu+2Pr/bXXe9/MUe8iWBETfWpceW7dr440x1X8r9bATof1nuOnx2bHWG5fOpS0KREKy8lYZ5IRaTdxOgUrpnZXKnb1V0+7eddk5eM5I9TeqcddAfeB3sFWMvoK0OvKujXgAEDBgwYMGDAAWJQig4YMODNxUUWzatL4gED3io4QPbtfVfns7FvYmv8Skci5EjNA97OuNrZ66Db/2ry36ktL4ZVM/MYkwqz9ae5Nyl6yXnYgUsf151ZeA5UFVIAob0DCO5+336gJrfLZ/9+b58I7ZrUtHmqWv3eRyaRh3ltwIABAwYMGHBYMZjPDxgw4IqQJ49M5LSmcWn2iCHgvAdVmrCgKEZAsNXvPiG9f5onoDfbPPYnHVdbf4KZeYpYsBDU7eossI023fv9mpCaB9353+TutZs/yT76dbi7z8K96/diprxvHa7GJ+TVBGm6NoixWap/Vd1Vzbz6e/YJeg1ywOXVX99Hp+v8sVwqLsn8PqtPVz/3yMfVXL/D9+kuWLHv16TO3DFHxYj02ig0Db54k43BDnr4/QRgt3lvN+Xt6nw4uCfYH6t1NGxE/mSh374hmDVAURTUdU1ZlgecuwEDBhxmDKTogAEDLgt50lidPNqXjtgRSPViQTmyRdhsOmU8mSwvWPdbJw4Y8BajWyR1C6XYWGCkts+LtNGugWsbSOSgn74HMAYzyQbsINpg70BOB0+A7oa3u1K0Q7/+VZUQAsUepNq1izB+mfV3KSTixbArKXoF+dg14v0VXL9feVYdnq6gqWtro77D0rdynBzGIfk2w8U2d5qmwXu/EqBsqPQrQb/u8vz2ZpPKV7u8/mlv6/3qzznHYrHAObf0rLp2z6cBAwb8pGLwKTpgwIDLwl4v4S2Z4ZTtrU1efvllXnzxRba2tlhbW6MoCi5cuEBVjru0xAKT5E8A+Qnfk7nal7Kf9j2rN7P+IiClLYo0Ctvb26ytreFE8N4TQiDGplWRqppv0GVSr+ildinYjUx5+zqQ2K9/7td+q9HJL3Zt/7zDsei5FkrPg2x/RwjLpLNzbodyN4RACMGuSMe9N/+4TbNgP3Px/fKwO1brZBcSUS5GaO5FWu6R7p733S/dVVzJ9XtfUxRFW/957gHaNsj/B9vg6QdyU9W3QEl4eEj93XC189ObjbIsCSHQNM2OzaLV9l3tA1kV99OM/dp31SdwnrfysTe7/QdS9OpwKe37jne8g1tvvbUdC4OCesCAAVeKQSk6YMCAPdE3m99NIffC88/ywgsvcPvtt3NkYyOZ7FVMp1NGo1FaTLtdBXGCkaPup3gGOuyLtsOOq6m/KFDHgBQe70vq2ZS1tTUWiwWCqXTs+tgSRlm1kwmIzoR4IEUvBf32EJHW5K11XwDtwl8SOd2/z45ARYeBFL1S9aLktj84UlRVcFK0fbrfHrlNch3nz5acIVAUmQTd+x4XPbZX3a0GSmrP67e3gjTs7/Mz7vF/2F0XcDUk7+Vef/H2z3NQJqPz5kz+62/S9MnqfOzNx+EmRQ87+psN+dmyX/vmc94KUu+w41KeP3kO221+G0jRw4396s97T4yRRx99lFtvvZWTJ09SVRUXLlxgY2PjLcrlgAED3o4YzOcHDBhwWbgYKbq5ucnTTz/NXXfdxXw+Byc4hNm8ZmNjg/l8jhSepSATvUWtqNGlMsxAAw4AKtBg/bssK0JTIyLMZjMqX1CW3jw9qBJCvaTSsaAsrqcUzdjPHNetfL59CVG4dFJ6L1LTe79D9dn/3jTN0rH+58VUpm8drgUpepDo8r9an8456rreQWS3zwGJqNZWjn3rYLfj+d4rRCfsEj0+H+6To9qrQ7fHeT3IKjm6hwl7Ls/q56XiUq+/hPbvj4lV9waqSlmWK/PS8hgacLixSnJn9Nt3te3z8QGXVg+7WRy8Vc+PyyE1hzbdif3qbzabsba2hqry1FNPcebMmZYEHxSjAwYMuBgGUnTAgAGXhb3MVFWVxx9/nI2NDSbraxS+IqDJ7FhZLBb4oqRpGqLQLgpVlhU8Lv5kTz+D+fzV4c2uP1+WTGdbqCrjsjIfowKe5FexWVCWZVLEmXIrhIBzUBTVkvmx4aeLFL1crCp0slJqdeGfj68GATp8uBbm8weHoqio6zr1abekqooxLvkz3Em+RdscuGpStIeLmsT30slk46WY2ffTbq87TNg/P32z6v6YyEHi+n5gs9l8WZbtpsJPK/Z7fhyGOWXVbH639s3kaT+YTFmW1HV9kFk/9MhBd/r1mOe3t8K9xOW+vxyG/niYsF/9jcdjFotFOy5eeeUVTp8+zXg8HoJqDRgw4KIYfIoOGDDgstBXicLyJPLaa69x4023UE3GbG/PaEIgxjkBe7l/+ZVXef755+06WV6sxjYuhHLQxMCbiYEUvTq86aSoCBoa1tbWuOXmG5GoHL/uGF5gPp+3fqrquqaua2azGbPZjLqeE2PyKbpEtKx85t93kDSr5OhPJlYDJfVNgUWEY8eOJdLZt+a+zjlCCNR1zeuvv7qrKWk/zYNDIuWulGTT7JP0oPpAJEYjzbz3jEYjRqMRVVVRVRXjccl0OqUoikQeRBaLRTsG5vP5Rep/rzLt50N0Zdy0jldW7pPH047xdbFx1TdnPyzYv+2rqmIymTAejymKojc+GsbjMXVdM58v2raZz+dLY+nNxWGqy7cncvuORqN2rDVNQ13XTCaT1L7z9i+TQG+F+ffbHfl54b1Pc9q4nd8GUvntj9lshnOuHScvv/wy995770Fna8CAAW9TDKTogAEDLoo+CdFXD03nM2KE6XSOLbAjo8kRzr7xOufPvc4999zDO+98x+5prnzPS6vdPMH1l8XZ2HI3KnX1WD/AfV+Xt1vg+908PfbzuNu9L5bOpS4V8z1Wy52X7vstefagDFp4lutqL097/fR2MWZty3+xa/vn+3RN2OO8i6W1moe9QqH026dfTk3f8zm71dGqh8IQ7LynHn8C770FXCoLCpT5dJvZokY1MBqN2NhYx7kijYtkeqwRXSLHit59G4SAIxJxKB6lABxOjVhTAe2VVFKaYGb+qz1L1KXfl+ssu6LIx1a/96HQquc6v76WF7RY8XlZdOcDLqb7Z0VnrzFUchouKdgEoqIEiAFc15vOnj3L+vo6o9GovT7GyHw+Z2tri1OnTi2Z3u+mIO3Q1b8FdMu+jF37GxLberU6KCzwG9k3ZZHOzXXvllSJbbnauo0gDdF1Fb2zqq11+m2hKeKcU4fidmn73rntgYgoPXcjbs92vTSqxEhRX5hf0SYsmE0XzObbprwhmPkugdmsZlHP0CiUlWd9/eSS64NVSGsZkL+z9H01Hzuu783AVuc+9TebUST69rylNHX3V9q979+fGV0awzHdn5a4zt+1fWVu2vZQXLvp59p+E+lI73Sfld+6gIN7E5fZDDQTnovFoiXPyrJksViwPZ22UehPnDhBUZivWAsS57kUn6jajusifW+W6m1n3bk0DmLXR3vzn8vVR2Fp53En0fpGWw9xKf2cD8nH09jz2hAl0jj7zatLYzwrYXcPeNeRhv3fe+588tySfnM07felgJDEpXEqez4BLw+Z4F4sFsznc+q63tG+0+mUeql9i2vmUzSXMY/X6FL/1zSHaJHafQ83Fb10gB2ukKzeunGTNOfd8V3GZVfve92vN1fu43sp+2LNrlim0ymz2ay1UDgsWJ1HD0cgwcOP/B4wm80oiqKtr/l8vvROMWDAgAGXgoEUHTBgwEWRF7/9YCh5993MugKOgHjH9rxhOmu4/8w9OJSYXoP3IjQzmZX368veOYGO5Mr0U5VellVcOm4v647CiLj0brmQ7pXaAz4xjN3vEdcucPJiKCCJsArp/iGlUaS/zFA0Ysf6ZKGkdMERtf+ib2QY7XGQlZf9tCTpp5AINNojdt48XVu2ddSv30iDLelKpFfuJuWl6K31c/7798iESm6XRbrzCGdpOVAidcqxT7nNbZqJ3FFKNKR6yiRlzm+/nfsE9CrZbB5pjVQEj2pBTGn28+o1WvumvIxSaotUn9I7l9T2uX+oQuXt3u+8604efeIJqiNH0dBQpGXwYrHg+IkTIA0umdY7vBF+RBxNWv6RSE9PTESix1HpOURqAgWNjKkpceoomCI01OKonZESAhQxphymfpAXp9IkX7wQ1bUEZAScOnyv3gG8prGUzuvIqpjOiel+RSI40ogS61GOOYjlIQLq7P4FBVGdkRSpX0nKb0hp2/0KQPAiiEaci0Sx9AXPyZMnOXv2VaqqaE0ZQwhsb29y8uQJy19ecNsq3fKvywHcXCJcNJFmTj1RHcGBIogWNua1wafZRvE0eCIRLzUQUS1SPzFypNExKoJTq7OYylWEAqeCj57gHI1bEBz46PDRtfNQJhmcOpw6RJ3Vj29AlCJamo2DKDbGipjGGlB7CC6iTvGq+BjThoORhEG1Jc1zXWRSQVVb8mY3cksl4n2JxkCjNhrW1zeYzwvm85rQKMWooGkizhXUi8DGxnV4LxaYrK4R75aI2pjYMN/Ok8vfQ7p/Jg9jyntLPmmRxpP1TdI31crGvZvhVPHicNGleTISxfLvtEfqtcSew2uRxkFj9ROrdMNMgpWgjig1SIPX5NZBikTCNUBB0AkqERGbk7x4IsLce7x6irjAa2SeiG9hZASHTG2iwSWiyfLtpCPgd0MIkbIsca4ixoLz588zGpXE2Fhkem2YN3OuO7phQUcay3eoA2XliSGTsattn+vb5pDgGkQdhRp5H3wEgu1fAKhP84LVs8QCUW90sULjlejAaWPzSSI0GyntGS1TnNQ4Tc9dndA+ORNZHIk0qeMXwcaKaoloQ8GUxjXUviICa4sCHyEWSkSR6MxfuURw2U95R7yqRKS3OZFJOicNiiOIB7XxiCiNgEoJBJu31MZpkAJU0rvGCiF/BWiahrIsERGKouDChQuMRiNijK3pd4yRtbW1NnDlqkn97th9K3F1Hohi7VE1dv7UN6gEe/5Eb+2uNu/ndsqbS2067VuNW3rHE7p6a8SOeNU0lzbkJ0xu+0yKR+neh/KzNj+3wCHiexui+a1jj1pwbsntx5EjR9oNhqZpWkuQw4aBDL005M2BVd+7AyE6YMCAK8FPtu3egAED3lTkCNHa1JSF45WzZ7nxlpttbZLCKmUySoigDYIt7D20Ahq/dI4pFfJvHiMkS2hZNKHB01AS8GhS40WIESKUStLiJeIuXZfDPrmkBvJqC3ahRpiDBru3ducKDQUNaJPSj/hUhpJ+Pm2hLNqlm38ryURgwBO645rLna7F0rbzmkT49e8R7fd0bcFyPZUEShr7PbPJGts6z2uIVgmS7lcAFVDlttFMtAY8tZE0EQim+HF0fz7fr63v3E4RT01JvZTHlrxu75FJ50iZ8tI3LDZCdA5at22TF185r8QAIbS/ow1oSO283EZ+qZ4jLim+HDAuHbfccjOvnTtPUIixoZ7PGFUT8LaACql/9hEF68hiaXbHU6+WpAgUWVYga9ep3W7kiHRbCJl8krQVAD3iPd07SkcEZLJFeueJ2u/5+jbfmPqzJbfSMdfmK5GvPWLSKYngpP3eqxEjEFeLk/RWACGVezKZsLW11Z6ztbXFZDLZWRe7om9GvVp/aXtBdpzdEc6yu3rRqXXQTDhn8jhjh2pudZOjpwiMWW2qicjrqyhFW+JAeznMdRkzEau2BeTUjhlRYOThbmKp0Kv5fNwtfU+KxkTU2WaXS8FdTKk2nWYzbMf29jaTyXoy2fWtD9K90G8NSePMSPfl8uXtKcjjullqGxs3iYBTScRlX1aWFIvpL095/bLn/mtjMxOBgvYDSKX2ygrBnS4RXDpHQPMWT2+cqyO0QQPtxygOjbt0LjoyeD9kJWEmSSaTCdvb2+nuynQ6paoqpFXtprHsTXHdlkPiLmWiPT/XY7sFmeoozyM2X7sdYyDSjQWX53NNjwrJStBV1WxXB9nfeJeuEiUR/Ul17ZaOZSLS3iw03XznnLp8r6V8L52X85Lm5d58G9FuRknjFJUVv+hXh377ishy+8bYuq/IpE++BnaqC68I2pvz0xwUpdtEzO2b1cD52QusWEakZ0773LFxm7u/jf+8SZOP5z6X0+tSy31D97Q1ucTirQRVysGrbH6bXlXaAwYMGDDgJwsDKTpgwICrQg7KEULg1VdfZX1M69Psoui903saHDV9gsHekRuEOpGLCZJNGhXBIt63L9niQOwlvEhLmoBr3/I78rVg1+lPXStB7CsMO1O+fFm3kOve5Z0tmLX7PSaaMJOQ3ZJrufya6bx2Vd9bDkq3GDH1YWeK5hO5Bzm/3sqmiQh2gOstSLNVomQlbCIlTBhkhC6mNGzaNGOXXjSlk9GlvQTTv5kkVgf4ZVPDVtXXq+6sBs4ZsLbu/2KKvlz6XD9LVMNKQ7iVQ/nwXg+7vLjMXfbY0SO89NJLrT/d6XTKeDzeM5J6NqtUzAzda6DQOVWs8VoTccxlwtStsZAJURyV1pQ6JbhIEKGIjjKa4tUlU/wgEERSv7YFZxFNjahZXdgSSrYYVTqVaGvyDWk0uB6ZnepEaRemmSBU+gvUjnASzWSWLJOm7UK3T4X1TPJF0UxM0Wch7dy1tTU2NzfbRevm5iZra2t7tNZeiKhop9LtE6EKjhohYOrrkiCZLO20yZLcCIhCcFaPq5xWVoKaIlYJzogalwjP/iK/TxJHl1R2kk2zOy1kFFoVqWvZ62jqrB6JYOPO2tEIqR5pk3eXpNusWCXBlr9lJZ5lsh9MKZMw29vbLalw4cIFJpPJ0nnOdYRKJk4yaRvFEaVTkVq/zDkrWlIwUKEUeHV4tU0UZJ7q1VFLhWpJGRxlk+pes/qvIbjkEzUWpsJ1y7+5NFc13n53scDHAiPYwvJmQa6zTLT2fo84gjhEtZ35lIKsDndpsyZmGke9tanUaaOs6MhUadp62sf6t1W6ZWVgHiuZ5Nnc3DRz66QadK4gRvCuJAbasqy6aFjycaxZuVmAzMBNTTkbx90p2VaiR6JBILqQlIVQBqiCjYPGORofiW6eFKIOiSNcnBApaXykcd1GS5+odCptHydtFmp6ttpmYB6z2JhQh7oF6mojrmMJ6fqsGLb5y6xAtE/W5vumgI8tka+dWnvJzUGPNL0WyO0LtKTohQsX2vbd3t5uSbz+ebAfKbrbnNyNUytjVnA7gos0Po8bU8CbixSlcZoIbtfOf4qpPxvpnnuFRgpMERwpqWVEIzbWixipYoPXhc1tiTTdpUaW/79LwDTV0CP5L94Wq8H78vxWVVVLPh80ftr9xg8YMGDAYcFAig4YMOCKkX01ee9bv1hgL/t6KcQoZGlfSxr2FQPLasHYnt+RiAVCQTaFt58znRaAZok6gCapkTIhlO8X2zsty9uyuV8mRTuyoVUlLiHlWLqkbEFn94qpJKuI+bxeOjtVdpBp0BYaW/rUQVoktvKMluSyvEZwsSV8d538VUGb9n4eweMwX355ldjlsaXXtFOE5fKE9n/db6tY0g/1yLJlhVDSn0rRVnifDLbMCqwqyJA2h7vrtVxrfgWtCBiA7e3t1nfubDajqqqWtOsHuNCUssryXRwBYWELeoHaldQyoZEKM8dd4GnM/B0jGnx0LTFji9c+kZFUuUlp2CracvEz6S7LJp3ZRBI6ZWdWuOVrHB0hmhFFjSpMfi9zS2XicHlxHVtFY75PR4jGdhFrOrScVqdUzGaiGdl/3qUsFrtyA72RoKkuvEa8mpLcTKU7fXMU69embnI49e1RIyv7hTSyOhPEmbQMrqtv31vAt+rING8EMWK0r/YUla4eEyGaiecoDdlvpdWpQ2Imi1wi6ZYX1C1BmYmASyDd+uf3CRrvPXVdt/19sVj03KVoSzC0afTaHjqll9D1O6XfN7r5TTA3H6LJ3QYIFkYAACAASURBVEY7lvKmULS2k5DGmesp3fO9u3Ozgq2vhl5VkK4SRg6Swq0j9Y0YTU5apEDJ/aNJ+Te9uUZJm3oNkYKw4pe2q+NO4defKy+GTIj2idHFYmFqwajmY7QsWxPhi5tU7w4jf52ZS0to5yTFJyI3u6EA0aLt/0iDWTh0/TQr7rt/0/GUXqQA7Yj99nmfyXyVTrUruZdEotg2p9eeC5jexk23wWH9S6Ps3KBIY7HbErLfNI07SbVhRtv5Ob88pjOR3bl7uKyq3oHcrrnt8ntU/q2u69atSD+a9rUm0lpFZ3LzYYps2vedTtmcNtqkeyb0x7mN7Zh8vcak8nZpU7tZsizYs+5a1XK+Z/9NJd3/MgJ0Xmx+e7OR3xku9rfXuQP2r798zoABAwZcCxxOhyoDBgx428B7D6FuI+MqSZy43zvrDrlf9/Kr2QyZgm7xGkCySgpIfkSzcjArS0yiWQINIjPAJyUMKIGIqYgyIdqjQ8mBOnLWjXxzfUFZ62c0JZhIxgaHs3WUksjH2JGPrcnsTrLTYHo730tzRzUpID2ioKfya/lAJZGHWSGYy9ak0peo0JqOZ7WGZhGMNEbaxQIvmE89SKudmJmdJQVmp+KMiWQyRU53PPbPsnImBly0sTJpF6xE6HwQWp1BkwzrvWS3ADVeIsokVdcKxdvxwq3fU1k6aO3Q992VrYEVWl9j2bwR0gI2pyBCCDH1RwUNqX4TXa9q/i21BlWCWr0X2thLvCqK0mB++YxT0LYtuuV4JumD8dVaJD+tiirJpJOWKDefmhY1SlMLq4CLdWoJG1Uk326gqCiRkBa3toUQxNLXaCaqpsI04k4RFCuDKedim82OLHBJKR0S6ZIWL+oTSauJMDW/ev12yBst+y92gtUzJDUxuKioROqkYqxiQDTQJHW0JDW6Od2ICHUiUYpUz51KN6ZyCopqY+WLkoickPzxZfVcolRSmXLWNRGCuXlDIlaIVs7YjmOSebjNcyohtbG248PS60z+VVyu2K4vx9CRhf36Wwl8lCeh3L9zAD1VpWka+nDOzOvrul5SWzVN8q/bmxOdipXfGRFuxfPU6b5FNBcXQYQg4HSe6sPRuJJtV6I41mojtBe+RsVUhZ1vQocPHqdQO1MIN20AprS5luok5kZIBW9EyeND6MahJv+QLlq7alIDu+SIIJBJ8wVoSOl7IqX5F9WZzXt6NFXaeSPWYmXTolh9xGzufYkL+Wzum8mxPFbagGOYG4VQN60rm7quUekFOeuau/fssbFLmgOcqhGiiaoNBKDAxzL5P7VOWhhTZvOMZJ+RjtrZeC6j9W8fWs+3ZnWQxlOZR5WCqmlunUachmSRYJsFgUweB5upVYiiONsJQFMOc1gzjcnrdPIFm6Y4RBKbm7ZNm26aAbKOXuy5FRVVb/22DWpmtiWqi1TbuX8ltaLu9Ty/NORNobyxXNd1O976mw55PszjNft0vySLnN3u2/sUDfbeox5xDSExxMYzq/mlFk8g0uTAVrFI59imgWpBUEEZ25aSbOO0wGkJWiLJKmIhE1BHGRu81u0zv50ztbfZp+2W3fLmT9p5WX2q7wbnnM1TiXAG2nks1/+biUv1DbpbPgayb//6G4jRAQMGXEsMStEBAwZcMfJiuq5ryrIEuhduuYjPuZ3IPqbalElsT081EFuyKwfa6d9Q2t+7F6RWZ5BYvOxLsr2ufedKXjF7bF/WGvYEKT2lW1/p0FMjLrOF6czYCZlwRuD1VBg70F6/0/xtVTfRYdWUzC0dyWpLXfk1q14C2ezaLSVn66Ok1HRuqW6W8qF0TFC/CDjM7HI5t9o/qUdOd6lmktV+DckZQg7gY9f1/DzKXjWTVVks5aGfnS6iuf1FNVJ0sVi0x/NCdEnZIRghSvYtaMRhxFE7byRiUpZlH7ZGInY5y8ql1kw7mQTmc9oozGJqzND2wa7t+tGD+/1AxYL0ZKVoP2p5/7ps3pz/TM2TFZCuVTu63jWmpIy4GCAqUbUj8aL9SVLELfdz6w9WlwERbQmBjD75czGYKq0xRZ6aAi0jOFLgo6RC7NcLK+OY7AKAtv26m2SFdK/jSaaONClkc/12bgZaRVNWrgpJxWvkXhdd25R4pjsMnX5Se71E60S6C6hH1RPTvXM7w/LC8HJIt74SMfd1YEdQvf4YyEq2Pmx8dgpBn3wLBjHCMziX/CFbcJvOfDaPT0ekNLIxpeO1wWlI5vTWlkVPat/VUkfKtxHRe3+ycp4pdvvjIiuBSe4RcupdP4mrc/WSEjGmjRDrd92GQn44JcV0Su9SlaKri/7VsZLJs6wU7Z9/SYRMUmia4lNN+UrnMzUrZpf6ec4bnQoX+nNQVydOswI+h+OJS3OvrmyG9jdVMiEWpUkBjgpcJPn7TW2cCOoOy8/UdlOnVZd13y0nNuK8dpuESmHm9BoShdufW5fLt7uf1ktHfyypKiGEdnMCujHY9zvaV5de1b3TMzcHPstKeFO2m/uLPI5tD9MlJbdd77W7zvqCqaQVR6GBQmsj3skbQ3lzR+jce8Q2D6twyb2H9g+mzV7NrmEuQUnYr7Ncl5lgHvCTg4EYHTBgwNViUIoOGDDgitFXKuTF9KXtjSckYjKkJUqRiNHW75fJFWgXaBGyVWvAFIf9+xmtECmktnP9CMUTXCY5Q/cG7nqmXIx698u/JX2JYsrPfFE/++n+kgmZfF7yfVdIY2SRNCAFZbuCjIlwyVh9Qe/5Huz5OV1eSLuuftICX11SnKZ6cnnhk/yhFtSpLpOfzmQi2CpjdQSaTY2z1soRKJeIX6FTYFp5UlnU06pZASh7eWfH8tKTFSd1Usn2/IcmAjB0mknLg5AWV1V3G1n66N0p0ed7vC+36psGXGpCkU69mFVxIQSkNH+xmtRlffikPgsiNJIW1hKp4oIixtak1tPg1L7Hnnl8yKRZr3bMr50nihFC6jpHEDmoyU4TxBy9NysDM2G7WvOu+0WNPO2f1Z27/EuOVp1dTkhSnDbOonv36BojK8W8eEq0MWK6y1561phtW7By7KILHcnEOXTBb5peAJCOgPIRcNEUo4kGcurxKVq20KBSJCW1JwcTi2IKcKdFMu/um7QnpWfbH23c5U646t4AaCMrO3VodAQxlZqXGYIiWmLRySuUBsc8Ka9cIn5HKErEAompuCUyanXubWtP9pi/Uv+v63opoA90c3s7r6f2yMSpS+YAeZ7Mfjet1kMKuFOk0HIFhSo+BUuLMraI3xS4aIo7D5Qh0nil9g3RNZQRnFootyiOUTAS3NTAuZ4dUT2IUqjdt5FIzBHGU78gEzOYYttpd05M7h18IvzVmTKYMLK6d6bAjgiW00hWOouAxFEiYGdJfFl0pGlWb2P9RFRwybzYSMW9yZl+IJ7cVv1NGgE0RkpvPidjE7CI3UkJt9Ih+oRmamXAgs2ZaXvVnSihNUvPJBSt8tLqfeGshqvGpeB8yT+lmIsakg/KUYMR2y6TYInwzJuOsQAa1JmS23zBxvQ9ouoR9Tip03WZHEskvNJuHFmZRp2Zf2pfsosASM+32LmuiDa31umRWqVhPfemah0Hu0/tTRlb9DbkpN386LD6fZUAz99X27dP3AE7/IhmVXeZXCbsjdVj+Xmwel5+z1p07zFS2LykCsxs0ygRpUGK1kWG00ipgSBC7RzBCUVUCo1UwfIwdwt7HqptmBeRtl/13bmszkuundOWy2G3ThtEK2XbtRaSy4HV+e1akMrXCoclHwMGDBjw045hq2zAgAFXjGzCVVUV8/mcoiiSeVn+59KweqZkhU5SmWlWKyapT34l3vnqn5WYmREsW9Igkky/WhP0FcVjIg57nGlPiWirpOwzTXoq0+UFUE+xqV06+de+P7J+mY0o6ZRNXRqrU3QyV6MXJTkrPKUjN+m4plbRs5q/VsXWy4Mh+e50y0qYmNPtpdMpMIU+7emT31ZbuHbXCMvLmSA7F+ht/ulIDCNh888NXcisrow7e9vuC6v+3TpVXPe7AIvFgvF4vKTc6ZvcLS1kWlPLLoBEEFOKSqKE2kWw9qPMmzIupsBAy0qsrv2dCq1ZuzPT7k6R6NqURFkhWWJS6mjqLysKNV0m1JZ8+fb9IS6PhPaeprAMIEoOoKO9/LRqb+h1+qURt6R+atulp1q8FLikDqQlay0HLvnyzEowp6S2SarXrFNTy1cEGpcD6uRAUamft0SQES99n5a0peyim5NIwlb5m0iUKK5VWpm/1hzwLeBkYWSNZGVq0ZbDIs7HpEzu92zXmzOANt+Xhr6fwtwGmXjL6sP8mf289k1Sl/3/dWPQtfWVlGjEpd8ych/ObkWc1AgLU0VLDipn9ek1UkQzq8+R6WPPtUDus1G69rI6ot2AyOOv379znvJ1rjc+7DrpFHHSn8f782N+XqXgWJrHQgRp0qMwP3cuvYH6dd03mc5tleei7O6jryjcn2xJ4zOpoR0xNY7v+pw0FvBLzBt2lLzpkDTwzshqIbbKYCP1U6AyTAXvtaGMjSk9ofXf2s0TuV+kuSUdt3RcO290VGSv/XpBsZbGQq+q83Mou/XoiN5MUK5sNub/tX22P9ozmc1ljbXdsNq+eYz1x172JQvLY3RvUnT333dXY5KeG2pm89hmj/kVFaKQzOlzzbtWxW1jJpGMpA2h3tjp/F7Hdhx7Fng1Fz1BdmpyVgPbXS1W57fsYmL1mXNQWB2jgz/RAQMGDDg4DKTogAEDrhh9NVE2sYwkNd8lkRoRQk1Q35IIzXxKYijI0XwDFVnY3sxmSxNXUEBqYE6hQBAaCnvpXgAhR+cONJTUuETamkKsrrfb1XxrLJtJDzVKKWgv6E1Ii7j0Th2CmU02IS6zcw5QRRA0KiFqth6jaSKCJ3v+jAu7n4WGshs39cLSakicYwStyR7fYq4/Io045slM0ZODtPR0gaoQF9AoaEme+hfAHChpKJiDRuJigfklTYQdCmr0ZBM6qitm9VswjW+Inhzkqp6awiQCdaqTUEc0Wt4cWH205SiJi/4i3ci4EDsSKEZNVSqp7hPpkPzIzeoUzCeGncvCdp2xTMplU9TcVWPimLMfv6zkyX07L6has+OlLp4W7nlhLhHCjFHpaIJSB4hmV0vhUr6lIEpBo5GiMMWSw9KNTqhjsCBPdUOB0miDeiNHJArOl6gKo7JAQ03TRKpqzHxWUzhP6ZX5Ykp0noDHC4y8Kc0CAj2T6bW1MZubmzjnqLwjNAuiCguNdn4IeITY1DhR23eIAS8OKUc04pnVndl7P9CaQ3rKoN3J0FUidL9Fq6YFuhQeIZhfQhdoFAoZERozZW4kGKkcAoGSYnSEGBpcnENoMB+FBU0QpBKiBAqpkKYg1pGy9NTNFHEBXxbU0UhmolCIgxAR1wvYVTcgHld4cwVQz5mUFU3TMA8NrhrhSlP21fWcQhyFKxMxG/El1HFBWRRo42lqoSgqnINGpxRloFnUjP2IGEF9QVWOe4SJmf/2zUPNPV/aKMotoq4NcpVdn2RyJrtFyQRpVlutknOtebpmyioRhTlAjzYUPrLmoZ5tMsPj149Sz+aUREa+QJtAow4/rljU5yh8nSLHj4luYirrsKBkQaPbNNIwHl/HovYsguCrEuo5pRNwKYhWjHht8JJI3BTqRZsaFxZtea1uHFEl/S3wDpyWOFchhacONYX3aIzUYU45sTpzUZGglL5gXi9szy5A6T1NtL6C+//ZO+84y6o62393OOHeW7Grc5MUjCNmwIxiwIAjOgqoCCiiIkiSICAgAkIDYgZERBEVEAUVHR1hVIQRwdFRUXLuHKvqhpN2en+cW9UF0gSdNzPvTa3PZ9N9q++9nNrhhLXXby0HQuC8JoqbEAyBsj/f1SNsej0UD9+UmQpZmknuzAw7FEIhpcYFj9T1uW3qHFcTpqHvglKPkw8FQro6ZK627EZriSlrIlcoj3E5qQZ8hXFl/XuGgJIxISTYoLHegPKIKMZ5QXASSYRTCiscSjlClRF5TyQU+Io4EmgpEMGRVzlCK5wFbx1aW7wvQCQUZb0RESUaY8GjZmyEKISSeFfiXYWOIoTU4AVSCJQIeGewPqCjBs7a2n9VQcDPOI/Xdxoq1Gu6xOOlqJ2xrYMkoudtbS4Q+qSkkMio9gOd6v8p64+ZFgePhplevjPX2NSam15nM8q9p65NWuv+JtzDN2WntijrMRYyECWaEFz9/VpjfX2+VQSUBCsFRtTbOsJ7UgSif41wSlKYgiQSRAIwtQ2ECVCpiMJDE4Euc4Qt0bEil4FKKoJX0yp7gSWEHESJkDE+6Hr8ROhbS/Q3oPqvQ+irYpWe9gGd6oPHu2H2cGunqT6fSZb+d+Lh17wnshk4i82TyLPk8ixmMYu/Bf/9V4VZzGIW/1/hCd/SSYkWAvBYY9BJBGUG0uNRlGhMn4i0ZYZuaHRfM2J9X6yEJQQL1qOEqG/YAxBRM3+FRQpJGcy0esX7gDcFcVSTee1uDjBNmE6Vfdf1kRLrKlyVIaSvyU7RJ9GUICstSkvoKw+RYKwneAVBo6RCyYAPHmMdWmmqqk62t86i+vfseWFqpaK16CjmoTXJDoLFezd9eJV1uFBrYOvcFU+wps/q+mkFqhCuDihQKaBx/TAV6+qLgPUlNftqkElNPleVxRNjiWvRrTPoyCOFwdqS4DzeBqQSFBZQfee4EIgaCXhX6zn75Kzql6FDwFYZUV9m40JfdRM3+sRO3Ye9rEckBdY68I6o338IBWqKMHUEU1FVnjiSBOoHKS+myOVN6tW/mnaPY2o+VtJpCKHvW7fpvcIHhK9Jt0YEnfY4ujkIzSG8TOqjMj2asaCwDq8TIiXAWoT19TCLQOFKdJLSafdoJA0iIRHBEceavOiBqh+iPYF2J6c5MEQkFVmvw9jYGGVZhwilKppWIAUPvbwgSlKSNMX7mtTXkWRycpKRkRFkAFdWxEIRlEJEMWkzJUkShBBEUVSPvy0gWIwpGW/3iBpNojQlIImiqYfdmX1Yl/z6EOp12yckHkmBO1Pt9qiecUFija8JS+2wRZdYCpRugWqCqEibAqkUkKCjJt1uhpYWhSFNUwIa7yFtNimqHo4KZxyJSmg1mpRFThJJJH3yRtYbBkqnlHlFI41roliCFBodp1Q+UFaWPO/RTGLKIqMRR+gkpTSWLC+RStBsJEgEZVkHuXjhycoMpQRVVRCpmFg3yHoFKPDC0O1NMDbUImt3kFphPbR7GUrHgKQoCrSON6kJRU1G27DJe3JqR+Ox+ndzD5fTpHbfo5E+QSiCIQRXk5BBo5QguBLb2cj8kRGIB1k1kTE81CQJJaa7lkZDYlVK2wjiRopwhmbUoMxKekUPHSuSqO6PuBEjophulpGmTZrNFp1Oh0YSIfGUZU04Npr1OqsTpmvyakpNmSYRpipx3hIlKa4/F6WUJI16jrvK4Z2gV+TISGIqR6PRQEaSbm+CNNZESiO9o6xy4oFmTdCH2gImhEDlKrwSlMYSJ02yXkmgf+6UgiAiPI/e75sjSGaqCR9r3Db5U0591kFw9UaCEn2SO8L4AEJgrWFwoIkSEuMdMtK0J9bRasQkjSY33vw7xubNZWx0lK3G5nHAAR9kSnnZy3KUTkmTVr1BGiqkDFRVxsDAACEoytKQxIqiN4Greojg0UmKihOSOCYSEEmLVvVmW6M1QhDQ6fWQKkHpFCVr9e5UWjtAqzVAr9ejKDJ05BGhT6SJGEFNJA4MJiDKmmxEEOto+vNKKSKlMGVFFNfzQhGQIpBXjubgCCEEbFXiPEgVkec5c+bMQWtNWZYPsV2ZIjsfa3wfaYwf77rcfHPTylNjDJOTkyRJQtps0u12py1hnK/tCIwxhNAnHZ3HV4ZIa1SUILUiUh5T9DCVI46TmrhVkqBlraJ1HulCfa6rKqwEI0RteeAFcVT3s44lSVr3mxR1MGdpqjqEcOoaFerrEcKjpcJ7S7PZJIRQk6NSU1rXr7947GvEEzmv/Vfj4cfxP+W4ZjGLWczifyNmSdFZzGIW/yn4W3a56wRvhQgVMaBC7UG5ctntzB1OiNJ5/ObmO+sHDCw6jsAHQpURUxMRU8V/YqosPkAkNpFxRICKIQi0cHgqjISgBTIS4EuqytIcrBPqVc3P1sfn679WrkQrWauS3JRi0xIkGCDtE4le1t52VVUQ6X4pP7W20/gMJWq1DkAcaYL3aKUpckMQ0EwjPJYQFNPBMXbqPxak6pcrQmFA6oQgdE1smryviAs4VE0klwbp6wca2yeWi6JOiBdAQ/Y5VxljEHXyuS3AWWIdk1vI6fdxKIEchCVCoJVGypoQlFHNPedVqIlgwIUKihLVt3G1AnSUQBBEsUBQEvqekJXrhz3JqC4JJjDQbCDwpFqgZK1Ck0JiPOQGpBLgHTKSxLHEWnDGEumIyvUVqtMlq49vPs6cvjMfWqfUOw9vCEGQqp7DaCT1HIspiSmhanP6Gaex+1770QuQO0WapqiqzceP/gj7HrA/7aKq1ZbG0IwHkEQQKXQrJiiJTlKCCbiyoqkVeWcCpTVCSpJY4x2QtuhkJbEItJRkw8QkIkopS0MzTqiyXl3Yn7ZImoMURUG73UbFm4iZSEtMWSF8IA2QKglS0CsLOp0OUgQmux2cN7SSmFQrWolGKUXaGiGrwIVaUZtlWb9cUU2vgbrP/poI3Rxm9v/mmlJRTVQES1m1GWtJLv3ahez44texoetxVQdXTfLVS77JnAVbMX90IbffciuYnFaq6HR6SJ2i44RO1kWrmihJ0iadXkGeZWipkASsrUhjVSvpgqBykjRtYvMS4Q14S5TE5M6jdEKSNBhopEQKqjKr14SrF0vUTEEGqrIgmKomBIRCqogoTXDO1T8zlkTGSKmxPiAUDA416E2OM9xq4B0EFHGSIqVG65hIJzUZUrm/nq/T83zT64f/+yO9fqSx8WHG3BcKJQJK2NqfUsR4ESOEwOQTHPS+9zB3aJBf3PQ71MAcyl6XyExy9y3XMTZnDtu/5DVsKBKCS4lDRHdiktHhJoPDmspOYq1FRylV0BQ+UFlLVRWUZUEcxxgn8B5azQSJo9vu4D3EUZOqqrC2bkpFWONxpqSRxHSLksp7klgjRWDjxCSVD0QqJlKatNEgbraorKXX6yGVJ4rrkmdbVsQSYiXpWUtJXZFgez3ipF471gnS5hAu1Lp5IWBkdAjrAtaFen08yvx++Pp4+FhMj5MUD1EDz1xf3tdnVCWB4Ai+9lOdUoiXxvH2PfbiyU/altE5w8ydO8xLdnouRbdNkE2iuMnYYML4mmVs+9Tt+ehxn2T58uWsXbuKlRvW842LvtZXtEYomWAcdAuDVIpYWZztouOEbumwokmkU6q8w2AKLVVHGzkdMZkbbFkQSUdZZnUfF45YphgXiJopKknI8rLeKAuesugSRYoobtLtlQy2hhhoNfGhh7FdrPFEegAtmnjr6WTrkHFFUVQQaiJTK0EapfX/zxUIBaAxpcX0X/sQkRceZCBp1vYAlXHoKGHt2rU00ni6z6M4BSDP8xnXiU3jLGecAx9t0+Hxrs2ZTfbb1Ovjjz+ehQuXsM022zA0OMzo0BBbLVnCgkUL2We//dBaUlUlw60WsapT76WOkAG0kBRVSZ5nJNLTSCQBReUUVVWgcXhTK5dDv7IkhL6yNZIE7RHO01QJ7U6HqNWgIjDe6TI0NESYCgjzmxSggZqonVI0e19bNxRlhg8WpeoqlyRuEPyjXxserW3uvPZfjVml6N+HR+uv2X6cxSxm8UQxS4rOYhaz+E/F470VCYDQtX+lFAJsgVAOvOeGG/+dJVtty04v3oGf//xn2ACFE6AiECCUBUqmdYXe4SoLSuIDhHI9MTm5Aav6adSmJMEiXYkBOo663tGXyDieTrQPth/tUwvRKLwhVh5BuckkTxhwFQ6oLP3izIIMTUlEHOlahtlXQWbGIWVEcBlaBZyHLAfRDyJKmhEeKIpxIgLxlEp0GgVQUjlBECmVgyiCMtSEsKKkGUkQgaDqsrpISYQswXaQ6TBeNajKkjQVCK0oXT1WwXoCEZ6UHI+M+nWgRUmspxwPA1pHVJXryzotuAo8VKZ+jwJkrLBK4X2OUqE+SMDmBQqoPGRFqEllVyCErGMTVC2ylULigsYET25rBY+vyroit8gQPq/LW6OajAYPZbcW9EqIIoUPHtnPe/prP8zNzMVH4OY2p+SZepCtlXibypGnWh3S42o7AlcQKQhxQhFAxw16vQ6NyJNoR4giZBJji5yBKKIsDbmxIANZ1qMsS+I+uZmmKWV3kuFmShzHFNZSmookSdBpAxegEWmwhjRpEBCkKqHKcpqNBkKrvpKqYnBohEarRV6VpI0GMnhaaaNeh8ahfcAVFV4KolaDxkCLoshoNBokSYKzFVWZURZZrbKLFN2yJqLTVhOtJVES1cphdE3B12lL0z6MCsVUhfwU8TxFPsNjl88DlFleqz2lQGmQtkuoMkxQiDhlZGiIG67/JQcffjQ//cWvWblmDS/Y/tkMJAqT58TpEKXxGAoi5YjQ2MJTOk862CCKFEmkcAa0jBChoKq6RI0h2rnD2ZqEmDMwQDAlE1kX3WhSOiiKEl9VVFmHVquBc46YGIWisAYvBWmkUdITXIWKIasqgogwFiKpEN7gbIbQAusFOh4k6xXEwuCrSQKOoDReKtrdHsbWpa15Vtbj5EId9AbTVhXTpIAPf2Vv+XDC4OGbAlPzfyZm+hVPeXVOezuKQDOOwZZU1nPBl78CSCItiRV89/Jv4RwMzJuP1aCMoYEjbsT0ipys3SHWCZaIykKwGYkK6GYTp2OUUmitUapBUXlc2SNWti6XDRqhYoTURKJWRiI0gZhmHGPKHCEVzYEhvOkiQsXg6GKUHqIq2njTpbKBjZM9BoYH0bEguIpI1X6OzUaC8DlagZVNChsRScNQE8rC4EVMEIqNI5Qz4AAAIABJREFU4+NILRgcHMQ5x+REp7a90I/v9vuRFNSPRO5sjgTw3vZNaDz0g6qErCsIli9bw7P+4bkMDAxx1z13MzGxkfHxdbz6FTvy9Kc/idVrNpIXEukq/uXqH7D3vh/g6p/+nGarhe4raEWQDKYJNu/QiCxpLPBRSilivJOkOsIFD5FAx45e0WGgNYLwEaEqUFJgQkoVIrQsiSiQMiJJB9AKsl4HnbRo547cliStCC0kiYyII4EPliATrJO0J8cRvsC6nLihMa5WbwdjSZMYnQScdESRIlYxUtcWEa5oo4Ij84J4cAjbnWBssEHpFbI5iCTgqhyLIDO+3nBToJSg0WjQbrdJkgitY6qqqjeK0vSh49i3mdjcGE+N4cwNuMczvo8w4jPG3vOGN7yOVatWsXrNKtZu2MDqDevZe999NtlpeI8rM4K100Rumqbkea0415GkmYAtu1ReEnRCI02RrkS5kiRSdLxEDM7BlAUSR6QirIUo0hhv0HGM8xJkTNoYZHx8vE96QtpsoJSiLMu+BYHAOdMnRC1ZlhFFEWpKSSoUeV72CdK/DX8rmfq3kK+P93j+u47xf3J7ophV2c5iFrP4ezBLis5iFrP4mzHzQfmJ3pDUARh94WVVgqxAbMRn6zn+E+dz9PGf5YD3vYWrf3AB3RKCUrV/qC2gavOdr55LGkW04iYDqsVgMsSRJ52D0RAlk5x61HsZHt2aa36zikLXYtGJO//C0+cv5PV7HEilIBRt3r37bhx70llUAC5Hypx3vG0Pnve8l7OhB15qjj72Q5x0wuHUKbkR5BNcccW3ecr2u9RsYPde3rPHLpx49rlsCOB6BooOb3/rO9j+eS8mJ8ISIYLl99ddSxwPMjgyj0jFpCrmK1+/iCVPXsTo8BzSKEaKYYSaj9CD7Lzzi/Gd1Rxz+IG86z3v55CjT6LVGCZVTV7+ilcxPj6OsiWYnDfuthsnnXZ67a2aZeDXse+eu7Hd81/H+gJi2ebko/bnLXvuzREfPxWpJI1IseMLXkK76/Akddp70ePHV1xKKiOG4phUaT55yulE0RCYCHzOHm94OSKKGRqZR0MIEqE49uyv0QakcJz4kQOQOkLomLFmgzmNmBVt8I0IQslJHz2Yk079NAYQBGJl+PoFF7PTC15Gp/IEnbLrm9/EmWeeCX0fONjIW3ffhac9b1fW9ajZ1FhxzDHHkOgIKSJarRY3/vvd9CNPqMM/pmad3OSK8Chzc2ouT/mPTbXNld5NP+xOBwnV/mhRqiiLLiEITM3ikkSqJj27bTLr8BJiKajyjO9873ssXLwFC8bms+2WW/HppWfWHnVpTF6WHHjA/swZmMvIyCCLlixm3vyFfPJTn6KqKkII9NoZl3/7O4zNHWPBnDEWji3gzE+dQbcoa0WhjlBC8i/XXMvo2FwWLFnC0NAgc8cW8JXzz+eFz3s+ixcsYNH8hTx5iy2YOzqHhWNjvOKVL6eXd3nf+9/Lccd9DBU8A2kEON75znfywhe9phY0C00vz5DRVFmrJIRaTSxCv3SXTd6wMx9+ZgbIPN6HoiSNqKwhy2tvToKhGQV0GmMCrFmzlosu+Bpv3P3tbP+CZxN8vYERe4uoLN/+9pXMX7QlY3PnsMUWC1h64uk0xSA9b+iJkmOPO4LTTv4EkRoiVk1ENcF3LvsKO71iF3Kf8tzn7cj8uQsYbo2w7TZbs3DRAubMGWHnV78WvODkEz7O1kuexNi8xcwdW8CTttyGFQ+uxksoXMmee+zBmZ86DaUt3WyCd+/7PubM24Irv/djnv7UZ7Bg0ULG5s9lwYJ5LF64FWOtJbzp9f+ELTbwnnfuxllnLWWyl6OjFKXT2ocwjvjWZZfyilfuTGUNzoa6xP1hATKPVX49NSabUyvOHJ+6RH9qU4A+AekwRY6UktxUHHboh7jtD7/jTzffSLCWu+9+kJ/85Abe9Z49WNfbSGEzBkWHE446kDkLRpm/aAnbbvkMtl7wFB5YNUk8MMCwyDjukPexcIutWLJgCXPnDDF3ZJQlS55Ct2s5/rgjWDhvK+bPXchWW2/HnLGF9HoZuIyVy+7hyU9+JiNzFzM2dzGLFm/Fd668utbgVxt55x5v5pgTltKzMSPDEb6a4B1v35s3/+NerN6wBrTjY8ccxZlLT0crQZZPEqmSiy68gF1esyfdPCa4jey1xy6cufQzeFK8EMxZOEo7m6Tda3PlFVex62teT2GqWmX+GPN7cwTBdPk8sm9h0N+o6bep11Ml80LUtQGCgBKgZJ1U/7WvfpuRkcV86bwvIlWorRfwfOrUY3nly3fg6GM/SQhNTLvi5z+9ltJrnrr9C5gzd4Q5o6O8d/8P4Q2U4+O8+FnbsmRslJGRhLfsvR9FklAWTRI1AgpcmCQ3DxAlBVs+aXuGRp/EooXbMTZnPi999e50S41WPfZ555sYmbuE4eHFLFkwwpIFw3zytHNIBgYxVJRVm5NP+gSjY3NZOHc+8+bOZXRsHvt/4MOMjbQQNsN5w3EnnMjiLbdhYHiYrRbO59+u+zkiSqmC4JhjjuFTp51CkDFCBLSd5NsXf5lX7bYXyzeWRHYje//T6zjt819lYxmhfZfRhuVd+x7ALm96O3lVIoIhz7o8d/tnseWWWzI8PMrIyAi77rorE50ulfObwsAehqnNg80Rnps23R69lP7REQjO4b1DKUGSJMRxrWhNkoQQAkVpGBgYwBUZP7jiMhYvXszI2Bit0WG+8IUv1BUESpK113DqKSex9bbP5Kbf34YpK5QtmVx2L0/eYgveddCRLMssgYoB6bnky5ew5dgShucOMjh3gKWf+XztAZw5nHG87/3v5exzzkZISZZlHHXUUbz3/e/Fe4tzlhNO/Dj77rcPUgoajYR9992Xk08+BSlrq5NIpzUp+hievJuzk5i5sfl/sz2eEv6Z7535mf/bx/b/QnuiVghPfANhFrOYxSw2YZYUncUsZvF34eE3djP+4TE/W/Y9QYXWtXrQTvIfN/+aZWsLXvTK1/Pqlz2f5XffwnevuoaS/j2wL0F7gi147R7vZmOVkZcd3v761xKipE9u9si7a3jhTs/moEMPpp05rPcc9KEPs91TnwZRqybj0ggtPIUXGEAryde/dC4/v+baurwxARAEW5Jsij+HNKY9MY6OB6ksoEvyfA2VVAgBKmlw9be+y/d/dDVWBJJI4Mi47BuX8YZdd+e6664jz9ZhSsO//ep67rzvLh64926qYgX33fEHRocXcfPNt2Fdh+tu+CVyUBNJx/eu+CHPecHL6FWTGJex0/Oex2EHHwQ6wRiIdUIMECzEnqsuupDv/vAGei5BxfVxBruRq6/8Ac/Y8RX0nMd4x5tesTMHvGuv2pcPxxWXfZ/3vvcgVq1aTVlVGDPBuV/6PMec+BnQGnrjzGnAiSecSC9fh3EFl1zyNT57yumsmgSEYGiwxW+uv47gKrpmkpe97GXs/Lp/pG2AsktT1wE+NUlZd6zWmm5eoJMGWTBEaQNTlVDm4A2XfeU8fvTjXzAwZz5OAnhOPOwQ7rzjNkpr8KHiZ9deyy4778yajTO40L+xfP6RVFpTisbpwBP6gRWEWmkp1KZmKjQO4ap6/rgKJcAVBUNzxiiMQCqIpeaKyy7nsGOO5T9uv50Va1Zy+x1/4fJvf4ulp59O4TzdqsA7w7FHHcj4xnFWr17LWZ/5HOdf8GXG168ijSTf+8GPOeyo4/nLrbezbt1q1j14Nz+88nt87ryLmCw8UbB891tf4117v4crfvwTVqxZSyfL+Od//iFrVq3ipht/w8SGDdzym1/TShJ+8stfcO+G9fzy+l+htSbLuoyMDGOrnGAMl37rEq751+sIMiErQchazYPwKCX6Ng2633e1r6EQof65mFE2GcJ0YMlUf2/OsuAhRJGqidZmo0EwHoxFK0FZbMQHw09+dj3//LMbOeOMM8myCh3XhJ0wFVde8R0OP+oYbvrTn1k3uYx77/ojV1/2Xc4+dSlGSUwkidOkT6ND3uvQlIFGpJnMC4yI+fOtd7DqwQe55cZfMTrY5MfX/5J7O5P86vobUELTiDTf/+7FrFn3AGs2rOblL3oF79tnv75S1KOEAVuRpimnnX42K1at5/Y772GfffbmT7f8ng3r7uSPv/8lrYERfvjja1i+bj0/+9m1NFQgkgZrK8bmDtMrSuJGk8o48qygKOpS8ekwJPn41Tkz+30qYOvhql0h+kE2U0Ycom8lIeqx1sIQUTHQaGK9QKSDOCH5p9e/imuvuhStNf9202/Z613vptVqEcWCRjOiMBUjw3O45uf/yqqN61nxwH3suMOLeM/+H2FDu8Dn44wNKnbY+ZX8ZWI9y8cn6XS73Hvf3TQbCWOjc7j66ovZuGEtd95+B69+1S68bfe3UlQVzgU+esThTKzbQK+9hiu/dymHHHIEN970W5pRIFKgGoNkDoK1fO/Sb/Bv119HXpSoOKGXZwy0YrAVzjnSNMWWXYYGWnQMOKXRwqKCIY5jssJjA5RVRZK2EKJWwRlT0u3lFP3wmCeilppJmMxMmn/0tVKfm+qdm1pFL4Mnz0t+8P2fctzxn0RHCWkzotlMqYou0mW85U2v52f/8jNWr54gm6i47prfcN0NN3HzH/7AfQ8+yNrVy/nDr2/gg/vtR9Ic5k+33srkxK0c/qG9iCNFZSFpDlJ6ReE1FkFTGT643zt53o4vZ92GnIm1d/PFz56OkQmVjLC9Nr5sc/zxJ7ByzQbWrVjB5885m3O/eAF/vmc1QyPDGFtw55138/Xzvsqy+++j3emw9wEHYJWn6o1DVbL0jM9w+10Psnz1KlavXMa1P72Kfd61B/c/uBEZjyJVIIScgMNaQ6oDw60mE5lB6ISGDriyi/GKCkgiwUUXnMe1//wTfH9dGWPYZ599eNaznsWqVavodCb54he/SFmWOFd70D762Naheg8f46mxffzju+n7Nv29XqNxHNdBfd5jg6WqKsqy7M8hSxILirzD5d++isM+ciR33nkna9euoLNhFZd87assPfPzVJWk1WiCLXjK07bhiCMOo9PpEKuI4489hm222YZuBY0hTSuWfOui8znh5FO49b4VrF6znpUrl3PpJd/g3C9+Ho/E9n/nTqcDQLPZRMW152gUaaJYMRW0VJkCaw3j4xtIkqT2gnUBj6Asqr9biTjVz/9T2syxn22Pr78eT0XJLGYxi1k8HsySorOYxSz+bjxk13bqh4+xWxsAJafUfAraHcDwrz+9mpfs+gZGF8M2W23Nq3bakat+9FMy+u+NJdiCu+64m46Ja4Wa65CYcYJzdVm1GmBw/hgvftkz2GZJyoWfPoff3fhH3Mh89jroMIKXJACZwVcVybAmB1bev4qzTj2bf9ztzQQd6FW2DgkKCalqgC8gFOANQ81BcLrOLFECnUYUpo0HVt2xmo8ddSr7vf9QZENSFveQ0OZjx53Dhw//FC996fOJdd0JL3jxS/nkyaeQ9/06VfA00mHyStUlqMoDOSpYXv7a3dhjz9cCIL3nxEM/zLU/+jG//vPdlM0RRBEYdRZ6y5m4/08ce+pn2P09+9IaGaIqANdjIJa8aq938/q3voJCgHOSI/bbk/tvvoY/3vILDIFDP34O5178YxbOHyP2PbTdyE+uvozPnv9V7l2RQ5pSjK9HuDphPvQDn17+pjcybxiqkHLkqWew407PBduDouT4U5ey7J77aLc9xApfdtDKUtXZQmSlwkoYnjtEURYoIjAOFTykgWL5PRx11Gnsu+/eTHS6OGDZXXdy6bcv4fiPHVt75gE77LADr9z1Dfzil7/apBT9G+f0w1//lTrBhzq0xNcthIBFUooYIyQQaESKG3/6A7afv5Alc1qMzVnC4q1fzNJzvkFzYBhjoMh6nHraKZx61lls+eRtCM6zaGSMi750Pud/4Vy6zqKGmlhXorDYykCQ+KjFS1++M4uHNSEb54RTPs3Z513MFosXoW1OUzrO+9wXWLr0XDYWArKNnHvGSXzo4IN4wYt3xgnNxGSHnXbYkY8fdzxDrQHKPCcRikYUY7yj9Bbb93mLkpi86JHEmgfvv48TT/gU++33bpyXpA2wAaSqPecQnhBqRWgdRhXwuLqcOwSCF5tVyDz8Z4/cpoKPAoM6opU0MSXEScKKu37DC7aewwc+/DG+e/UNLJq/gJFWROltrU7Pc5Z+8pN88UtfYsGSLRCyyVBrlPM/cybnfeFsxnsdMiRl4dAIpKpoNiTSCqqupTE0Cg3oFjlDAwOkCmxRkNmKzHuywpLohFNOOIEX7bQjQQaCgCM+chh33HInnaxH6XO0NiSJ4Hf/fivfufynnH3OFxkcHqDyEyRx7e+qSGg2RgkiBgGRsqhIoqmTqCfaBQhFt5fRbA7QGhwiimqvVTdjDj9k46oftvNoqpvHVi7Z6e9xBCwKFxJ8kChfEPmMIsupnKRDjG62+Mi+b+fnV36T5atWcerZ5/DaXV+JlAXCGJyN8M35fOSok3nh059F1J0giQsOP+Yj3HbXMiY6FqU9znZJGy1sAGs1WVYQy5xm4jnso8fzwh13QQADA5qPHvFh/vSnP9HLFYsXP5mPHnYgiSxYt24dUWMIdMJWW29DMBWxDFQy4CK46477+MxZn2OPPd+CCQWGFBUPEmwPfJtms0lZONKoRbszSW57yAYoEkzmENKj4rq8uigskKKjlF42QWsgBqUYGBzFPUZQzGMppzz1vPJBPKJidCZxUAcf1X6i1lS02x02rs+pCjE9nsbWAWBxHLPN1luAkjxw/wrKDgw3xjjhxE+QDmpG544SuZKrL/4S1//k+6zKPe14jHK8g+h1WNzUiMKRh4wJLOOiBek84twS5RW7ve1tdPCE4JEh0KkKdCpIdERDKWwoEDqgraSlBnnxa17Jds9cyGSvi1Qxg60BFi5cyLx5i5kYb5MMJGS2TSN2rF21jEu+fhWHHX4SOtFEScVztt+KFz5ve266+R6MHSBOJEr2cDYjSRK8h6zISSJBt9dGxU3S5hAiVCgJ9y9fxVmf+Txv3fuddNoT6CghjlOUUuy5557T5d/W1tYNcRzT7XYft0rwkcZ45ibzE1HMzWzGGIqiqH0/+9/VarUIIRAnCkQHYzPOPvtCPv+FSxkZHaPZ9Jjecr58/pmcc9b5jLcTTAVVPsE/vvllzF/Q4NzzLuT6G/9Au/J86JBDiESEbYNvb+SLnzuLj5/1KezQMDoaZiQe4YLPnc05S09moujRCxBFKa2kibMW7zclwXvv+xtjtfd6kkQ0mglRVIcFloWpfxcvSBrNv6lPHuua/t/Znqg68n97c27TNWwWs5jFLP5ezJKis5jFLP4u1DclUw9kM3ZtN1va1C8dm9EQCoZGIKu45JJvsNeeb6gDgLzmxONO5tof/pCN7b7yz1kg5ra/3Mvzn7tD/b5inMGmwOL62eWadicnHWjx6c9+mjOXns6bXvtajjrqKEprqJypT34aUi1wRRsN7H/g4ex9wCHs8ro3kCQJSVSHHTmZcsxJnyeKGwwmDebHS9h/vwNRkeqHOTWwRclQBDFw4DHH8e4PH8rzd9yJYEqG48Dye+/G+IQ3/uOeIMC7sk94BgKKlAZg0QpK57AI3JTvaZmRaEk6PExG378zOGSZMdxq0qksbUed+ltWEEcccsThvG//D7Dzy3bGlkVNGkpLVWX08tqvswKkgkZwJD7HFB3uX/0AFU22eNIz+iaEDqLAnJFBVDrAvfevhOAZaiac/KkzSJIFNNMWH3zfeznmyCOJgFhocIK9dn8rA8kAI0PzefGLdgTr0FqCD0gVcdrJn2D+wBJSOUorHeSA/fej216HkA4tAtJ6tIzAe95/yKF89IgPsPPLXlorNCNYvXYdazfAS1/6ErTUCBnTbA7wyx9+H2eLzcw/Oe2xOI3N8PfThII3OOewtlYIGWOoqgpnKowxlK6ishXGlFhTYapAaQLeWKyreNEuu3D76tWsWLma1SvvZOXKf+fDH34XpjAEB2tWPEhlMp7yD89gxcZJgpeU3YIt581jsNnkP275E+u7PYganHHWV1iyYD4LxkY55uCDOfLwQ3Ci4v4V9+KCZNHCbZiY6CJkwLkei7ZcCEOj3HXXPax88F5skfOil7y0Lhu2FZGWFGWgm1s6RYHQkqw9CcFRlCVoRZnXBB3OUJYlZRk48qiPceCH3sWznv4UoiRhogvGWooyI9aSMi+w1mKcpXL1n8a46T6xru475+oVO1MZ55yb7ufNt9o/syxLup0O7fEJoqTBRLvDVk95Gn9c9iAHfGB/3rr7m1m1YiXdXgfnDKUtWb58OcY45i5cROUCeacgb/d4+tO2Y3Ao5Q9//jNBROioyRmf/hJjc8cYmbuEhQuew1EfPQVPYDK3uODp9XqU3YyBVgvjPZ5ALCts0aHds7xz7/czb942LBxbyG5v2Y04jmm32witmCgzTjvri7zp1a9h73e8g2c/83kYKyltSTtvY4KlsoYyc9i8JtuKahLT7RBc4OwzzuapC5ew1dgA22y5kAsuvpQNk0WtqLIGF6DyAW88zljcVN85i/WuHh9jplW6U23qZ4+mYrO2JueNMThT1uvA1GNcr4s6Cb6sPC5oKuOYN2+MZ/7D0znl1DN41rOfw7P+4ek0I0GEpMxKrIFOr+A9+7yfRYuXsHDeVuz2pjeCs1ihyPoK2CI3mApCUDhncK6NNR2gyVveug+jY/OZN3+UN75+V4aaLUzp8WjWrV/BPzznKWy17bN481t258bf/o6RgWGEC9gqw7uMwgSOPvEM3rrnfrzohc8nkoaqKvFBYAmcdfYlDA3PYfGiJcyb/3SOPPIkWoNN8rwi77QZiFNOP/10tpk3lyVzh9l6/jy+ecl3KKvaXqDoh25t3DjxmHP84aqohz/8P+r4uQprbT1WoU+6OfrqVUO3k6Gj2t+1Dq0qsa4O6rNFQQiAsVgRCN4RvEFoQWVgcuM4WniWjDQYakX8/s572VhCkiSMthpcdem3eOYWi9hi7iBbLBjj0587lw0TJUIOsO22T+HKKy5DSUtpChyBVpzSGc9wziGimDPOWMqi+XNZuOUiDjnkEA4++BA6k+DLDFcWdHoGmQyyfs04cRSR5V2ajYhOZ5IVy5azbsMEu73+DcwdbrBw/jzmL3kaP7/+JrKsoMgsZVly5qcvYuGCRYwMjTFv4fYcdcQnkMISx4q8snSznAhD2cs56NCPscd73s8Oz3k2o41aMZ9XJdtttx3fufyyPvlY4aWidIFeliOVpjIG018btjIY218n1mGMwzj7kPF9yCVJiMdcn8aW099pjKEyhsoajKnPG94H4jihKEuMcZRVTlEUeG/Jsy5FNsG61avo9CrmL6o34ybH19NsChYsmMvg3CX84ZY7ET7QSGM6vTannnE6551/Abv/09s59rijGJ9YjzOGhoR1yx8ka1u22u7J+Dim26uoCs+WCxYwd3SIP912C05AlvXA1/YPWWEJ1qCEx9sCayuC1tgAVVUxsWEjUmqWLj2L+QsWMG9sjC0XzuXE4z6GtZ7SQek8xm5qD++nR+y7KT+b/2bMPMfOln0/MTwW2T2LWcxiFk8Es6ToLGYxi78ZIYQZN3KyXzK7uTc/9HQjgSiABqyQoBpc9s3vsXotfGiv1zIiIgbiMXZ46Rsg7/DV879MhYEoZeKBCW6++Tbe8qqdaQIkgrbL8FH/RqgsaeohCjfMom0WcvaXPs/hh3+IF7zg+YxYg45cXWYfeaq8zSiOS7/xXe6dyPjASR+nVBGurBBVgQDaOuGITx6LcRWdcj1r8z9z8YWnUpHVv4CJGA4Nmr02F114BXfnOXt97HCiWNDyFnqWWCRIrXDSYy1IJevAJilqNRoNQFK4HGKF1IJYAt4CAukdbUrqV4DzpELjypJIg1YwWWT4xghfveTH3LZskqOPPYK02oCoCtKY2qJACZB1CIQCCKBVgqlqJeDUw7cSss9aW0Dj6QfnCACPE5LDT/gEG8s15G49N1xzFbvtsgu/vfEBmOjwnG2eQjY4j7UhMGFX89tfXQ14ggWCxhBzyClLWZ6toPDj+KLHNy48j1Yq8CEnwpMEh/SKr132E25Zvp7DjjkUVawniiJKB71KMTSkWLVyBc5aShsoTUVu17PPHq/rX+B8P+Sn9vkUTDl+UpPxyGlR8/RzaV/diPAovWmeW+OR/RJxyaagmlJDqT1SlMS+IvIQOYXE12q95gCdAEalOAtKGoTpEItALMGUXZJYkFUVRA28TJAiIvYQyi5RkqAbQ6wvAwcd8RHWr1xN58EHuO6Kb/O217yS62/9Le0EfFEw4BVaNcicoBd7TGJpBUfDGBAenwAqxjnqpOe8h4yHKWhRKklmi36ZcAmRojKelJjEC6TLiFTg4st/zAOruxx60IdpRoGiyFEalBZI4bBFQSPSODxOgBWhVnSHiBAkITgCFULUag+t9TQBrbVmqnT0sSC9BqcISqNiDSYnjlJ6YoScBqd+/IO87iVP5p3v2pOJTlWXEHtLUAlexEiVghf1zBaewldU1GOMl7ggOPgjH2TZqntZveo2Vq/4LZ8++/hpIhcJxtfkaEDgfUQwJY2wkaq3hue+ZFd8uiVrVz7IfffdypVXXoWIJbEUOC9wjREOOuxArr78Qi7+3Dn8+Xd/wdoEGxJEElGonMJnNFWLJg1M2UXpOijGWcGhhx/Hg2vXsW7dvVx++Vc54qgTuOnP92HyjEQarJQ4EaG8JPb1Q3cQHj/VCHXQTL+/p4iZqXGA/mdCeAhxM70R1l9hAouk6m83SIyIMCKCSGFMSRxAiRiTjrD/ocdw5fd/xMEfPJDYW0JREJwjlRBlG3nlTs+nSoa4beU4a1bexo+u+BqoHINBxcPkuSLWDVQAZyqSBKwZpyg7vPD5OzPQWsKDK1ezctUafnjlD+oq5x0BAAAgAElEQVSNFW/RwtAYbnHD737DstW3ccMN1/Oal76S2//jNiKh8aYkoc1l37mY29bl7HPoJ1BB0zAFOnRxsiIn4aAjP8iqVatZ+eB9rF32G77w2RNxBrDQ1B7hcw7+6HHcunIdq5bdzTU/vYqPHnwYv/uP27EuwlmFFJooUo85v2c+2M8sFZ1aG5HSBOcR+DpVXgS8M/UGmJ+yodA4Dx5FUAl5FbAyZcmWWzA0KAluIyIYlNAQYnpFQCdNbr/rPogbLHnSlsxfEhE3MpYtf4Ber6TZaCC9oyotWsc4JEFLgijoVm1esfvb+OOK1axcfg9/uulXfPP8C7njjgdY5xIO+/jJqKrD1qMt5m3xbA47+nhSW9ECjIccxQcPO5IH1q5n+Yr7uPKqy3j3G9/K7b/7M01bEruCP9+zgrZvQlR7YzaUxJeGSLcoKogamj/e+nsm1q7igbvvYeX6Dvc8uI53vmNXmlGHysLRxxzBihXrWbdyORsevJnPLD0SLT2lLSip7TuawXD517/B6o5gvw8dTexK4qpT97HWnHDsMVRFl8ULFrHFFltxxOEfxRDhZEKFxE95HGLrNTIVREbtrDyTvJnacJh5TzV1Xpz696mS7ynlpwggwvTVrP/dst9q9bCQGqjDwZRSCDzeVDSTmEjVHqOFK0A4VIBUpfigMF7WgXNpivCmnn/JCPO2eRonnXIqhxz8QbZ/+lY0lEFrifUgnKWp6a9Ni4hibJAQYryBOFJoaRHSYbylDIrKg1QChcP7Ao+jlAkVMcJ5GkqhZMLBBx3O2jXrWb9yBT+49EIu+crnuPHmmwhxg8IJcl9XaQgdUZmp64dHik3KeNF3kfAetI4fc/39V+GRrnWzBOljY3M2I39rUNMsZjGL/92YJUVnMYtZ/CfgiZxK+h6Nof6UCA5FifWW7/3rv3P0KcfjQ0ZwE3SdoXSBIw49gJ9dehFgyZ1g+UTF/C23Y4fnPpUIwHsyL0jSqP72OMLbQBAtArDvvntz/Ckngyug6JBEoiZpTEVjoMUdt93JiR8/iXM+/zmIQPZ9w1IpUYD1DhnHfa/ICITAB4eIAr0e4CEJEfffcS8nnXQSp35mKYMjUOVtBqIE5BCLttiWYDtc85PvojUYF0BJfPAYN9WHAanAVoayyDAWKHogNDJIhHSbHn9kxAOrx9nYydl68VxaOAZiuOW2v3DUSWdw3tcuBzxDrYhmmlBaIAi81DS1JqLmc4WA5es7rJp0LF78NLZbvC0tbbn3zt/VKfN4qCLGN1a4vGTbrbcAGRgveqhWTK8Wu/LC57+QZmOQ1ctWcNtvb2Ji/TjnfPkC2v3DjawD5+qZojRBKUygHgdAaNAyYKscpQOF76KBW275C4cccyJf+eblkEYk2mOqWsm03VOeQV44/u1XvwI8sp+p5HxN+G66LfYQHqrEeXQ8fD4/8menvt8JcHKKdPWIIBBBgorJipKAROj6l0waLcpehsQjEUxuyNlyq0VEsWD5A/eSqoiqdFQWlq9YiRCCRQsWYGxJnKQ0WgNUlUVLyY7PfS5zx+Zwz7KVzN9iCQNxYGLlvSjniJKUXGvuWPYgvY3r2W6bJzN/0VYEGfHr639JLCzSG6IowjiJiht4LRGqLiWVUqKUQgqBM75eT87ywAMP8Kkzz+HTnz2PSCq8sySx5P+w9+bhtmVlee/vG81s1lp779NVFU0JKXrpCjByFaNGcyN6BVGJSKNiQ98olIgUIigQUPqeik1MfBQUm2sSjI9Rr0nEFryCgXgV6QIK1Kmqc/bea63ZjTG++8eYc+19DgeLztLoes+zn7P3XGvNNedo53jH+72fsTAMXc78nZSh7cZCSiMRNyahUvNJy/PTQV7rDpRlTUiOJH5U+w1ga5IUFM5w3RteRt/cxDVPexJJPeLm1LMF890dPvLhD6ExYIzivec97/1Lblqu+fy73o2hWZM0YL1HpWSIQtCAGLAohbEkDSx2sl9m2w1453KG77DmfX/+Pzl70yHPf/ErEDWcmO9gnNC0q5zoKChDcqgr+OIv/j94wnc8ku/45m9m//rzSDFjnQTjwXtDHLN8GwIhNiQM1pWIGrrlmtQd8s+++J9y2VVXseoTu7sL+nZFSIm0IU/Gn5EYzUmvPldQJNMw418WxdH1PYudGd7m0NcuGe5493vzJf/sS7n3Pe+FtwZJkbKYY4zj7b/33zl/Y8OLXvYS3GwHEcusqiH22Y8WkxOsZI6DpIGUIr6wvPvd7+Zj19/AD7/ghWAyMaLBYLEY7REGmn5ATUFReeaLmp35Lh963/uJbcu8dHzw/X/Bi1/0In7oR19OffIUNkRKjRSlox16VARrPILNNhGhQ2NAYqA0DmImnoxxWGvxznCHf3I7bn3725MieF9T+JJhGG4RL7wj0m1MyIQZ5y+PGuFrv/YredWrfpSiKLLyWiOL+ZzDdeA///pv8YCv/DLOnFkQTeCqu13FB9//Xi47WXJ4fh+k5OPn1pw76LjqNldQS6CLA9E5WlXEKHMHe1UOJ//z976foipYLBbc5x734p6ffw8+8MF38dKX/Qjr5hBrFYxjCIa62qFte4IE7navu3LqdrfjIx/4MDsKZz/4YZZ95MztriJaj/eWfnWe1DUMVNzhbvemLoQ/+O+/SdMPLHbP0PVKWc1om3OgHSdOnmH/sEVwmTw2FjTS9VllrRopS8+f/dmf8WM/9uP8wLOfw6yes6hnECKFzZ7SVeG4x+ffjXvf9178+fvez3Nf9GKqxYI0kpeQk5oJaeNNnGGyNc5njQvb0HTO/H/+jhACEcWN2dsBnLUMXUAHx4kTp7j8Vnt86CN/njf5ouNwCdffsE/f73Pr2+4iVojJ0A0eMDz0YQ/lWddew+7cQeqIocdaOHn5lXQRzn7sr3E64E2gHzpuPLfkYBW44z+5I83hkqq0GJPn67quSSErz40tKMuadnmIs4K4ikGyNUFRWELoSXHgAff/QnZnMz76sY9zuGooqhpfVBvV7SbhzueiiLfYYosttvhHgS0pusUWW/ydIUVAeqT7CB/74Hv4jT/4X9zjy76dQA3GkUwDZsn3P/obcB/7EO/83T9G7Q7XvuilPPaap+PdOIjZPUJxAhsjNYAkeo0MfQ6hzutPC+GQxa6nXzc4gGQZpORNP/cfePHLXsVXfOHdqBMQW4qiyCo2EnNtMd2SVadgFmArQsrJReYzIAbWh0t+9pd+jRe98g18ydW3Yw6cnlec3+85kBNEf4LXvPiZvPL538sfvv3dJFuQ2sjvve13+aEXvzp7oZLwOPZcza6vMAUwL8B4Eh677piRQyBXfeSrHvk4rn3hy7ny9C6++SgLafjFt/wsL33pS7n7ve8LRU0XYdm2rALgT7NsBTvsswBqBtr1DXz1w7+L7372a7j8zJ3xWF72wu/hqU/5Bj5804doqYn2NA/+2m/hGY97HHe8TQldQ3l6D5Umq1l7x3ve+UHW+w13vvOdudVVl1Ms4P1/+Z6s5F0L3/qtT4RBMzcpibZvKUXxHC1eQgiEIVKaAm8KxAlv+Q+/yE/+xI9x97veDXpI4qmcobJw5ZW34olPfDzf+q3fyrlz5yZxFG9608/zpp/7hU/a7j53E9+o3FIwasalb16MqkBIQj3bIQ0NTkFTDm/0s12Mn2MxnDlT4+c1T/6ep3DtNU/lpr/6YM4U7Uq+62nX8MjvfAyXndhhV8AOLQfnz2GqimWE33r7/8uN64Hb3/Yu1Fie+/1P4ClPfBirm/6Kft3S9QWPe8qzeNIPPBu3t4NUp3ja06/lx1/zUt71+7+F1ZzY6Hd+57/xipe/lNAPmdApq7wx0Hd4EYyBsq4Q4/mPb/0vPOfZP8Dnf/5dKao5MSasRjSM2eXVYJ3HlRWGhGzUbmmjUpyylH9WkIQQiHFgFSz4Ba4oqHxiZnOY/iosOHHm9vzMT76ct/3mL/GSV76Rwe5x4vQpnvLk7+JpT348N539a5CBg27JNc98Ht/z9GdzcmfOvFDisESJpFRh3A7qPVF7pO9wYYCQw+dtWYN1GA3MK0eIsHPyDHsn5nzg/X9GjMr+/iGPecx3ohpYLBYUYplZIYbAysz4vuf9MA+4z1151EP+T/bbgRUFPkSKMDCIMjihKjwew5BgUINzjlld4lzBO97xDs5+8P3c7S534PzBPq4oMaTsHUoE87epntkYoVyAlKBZZ3JcVVksFtR1zZvf/GaK0tF3Hb6oWK4H+kG4/R3uwmVXeD74l3/K0O5zuI486tFPBD9DQ0vXHlAVgqbAvIbC5RDjOBR83m3vxM5ewYc/8hcjmV/yzO+7lsPmEKTj//6Vt/Cud/4ZMWQC8L3v+ws+dv1fc+XtbouTxNB1/Odf+TVe8KMv58sfcB/i6gArAylFVsGRqJgbA/2atm2RYka5exoxHhMGLIEmGNaDQYcGCS1dn/iL932Ij3/sr7jjHa9kGDq6EDE2+41+LjYHbg4X+/ABmw2PJzz2sVx//fV827c/jn5QKp9IoeHZP/xS3vaHf8qPvuDZ1Kal3LmCJz/9ubzhR17IH/7X/8rJkyfZb5RHPfaZ/MjL3sjdrtjjBPscho60M0djRy2JoV3xgQ98gPPnbuTKO34eVXuW3//1X+F1b/z3/PTP/wa136VvB4qTNaECow7ahLYts8KDc7zz//uf3HT9h7nt7W6NbRPv/N13cNe734nLPu8UgRxivVcIJxZzltFy4oor+baHPphrn/ZEPr4/cHYVMcOat/z0dfzab/wWvWT7itJZvM1qShJEcZRFReE82jX0XcOvvvXXefozr+WBX/ZF7JVw7qBlkBJrDH2z5Ld/+7f5mTe9meuuu469vT1udfkVLA8P0BDw1mBUxwiFsT/IqBIVbjZz+ucC3vucpCkpFtkksnPO4X1F0pqy3uVxT3okz/j+x/HRj/81InMKdwWPf/zTeczjv5krP2/OqmnALliUJ0g9VLWjH1YctiusFRbWsdwHd+pKrnnec/nepz6B5Uf/Ejucx5mBRz328Tz8O57AyZ1bs1su0KEDbdB+n9QuETEU1R4HSyAWnHZKFTvOD8KhVJQzg8Z9jLaIKH/0J+9mfx247W1vm+swRDSmjcrWWnvJTYdpXv77hkuFem/Dv7fYYostblm4v+sL2GKLLf6RQrJAA41Qeq77Nz/BFbe5I/f9wjvRJRADoGi35vI735l73enOvOFfv4C3/8V7ed8Hruet/+33ecxTn0Jc3UipgIfuV98O3Xle8tzHEm3N6d0ZqYOiBJKBYof9ZU9tJQ9+5Q7nG+VB/+phPOKb/iWWnMeJ2DO0K0wKWByEgdp7qsrmdWwoGWyFiR3NQYBFjVQn+Lqv/wq+/WH/HAEcgfV6jfiaolqQSHzjox/One90Ffe+//1BLDM/0A0D/8+fvCeXSXAMg9C2BxjTZ5Jv/Ikp8bu/+lZuXV0OcQkp8dznv5wnffeTKKRBypKua3jw13wV3/LIh+bzNaDGUxfK3OdD8/kev/Wf3sqZ8jJINyARrn3mS3jGDz2VBBQ4HvaIhxD6s9zuNnfKH+pLnv+cl/CDz308DMDiBDc1gX/3g8/m5f/6ZdQHNyEYXvtj/5H7XX0ZMzw/9OIX8MAv+iJQzxmb+NmfeQsPesKzsHSAwxZzJEZKIA2MRqmG+XxO1/Qs6pJu6PnGr38IX/egr8ILoAsSntQtSV3+zAte/krudM/7cubMGWwxJw6BxalTvPs9f/qpNMHPGqIJozI2WCHmhksUg/ELumCojGCGQOGEvhlYhkDbCfQdy/MdulPx0Ed+C/3iTnzx1VdDWkEyPOPJz+J7r30mWg1EXeOd47WvvY7XvfYnUbIK7pVveBVX3/MLKCXyqEd+E4UG7nHvu6GmoKPncU97Gk968uOonCV2FQ9/+LdzxZ3uwTc++KtxVgiDUi9uzc+++c1YzZq/XoUm9NgE2nVjtuA1aiwPfOC/5Ju+6aGUBJo2sbN7ghjWzAuQpDm7sYBxNvfxY2u7JIoimRD9LAk6BXxV0rQDi/mCvt2nTZY+GlJzQJk6pKhohsg973l33vqffoUHfvXj+R9/9HZ++6dfyMMe8XD2i9vyxfe5J+ghzsBTnnQtT3vG93LQHeLLSF0VOOcYYiKK4H2FKWps6pjZSF1aaA1tUAICaaBfrfHlDre9XcX3P+saHvqQByE0nNpb8KpXXsfjn/oU2nVWQzfLQ+q6pldPWVX81E+8kQf8i6/iyU96Av/2p19PfyAYU+CKCNKxXq85Na9ZHSiumvOyl7yYl730R7G6Qjz8zC//HpefWTCrFxhX4IzFSi4sVc0NPmVN5y2B+XzOwf6KGCO7u7vs7+f7bZo1c2cpFqdYrnpOzwts6rnV7W7Pk675Pv7Vg74GfMUpUd7wYz/Fw5/0TEwYqC87xfk2EoY1oQEfBsqqYgjK6VOX8+xnP4uv/4YHk2LEmII3vuo6nvOcZ5CIXHnllTz4674RDYHZvGPdwKve+Bbuf//7MSz/lHJ2gq/8mvvywK/4ckI7MCsdYg3lbEZoG06euJwUlHJWUi/mLJslSTtCMlh6JPYsTt+aZaf88nWv5bWvfjWwwpWeX/yF32CnzsliyrJEUgINF/SNv01caHOTISJc+Xm34e3veAePfcozueoOV1GkAQHuefV9+ON3/g+qk7tUNnLjQcsXPODL+ZGXvZhve8iDIKxwarnu3/wC3/jgB9MdfAi3G9FizqoT3v5rb+XOl5+kHlZE4PnX/Sz3v9/VvPNtb+GbH/lU3vDjP8/Jy84AZzHOImFN7JasI8z3LufVr3gJr37Na5B4iFp4/mt/jvvd6y48+tH/F3/0B7/PW//kg3Rti9eIM4bQ9aQQsa4iAT/8vB/k3lffj/tcfW9Qx3w4IBH5w/d+MN98UqqyoGsaZsaQ7IwmgCcRmkOKeoG6in/xdQ/moV//EIhr2mZNNZuhxlJYx5/88R/wqG97NK94+Su46g53Ytk0nLvxBrzAYl6T4pAjMS5Vx5ptaMwne/1zhPV6vcleD+TweRHatkWTYGyBLyyPeMQ3U1UV97vf/dAkCIZrvvcZPOaZT8Foiy0WxFTQrQ6YOeiblsJXaKqzHUp3yK0ugxtubPiGRz6aG92CL7nv1RS9YnA8/vuex7XPeQ7anWfoA8YYXvGK1/PKV7w+E8UK4ixvveoukHpOGGgiPPYp1/Dq172Bpu257nWv5zWveT0pZnHv617/Bq6++mqKsqBdN5Te5o2fFLklNhu22GKLLbb4hwXR7XbUFltscTOYFlXH//+d330bV9/7C0gpENuGKIZ3vu9DfOkD/ik1+WE/juuwybsSwrgK8Pnv1BCaA+xiTqDGJIsCgwHLgLJPSQXDIj/ndv+Lu9/xDnzP63+ZBz/s6yh7OFWAaAca+O7vexanrriM5z3zGYCnU49RKEyC1Oenb1OyPxJXe6wA6HW+UXE4BZ/I4dY20oUV1nsigukKvLNg1iCGNTUGqMIajNAPNakAkUAgUFKNIauKoR/9QQt69blQBqXwwsHykN1FDSNheL4pmNVCERkZw/fygh/4Qf7LBwp+4RfezCmgSAoISSFaxRCxGkmd0hUVGKi1o1utYHEKpwGb3ssPXfNsfvMjp3jTL/0kVwAlgYAjauaptGsoTVaWdbagx1MAhcLQJooqAQcglpY9AKoEdD1aFwTAM+SypkBTDh/EwPkhMis8RXceipq1lERgptmHDDPQ9ytMsUBJ+JRALH3yiAHPTRCEA38SAeq2wxWJ2CdsNacZEuINKWVyO4fQj55rykhc5kDGNLXLqY2TlW3RwG++7U+4x13vTJ0Ouen6j3Hy8tuQjM8JIZxASIjRUR0KSBjVPw7FkRAcHbPhRoJ1nCtuRTI1vjnPiTJR6IouFdwUrsDXJTZ9CKcDfVeDevb2SpaHa6zsYr3jxsO/oqwMpMCsmFOaGetVi0rCVgW9sxRGGc5+mJ16RrJ7tCrYUlkOA6Y6AYNSrpcY7ShO7NDGjtD1eF8TYklMiaqCIvWk8+coZnPOF3P6GDnhSmK/Zghr1Fqs3cHEjtO+5YblmubUXTjslF3TMjcDMnQkgSGbW2BTJkqDFKAGpyH7II6+ejfeeCOnT58G2Px+c6pGxdDHRF142vV59uoSiZEhCf18hxDB9gFJA5GeiEPtHqW1zMNZrCRWqSDZCiORfojYsmbV9dlPsDSk9jySIrbYyePesKRPisyuoO0HqtRTE/AqSOn5aBpQgVM47AD73cDeyRMcnr8RZwzVbEHTd0QPGMkJZm68kXlZZEK6t6j3HJge6xMLmwjNQEq7iKkwtWFobuBWs8T++SUHcpqTZ27F4bn3U9ULWnuGbt0xZ0kKa0JRgzWUSSEpCUFkbP2SQN1mfDfGbDJBp5S44YYbuOyyyxARPv7xj29+P8JohSCJIxOMcZ9dekCzith4VC3NumO+KMfKc1gCpjtPwjAUZ1DrCM0N7OzMGMTQrDsWrmDoI8l5IGLTITgP81tzuGqp6PEM2BQwxoKds2obILGzs4e22c+xS9cTUETPjBEAZzHG0QwLCiOU8SzYyEp2UL+DBo9DMd0hMTXUezvsrw+yijBECIa92iPhHMFUnDO3QpJwWq+nsIkb1iD1Dq72HB6smPkFTiCFhiE0DMbhvcdq+rRIMVXlhhtu4IorrkBVuf766zlz5swn1N2l+s70qH8UWpxwJIx1nFsndnYXFMN5SJE1c9Q6NLQIgb16xk3nzmPmJ7PKNA1YMTTrwKyqKAws23MUe45V2yA6J3WRulDElxwONc5YXHMOKxG/e4qD1ZK5C4QEwe+QUmLhOmLfsVwPzOZ79CnifE3UAm+V7vxHKcuSTnYISZj5RFUalut9rBFq7zjcP+D0mZMcrnu6wVD6GhkCs8Wcc92aZBKzQujWDYtql369wmhLNas5N2Qbjdgucbagp0alxMUhbyClgIii2uKMwaRINwRmO6dY95E+ZnVm3/eUPr9ujnmJJjH5Z+wnRtPGcmKqo7Nnz27q9+zZszdTv5cm/yY1ZFEUm+zz0+dEBOccYeioXE4aVcwW9F3AJoe3BXVRcn61T9zxdO2S0whiCvZdzaCGuQqeHmNWdG1EOUWMkZ15pI0tyyBUvqIYFO9LbuoDysBlM8Pq8AA1NVW1wCZYN0swiq1LehFMf8huuJ63/PKv8VO//X6u+7c/zYn2LD6sMEVJM/QUpQUxqJkB2aqgLDx93yIaMUi2sTn2zJpSQkY/cMVw9uxZLr/s9Kfe+T4DfKrK/O0y/NL4VMuvLEtEhHe961186Zd+6d/yVW2xxRb/EHCpzeJt+PwWW2zxdweNuMUukQrFMrR5WW0VBh1wFGTajslyk8JZ5mVJCSwmr3yxqBhmhUNCZKCij55SoRDQ0KFJQWpSMpgEHujVoZR4yQTZhiRT0NUBpEDps4+WxeMLA0YYkiVQUpA5gc441JQUBVQAacDjiMAQ8+KHOIApQAzeggawXhhiYHdRjSZ5+X7rWjKHPDCmiPd0KVIUDsNoO6AKMSfXUIQuOWIUTJmJWAukZCjnu9gUseEQEnjjCaOf6wAoLicDGpUrZZHD9UnCECM6JifqAhS1GTMVFECVl3Yx3wtlwdAtEXo6DFGKzIEnctyg5PqydFDOicEi5Ho4bm9YFDUKWLLyQ2PA26w4DJ2Cn1GS7WFdmYPvbZnJFmsNDi5SYI1elpOn5bGjnz1SDlEeCaKJEIUx4UWxQx8sMxHcsKZ0lj5EDttEN8DMK6lb0kahl4L5fAenkdW5s1Q+J3patw1nTp6hqmpmiz0OV0tCCDgDhc+JjVI3sFp2LC67DWvxdJic/bgdWHhPOrwR2x8yX9SU810OlitW656Ew7sSUo83iTh0LJdL3HyHQXPijLoouOHG63FFwWyxRwy6EXkum8B8sYeGFfMymwf0XaCLoMliFOwxL9ckiWTSxm7gs1VJ+bqmj4HdecHQtTTJ06hD1yuK0OKsoMZj/A6+mFG7hA4HdCo0MRFDg7cRowVDNAwmMdup2K0q2oMlVTnH+IKYcsZilTne72BTT20iziSsL+mS0gwBkyJeFcWx6nrqmadtDqnrOVU54/Bwn53dOZKUoetZLteU9QyDpfAVvVEGenYsFEFpeou6GYVXYE3TNDg3Zz0IrpozqwtWy/PM6h3apie2S6oiEx++qimM4MYF98ZvcCLHLtgS+EwwJS+7xHHNqunJgsQYw+kzJ0kp0fd9fhi1HqlO4GY7mLRC4hIpSlZ9olmuKK2hT8qQIrWDnaoEt0Ogptm/iZkJOGvp+4AvHU3XMPSBWbVAiTTtPkNoWLdrymqPFB3GKuvmECMlKULlAYlotUvyOxAGbL/CpJ6+W4NzVNWM1DXs+JIYBFcsmM/nrNdrmh4wBTMvDMOKVRCaYFjMK6z2rJYN9WwHZxLr5T7eCnVdM6+rW8RT9HjCkUslHzE2k5j1rKJdLUnRMERQIprCqDR2nF8ume3uITGgQ66/5eqAWa10/QHnDpfMT1zOuf01McCuL9gpS5KWnD+3ZmYSpQW/exmxWHB+/3pmZaINA9VsxrB/jloSqz4hxYy9nRkpdlhX0Q4D0i1J3QozW2Bmuwz9mpMLj6aBg4MDXDHD+YLm8IAzp05w0Az0UZgXFm8i4ktuPFhSFg6TBmJUrPX07RqxhuhnLINSaiA0h7h6h+RnmJSYuZHQZCTXYvZhDiGAOMQWLJdLjDEUzhD6lrr0mBSPNuQ4Cp2/JcLmJzRNs1GKTmHl03GAIQ0YV6DJUld7RASxcH55E+XcY2KkdhXYBW1IlLaj9j3r9ZohWAadoaZkXgmzKtGFHuM8dVHibIE6w6pr2V1UFCbRrQ5YzCp8WdEPibbtmM1m7C7mkCKSctI9X9R0fYQYsodrNcNVmZBd7O5hnSdoou8aYhiwRkhD3nT21uHskafr33dsCdEttthii78f2IbPb2/+X/UAACAASURBVLHFFn8nUIFgF5kEDSucBKgrukEpC6XAAwWKQy2EBG5+Oe/86wOUMos+gZgUtYKI54UvfDGCzaHFdlQJakJsCRhSr5hCKAUCipGSiIJCGhRXSNYRxojMd7NK0xisJKIOxCBYbxCbw/Q2fphGOGwOWRR7GAGXBGOUSE4gpJo/Q5K8iK8s9oLRN0EIYGcjITie1wPWQ6ckLfCaPThjTOBHos9AHBKlN1jjgIS3hhAgas5y7wSQAoaSaCp2K4MwEqMRnI0YIimaTMCu15SLOXNJjHmUUEu+HwwpmewVKUplNmwLRZkJ7EjIpKaON2Ky5+CQRtVKCDnpyHT7Uw6elBBj8EwKth5xZjo9rtoDDFZhpwLCAAbSMGAKhzd5CeottF1gVt4yU5zRHC6fkGPkk6EJhnK2R9M3eDLx3A2B2ewEMQgpdRAHqvkeYeg4ODjgssWcrmtIoUO0wlpL33e0oaEoCk6dvoxmf0VlLXHoEHE4sdiiYBktdnYZzXpNbZWycNA3XDbLiqG2C/RRKOd7lNYwdGuGYcAYAQ1IysoeCk8ahpEAidzqNlewf+48KSXmOzvEnBkM8TP6IWF8TwgxJ/ISg7c2h50PwybBT1aNHxFBMrWNzxSSUE0MMdAncMUMrIOoeHWEIdBphynKzN8JNO0B81mF4Al9YL6oWK9WBI3MZjMO+4YQeog5wU8fOlSzyqjwFYohhICkfvRLhcN2STXbRYn4lKjLmn41UO8uUB1o1mvmu2domob5oubcuRsxruDEzi5t26MhYXGcO7dPfWYX5wztTfvU5YyDpARnc/cxSm0dQqRLhqTZl7JdNzS9srO7x7Id8GLAGvphwDmHkZHQYcokP7bPMaz+c4tjRJ8awpBy4i2Eg4MDRJTd3V1Wy462DXhjgUSfIrawzMqK/f19zuydpG1bUhLq+YzQB1bLQ5xzWG+xVfYVHVplZ2ePw+XHmC0WrJegKHXl6PsG7z3elSwPG+azk3RDy86iolmtsdbTdsusphsSTdNwYmd3zPIeKEuLpuxTGIZAWVWUzjF0PQjYoqB0JU0fSdqwOytxyTEMK2yfk25544hR0b6jrj0xdvR9QF05jp9/+wTZJyNdFMO666nrOUkHylnB/vlDZvOKunQ06w7ja/o2ElMcM9vHrHAV2JnVoAHvLclXXH/uPLuLGZoS58+tmdc7WFFO7J4kqbJaHRIQysoxqys0BaqiZnW4ZPfEDn3I7bVpOkrAGUNDQEyi9DkhkjWGw8NDdnZ3OTw8P9pb1LQxEeLA7nzOcrkk2hm+LIndCms8g1pmOwvCcJhTgDlHPwSstcSoREz2tSwMMghdHwkx4cWQQt71M8YTQibtRHM5GFsgGvLmnhGGpFgjWI2EFDDm4g26iRz9XNlXXLr9TJtN3o/KSM3vDSGrTb0vsVZIsc+bvL2yHg7Z29tlvTrE155+GIgx5MRHQ1ZXpqEBDKWfUdVz2mGNscL+6hzzqiYN+c5caTgYj6kJ9KtDTs7mtMuBdRsoF56+azBWwSjLg32CJhYnL+fgoGXldnjEtz+BB3/nDklb2u4QkyJqC5brHkOkKkqigRTz5nCIQ1YxG1DdZh/fYostttji08OWFN1iiy3+TpDI3lBJwLqRBANcIcTQYa3LTNzI/UVDVpQGpZKIkH0crRF6BLD4/EQMQAwB5zLzMonVTJEVixoThc0Lij5ESucoCkE05quw45farKITC04s6rL6M40XKwpWYCAwq2cYzapHawsg5gj5MGDdmOvdQFFltYYb799bh4YO8W5DWEjK581/9FCf5EUvfR2NuZwElIWhHxTjZFQ8GdIQxnTyhtANFKVHyCFlvqhyNnTZ5bkvfR2H7JJzEoO1o7cZYMWQhoFysYOOIc5GlKAGZyDEXA7OVzkzN5L9+0ZVZxrlvBaLMuRQ10D+EShMhZLAKEr24lSVzRJRjCEMA855whBxhSGmiJVcHkldDvEPEedsvngUU+QyDSEhLhO+s9LdAs6Jo0p085Pbs9EcKmn8jGXbUhihsEJEqeo5y/VAUVQICW8htAGSspjVHC7PU9WWGC1DVOpZxf7qHPWsyAqt5QGVmxFSwFUlTbOmmO8wqLLuImKEonSEvgMTkCEhVjEIA4myrlm1LaqCc4Zm6JiXFaGPFN4To7Bqc5Z1ZwVrMxGBEWb1Dn2XrRG8CIijG9ZUdUWvkTQoVVGhMdK0Pd6MiUbGjPMq2YP1qLw+O7WcxoGqqui7FjGWoe8xInhbESXinSOoUpiCrm+YzQv6cWHvfEnXDhgD88LTp4GiKAj9QOE8sWuJNoegxj7mZB4GkIQVcDI+PhlHFwbUCKV1tMsmq0f7HlLP7u4u/dBmsXRKVEWJcZaD8/tYX+DFEZMw393hsF1iRdmbz7NVReHA2VzHzmE0EuMAxmNcJmjLwuF9yeHhirouCaGh7wN1XTMMXS5jY8eyz8RoAkQV+Zz0kKk+PxHGGIYhIpIoS4+1lvPnD1gsFoQhgQpRoZrNaYeWg4MDdnbmLFcH2fPQ5PB5L5a6rjHG0MceDQFVoS7n7O/vM5vP6PqAtbPRHkCx1tINPd5WWRXYZzKz63L9W18wKy2rtqHwFSf2zrA83M9EmwyEIZAwWOfwxYy+DxiX8CYbP2BdVjE6jyESQ6LtA/OqwqWOLgTEFAiK8YYYG0pnsQkSCeML9G9ZzXYxITqFE0+wriCmRBg6mpA4cep0VhF2fc7G3nXMF1nVv16vKYoZIUSss3QhEvueemcXiWQVprYM3cBicZoUBRjQOJDUUpcFtiw4bA6pi4LYK5oS3pc0oc1h502g9jVWEyFFLHnns0s9JiraG/bqOat2ia/GMPWy3JCAQ8wKZGPyfFgWOamWdUKMeYPGiKNtWwqXrV2iDhhrSBpouqwCZUhUZX7WUIGYBgrJBGNKipAIIdD1EecKiiJfS0rjo8OY4MxckNXnwkiFWwohhDGxkqfrctKz3C97jIA1fuPl3bYtvixyH0o9pc/jofM11lmadUNdlwzJcHi4j/MGY4WirgiqGFflObxr2F3UtG1LPauJy4GuacEVeO9oVkvKwpMQ2qGlnNWUMTE0a+p6h24YkGQopKNtW2bzOX1IKBZRKI0ndC22LIipxzmHswVCYhgGVLMNwi2hxt5iiy222OIfBrak6BZbbPEZY8poa62l6wdSSp+y+MjqEfEXKTNZRsoqSVuMfnXTQn7MEQIYJ5DG+HPIxOjGJ9JgBIQB5xjlUO5IkDOGe5YjIapA7dyG5GQKd7OOOCVCsAWQfeqSZLWkhU0Ck/FbN/eVvysTPkJOrpONNc0x572sYDW4TK66Eh1ZVkGw47O8uqzTFJ2BMVQk4vRdXgjkZFWiIz+I5tIsJ5VmykQPgKlxpgQSOe3T0VUnHIZMIhprgYCYUQ04lqkBykkFiUHFAAFjzUZxpthMuBDyuSVk9d6mUeSFoZisJxUEuSCsXXC+gEQmPUnY0TZB5CgE0bt8jdNnJjj3SRadU8jiRRzQcU+ZEANmJLpCCBsfssmPTWXyXYxYuUhmp1OIfiZEJxXkoIJ1FUYbJCUES9CEKSp6DEay71kZR3eI0GBLoVVFxWJsQdf11IWF2I6KpIKggpqKkCKmnBNDj2CoTJl9RmOH2ICqAV/TBFBToCYxxJ7SONBM8HvviaPKJsacPV7s1H7TmLTGgHFZaYRFsicCg5pMGIUOI4J1mehJ5KQeUzKZKLnNyDECbSo951wORR0xLeJvLvxRRh/apJHkLX1SCnHYBJ1GkhFUAlYdKQjeVMR0kE2DkyMpGFGMRGJYgVgIFc44YujBglpHF6FSj9FEb7pMyqshpjxiqQA235vGvMkRNVeoE0vsB8BgDGgSVBJxCFRFsWmXAUDTZlzqhrFDx4ASEV8RSbjYZHW3lEQ1WAKiZOLQlWM7SDjvGULAIDCqQ/WYUje3+aP2PfWFo9cgpUSMcfP3lKRl6huZYPsk4fNTHSubkN2swEyUZckwDGMbMGAM/QBGCooCQt8hVhAjmJQ181HHjQZts12EZvF5DJkUiyEgODABlZTVfWKw1pNUkXFANWpBDcbmdhZNyGNGCgwxUZRzkiaMdliTt3hCSigOMQU29IhJqDhCMhhbbMpODBRlJmL6UfFuRUgxkEhYycSctYKKEKPeLEU29YPJguB43Rz/fzp+nPA8XrcTLiZJlTy2eeOxJay6FozgkmSbFWNo+waTwNmKNKofYySXR1XTDmCJWAZkyN6bvQ6oMYh0I/luIEVit09tDP3gMZQ4BmIKhMISNFAbhxliVt2LyTuMZpzzrDCLFroeWwgDAetsHi801/cwkv4mG1nTJwu2yCp4ZbTZybNdbo+CWAc6IKpEUxAjOJsgdCQpSJoonCWGFmvyZJTbdZ4zFbPpJzk6BWKM4/h35CV6MWQMx5+SoDnnNvUTYxwJ2E+vfi+GxoQzFpISRzsENB+341yXErlPxdyGUxRUND9YaMpeqrSEAIVdEPvsmV4UeQzWBMFYkgGrNlv1ANo3FAbi0OKcJWIIkjdJSxMg9bl8jSWkIXuKixCDEmyNIeBCw9wpQ9eSpBg3cgUdBjyGFHJ7Q2Me4ziyiZjGGxEhJjDGbcosjpnq/z6Frt/cBsY/RlzK8+84pvoUudAuYdP/tthiiy0+DWxJ0S222OKzgrWWvh1DFb1HyJHgLos3PzkmXmlcsGe94bTIHh/2R3JpOp5G8jN/1mzeZjfnmBLoTCc/dh4zLsI5Sm6RyZ0cjn10XYZIPtcmlF3dhlDbUHjHwn8tF0WiHn+O06P7uaRuQab/hMiRajMj5gU1ZSarZHKsNJPF6rGFtWND6urFyYWmSzHIqBm0YzC8TtOATteaMpuRfQE23zHlZ0EYQ+qPle2x+8glPF6LTD/m2GtH9bBZVW3u4uJFnhwdu+DZeArql0/wCr2oWP9GTAsPVcWNfgaBrA6EI9L/gh+yWsiOirSsec0/umnPWQKtI3EkaXzv6P+q478oCasJEw1WlWgjUXRU3EoOsc2r5mOllhfMUWSsz+wbaTSiEjKBPLrFJslOuePSmohiNGGzKS0pmTH7b65cTS4fHz0hx962uV6dVp7T9Wv2CWVqlxpIYwdN453GY8ahmgRz0UJvSgQyLfCNMVmx5P2nsCiMuaePCa9UU+63Yz2R8jigGlFJYxi9klTHzQXBIggBUcXFSJKc/EklU/uiICnk8lHN3STJ+M1TtxkXZGkkA20medPGNzWiIzF8zF+BKYY9SswkSTKZ/COy2V5KY3IkA2lk21Ung8KYdwvGtxrNLXFS5+r4HSq53nRU605k7FTuUzmnMVx8em0iQqdF53GCzrnjj49T/5vI7YvrbRr53Pha2owfSRWrChJR0U1yvqwij5jxWuOxsGOriqiSGDLBLTmhlzCM40m+7zTOAzKZFqvd9E9FkaQkUXRUrE+bSqpHfXv6N9Zi7tcmt+uRewMTxyEpzx2i48SnKVfPWPe62cibikU/oaSOY8oebq3dbM5MRNnxPjONTRNBcCkS7VIYW/NRu576u45bkGlstzrNLWPdaR7DjvqAYkYvXQVUBqIBQw4tdynPbHEcA9NYpnYaU9LUrnXsy7leJOXzRsljaxr7We6f43WMmyMAYSwPP953GNv8UTKjsbxkGhHtOG7p5nUVso0LOranfD2SBCQ/Yej03mNtY6rW6ft0LMc8BOnY3vOYrpJfT5qIYdhsQEz9zVq7qc/Ppn5vHuM8PI1RmPx/rsTcDiShOj4rjIkrk+nzpzXPVZPFuUhANGEUTBSiTBtgicQwzmtmHL+EaHMpx2n+UUOSiKo5mm+QTKoLiJrN+YVESprL95NgKitz/BloJNpujlC+JXGpevzHTogCfyMhOr1+qXrcWidsscUWnwm2pOgWW2zxWWF6UA8x5kUb4wPyp7FRO3loTtrFKFkJJBNRl7JwauDYclvM5neZOLyNktONBN6YGVmAMfERmFGpGceLTEdrdus3ZOhxclLHRfeGtL1YeahsQlEveEnHA+N15XOmS14/gBEzquymc0i+l3FRsFGaju934+JOMSMfYzAYsoZUmTLibAb6kfRU8SN5nGkDo0e3smE+1W7IzI3Cb+Qhp0XhZp1sByBgMCT8WI9mvPdMKCGj6hSzWRxtyNuLsbmYT3zgPaKXP5EQ/aSPwvI3/nkBYsxE/zAMlCPxIJIVd7mOZfTgPFIm5KzCYHSkCZLZkPQXwmVyGzKRIllJaUalaRRLkiPtsR2/IxN4jsQYii5H5aYbmj5hdSrrMT2WZp/TfNmGnG08sEkAIm5DOh3dy0RpfgqwBhGHlakhmJHzmwg9Nh1CRzuJDUaVrPeeqqpo2xaAqqry5sqnoJTRcVPDx2ncSMhIOIga3Lje71wOG/Uxq7s6m8lckyCpYNSDKIZ+LA83UjYu9yUZEE2I+kz8SDpmA5DvJXsHZvLIaBoX66MKXcIxMtKMnz26h2T6nJQq5iRp0TaoRFRrQHCak5AkkVFBlykZk5kXkpnGkGnbIfe3Tci85mtMm8RIBlGz8eGbMCnUJpXapICbogGKotgcP8qCbY61yeOYzntE0l6MiENIWFZkJ+JcvrlgcrkdceqOmN0msayYzDoSBtSTJI3jWTw6jpBkoqMSJuUtpqnOhIRRQ8QjojjtsRpRhCR2cy1WMwkUzDSS5s2Mo0luVDRJRNSQnZ/ZkLFGM3GY/oZx7VKo6/oCRdvF/eF4XVwcKpxSulm11LTBNkVKHKsxmJTdetSOLkTCSLYiUHVE6vF+E1YyOR1swiaDTQbFMpiaiGJ1QEjEse2V48SmYujt0RWIGqwebZb24+1YTdh4nHq/aAwb/7YTIT3NY2NfUJnIz2Nz2VgSSQ1RHIaE04GEEKQCgTI1GBKD+ExyM82PY3lO/Xo8kI5tQByfdKZs9IzepBPpPfW/40rRv6l+jbOb+/pUcPH79Nh4cLz0kGm+d2Taczj2nuNPCg5UsGnI87yMTznJk5iifXqSdCABq9M53Rj1MW1S5F6r4/OaH+s7SrEZ12zKRH0u46wIN8bm77tkwjcYwrgpoWGzsWPMSLpruORntvjfBxcnkrs42mGLLbbY4tPBlhTdYostPmOICMOY0KPr8sIxKXjPJ4qFLoIycXYJwbCJ/pYjlebRADUSARMhN4l6NhcyKT/ATuTddGA67xFHOF38sT9GEmFUPYzfuFGgTOolO713c+5xoZDMSDwd41dhQ4JM4rC8kJ/IlKPfmN67WV0dvz85trCayLDpHrOCI40Eqxz7yAWYzjVKmyYKKysNjxG4x4ibfOiY4nRDulwEmcokX9dGRbt53QGjtyF+8x45fj45KpMLr//CvzdL/I3y46L7vvh+udSLF13++GAdUswUtGWzeNKkRwtSM5ITk7LymJosjEo8o3FU+imoyYoyYibER+WNSlZQmhTyQjKNpIIYIpZIVsGhQyammQLZzagLBUkRgxCn5qdZcWM05oKdVKro0cJXGVWaQprIlaSojOyCyjHFWP7WSZc86kKPSBnNuiLh6LO5oCPHCz+hxz4j2QZDs0JqCj0PIdD32XsT4PDwkL7vL1IifhKoAhFRO17GqN2SrDCTxKgoG8eHlMNdkYAaiJrJfyVhkmJGDVvWiZkc7q4y3nsiaUGUUdmo4/cpWQmsjIqqfF2ibMozv8jE0GwapdFc/moCEYtNDjSRbFYRS0yIClYiSQLBGFTJ4cLk8yc5Fkato5rVhHyfmi0xbIJkcltICDaNSr1RmTb1g+PK0cmHcCJn+r7fvHfaKJgUlRvV64Z1OWpFR7/HTXvOylkFjeioi4VRGYiS8ESJ2BRJEkn4Ua039r9xgJzUZDEzXRwpH+WoLYz1xNiGRUc1ajra5GBsM5l41nGUzlp8OVavCUuSrOoGmL4xq3EDRkbVZZyIVyVtNk90VPqa3B7VjPdxaUIHuIAQm+rnuGp0qqMpXPhiYuDm1WZT65z66NTzs2/mRvkscdxo0PGuM/kpmtWFqhZVw0BOBGZSBBOzDyhZca1YooY83tBnMl/sSHzmdhXMaL2xIdDzvGJHJXiwuSzt2L8gq75Nys0vqUGNIGmsPZPnhzhuWkgym9aoQEqayXGdCOdMpycxo69mRMRstogmBfo0RnzCQ86xsW5zaKzzsaEce/NRffV9vzn/RGaLyM3W72Yc/xRJ0U+43Gl+nUj3zUabjmU7/jXNdZqjA9BpLBkp5bEckYE8ihbkDTjYxNFoQnQAzQRoIivBkZjH2XHMBXBpGDcHK6KC05AJaxyIEMbNVFG3udZLYbIkmDZ1pnEroZ/a/HILYKsI/exwPNLh+Fy2xRZbbPHp4u/HrLDFFlv8b4lp992KUNd1XqiNzyNDHzA3k/076wrMEa+mgDki7jYk3bh29QzjY7vPQsGREZvWIBtidRQSZt2coRgXJZZNvOMxYu0CanKjtTr+WDUdixOhNxGFmzdlr7rjnKFylOhHNt9wTCF2/FuPKR7N9LZjSsOJSpDNJ6cD+RV7fF0wqgL12HdtLDAlqyryAuPY3R1/Lp9C9iTTYhs967F6YLwXlbHuxrMlynw94/X34w0Wo3JVKcdF7wU3dFQgcvTrxS8fEa/jNR9d2UXvOfbhY+q0C3nScfGnFyoNzFjmbdtSFAWmP1KK6vgeJJN7RrLaLopBXV74+ZB1aIlMcqrJqhsVg2pWtFlATYeVTCBmAafJnzEOzIDTDpcSzvQojigFKgUQEEnZ41VDVkJhUJkSlYVxqW7GDYLc5jeKwbHs1BT52FhMMpWTsqGDEuaYApbsfzoW4ub9ouO5p/DlcEFJq1ykpppICDN6a0alrmv29/c3xJ6qjkmChpsNcdy0Dx3bomav2yhHbdWQKMbNFHVZ1ejMSN4blxWg0oMKJmVVtpFEMDFrtMVg1CNGkTEp2ZG6dtpUMGMU+1RyR30oj01uHKvMUdmRyxUzhkIngxWDGkNyFhWDV8FOGy7GY8dxwmpOgCbTa+Q2amIBJoDJvpsJg6jFEjFi6I3mtjsqRaOGTcj8pCqclGohhE0/8N7jnPuE8G09HpaObsYX1B31PQlHY+2xcsulksOze1tiNFHFiEnQmYIkAWMbkiQG4zDJ59c18f+z9+bxllXlnfd3rbWHc+69dWuggKKoEkFERHBIHGPSMelOjImmjVG70/HN1JponEXEEUVUcMA5auKIirHVaDRRkzhFnNsoojJTFFQBhRQ13uGcs/ca3j+etdbepyjUYIb31fPwudQ95+5h7TXu9Xt+z+9pTIlXRvplvFpQoEOBQkdNSY3P7O6BjBdtBQDXBZ4C5YURaNJMayT8G9XpLasgmqJAHHegUpKtyJBVINrIqo3rUgwRNiGz8cFk8FZTRkbpD7cEhCVAp98+qY1S2HUCfxK798cJEZbxkntj7Js+M7BVqOJnG9tVZEUUViAsJeug1V544EFnpmwRWhQjnNK0xYCgFIWaoJjIeqaI9QHa18Lo1WNpT1fHbjWSkrkaVKDQ0h+0K2Nfk/YoI+vUallzS+VQwWO1STUv7ZKYzSpGLhSgMSgvgL1XwmCsYkb5YEqCIjMXFYaAQVNELezkjEgV2o37aQeiHJvWyuwQ1CqPvwR4J0fEZDL50e1r9PT9b7ed0y/9b9PI8bJORed0+ltA4wsVjyrk5FifIgmhojNDmMAaiSzxFFgj86yO11RUiJSCOAFaXch4VU129wUqAiUmeCpWcArGWtrYhBEmWGGKhwrNEAGvZS0PPyQsqe9U6NehbdofXmn/BvajwLkUyj8DRn+0Ha4u0xyX6jHV5QwUndnMZnZHbAaKzmxmM7vD1raSrbUgUFU14/E4A3llVeTfb8902ihMhZjpyC2IAJeOoZdBXsazfmePmJSSDxXBIiHZRQQVD90Uusho6jMMp8HMVK7M40zhzhmk7GufxvN7QGEP2pzahCimAdHbQLHq0M1N1B1D56ROuv+up/ogLfLcEZgV1mG3KTGHeedOWzoNHPoOGVQCgaWsMSVD3ogmuFSpBHAeAur2nnP61hEwmiLUxDDNpIMYwVh65U4AnoSsC6Dd71u5DqYe4rbPfKj1N0oZdKBjiva123zUmSNqU4YgbE2vwHkJWQ/egfe5jGDxymMjWCCkTY8OEpIt+pUKFxxOxVODwgeFD+CCwytPcFqYn4kp3KtYYezIZj7XV64XGz9LfzfBT4OdkqorylREgCfEEEWlsZqo8Sch4Sk8VAUJIQ/xWVVklCnlIiAVmVSqzGwmBTmBmNWyIfW+A3lS/R+aZOR22y50Yyr9P0AERVMfspjgUS5I6HkMa9c+ssMIWAXgMAGUL9Fe400T69CIlqHT0o6Redoj34LyFLFdnZb6LlIiHOWnExyFBIikZ/PgrExxQCsYEdYLm9XbmJBIB4KDkGZGJeCe8gIpOGMhaHxiWgbpWy5ONN5LOZ2x+KDj82tMUeK9vQ1oAAJ61rWAU23bZgZbSv7TNA0mZcpLOp5JQ7iLS47fCaM9z1ExdF0FYeW5KBuCk4zkkv3FY7WE/LvghXHp5LnTOUWwkQkojGUfpI+HCJh4JZzH5BDwoZXx4qNbyBs0YIjh8UqcGansJl4/KHr9RtYEYUg60JFVqSyoCYQCY2V1ccpDcBRB+qY1ECJTVwVHXwbj9qw/Lqy1WGuzlMHhkmT1Gb8/TrIyIPdRE/tx0JEDGHycE6JGbpyXRa01tTUkHc1WyVxceOnraGGUOxrwooktTPo0PuTmIY2XVBeR6ZkiNFSU5fGxvnycd0J01DgXcF40mYNWtC5KKHiH1x6vXGSKKggBp9O8KWXXAYIPWCXwXIjamC6G2avUP1Lbq9S/DwFFSfWZnJJ9xyu5z6d5q20DpiyoqirPg23bopSirusf2b7Wu8Pe//ba+fDmu3WlV+agJMGVD54iJDjX4VWa30Luvz72GwlS8AiHVOYBcQbJPGVCTITmi0iYZjTNOAAAIABJREFUF3Ddew0xekBkxj2EgFVyHesnUj8YFDoyWMllDrdZ/MUSwHw48PE/Ajj7UWtY3w4HjP6sg3v9Ojkc2DkYDLLU0eHO/Vmvv5nNbGb/OpuBojOb2czusHnvKcuSuUGNRbFx40aslc3M7SUCTyYgF+TQ9R7QVSSgTSVtzDaiBcIQcSYGYysBdTwp/H4ix+uFCHb0wDJlI/oXAVbIL9PTWKPAgRI+2MFLWjHNg4vMr/jOH4EBCcFO73I5g31SA42h6T6+7HeX6rHp8rUTebaryENf8RK4arACGAaNhAML3FXQkyU45CKy/UngbcfATIcGwBK11VRMPRUZRL5/nAJFiQSX9u4VAWyplSIyRXIL5zJ0oOv0c/U3aOmumeE5fZtDTp6Gm38c07p7nraFrVu3UlUVlRpQ17VkaFdFBPxU1rs1Xph9wcSwUS3P4oJ8b3RE8kOBCiWKCkMjoZkKoBS9O+UpgqglejToCo/HGxvDSyV5iFcpYU9JCJExiKeJuL7J4a5dgizRshSGlw5NPL4QxmBMBJSYpnKMgBpOg9KFZBX2ArimxGSJiSpUR4XKiW48OupvBqWxSqMoBEAOMSxWeakz5SmNYXV1lbIsOfroowHYs2cPq6urWU/x9izmHkqljl8KmKOVaM3lBEqRyTQxshk3XmdGLTrgjITKa1eLPqpWoL2ECysDoRKgqIgsyejMsZF1mRK9JWKejsxQb1L9FzIP5MRLXSIyHTSVDzhVMCk0TkOhYti7SQBiak1pJ6XaWAGFsKwyg1QAQLQwFkMQcL4IAT+VzKpABY1PoErcPCZwNGm9HnXUUVhr2bt3bwari6LIrFKVQ4Pzg3efs6MrOQgAHxPWKR3RD2EgV7EvoiuUEs1npwPoErTMYVp7XKHRoRD2btKPVWkek6zjOnTsXa91BkV1dJEF1blvNIUwDYMiaGEbBlXkRC469lcbGfE6gjwqgqLCHBeJA6UDQRsIBUUo8BickfFZWJE5CIUkttNWEmrdHpiTLLHc0jio65rFxUXWr1+P1prdu3fn0OrE9u235Y9miko9pDVGxwRhOjLdnRLHWhHnlUbrPH5QEBiggmJgK5wyhKjVa9QEcEwKaZfKjTC+wIcaqGU9V1acfEFjogvS6yrOhRGYV5W0k1ZoHFbHtT4IozspUahC+kiRxhsViiAMUqWwWmRbTJSjQIt+c4knBJnGgtZEHn/MZo9kPFceE1o0UVM2JPmX3jqjk5ekP/9mly+plqW4vnNeaY2OLFBrxTlR1zUbNmygKAr27dv3Y7Xv7YGeh2eIdqYD4pjLrNcEgsv3TmuULygcgKcphEGrfIEJ4uIMClwhxxdBfvIICxqtAk5XBNWIJAge43RMcTUALCY66ZSyInuiFFopCiUOPKOHEYQXmQYdkp6xgqjfC7f1g1oXxPGmxGWWQEpjFHVdsmnTpsNXzMz+f2HJgWCtndJdnjFGZzazmd0Rm4GiM5vZzO6QqQBFIWwUVchL8r3ucXeqIoZ7R2xhyleu8v8ishU3z5Hq5+i9v2fQ0QmomF/c4wY1HpvgAuA2L//mkK/yHkEx9QbdhRJLso64JSOxIruEQ73nOfR9K7MtJFtqYrkINy8d3rEpfe+7XJT8QAIUd0Gc6eB4pvJx0xWvGLO3ykOkFCSHbBJC7/qqDzYSgUTZzGX2aK6/tPFLwGhAM31clkEIvfvEf0SRLQE6mqRTN11/qUa6dui+T4dPs24OtaTyJvHotwUDOhC+e85gbdYWc9ZjCs2ghNNO3ooG6uEildFU84uxvRIzR4MPEkKpYT5efy4sxOLVsXLaWDcRNMyPNR+fo84h1+kZA/0njH0n1VlkWHaJXMhAoKenxZfrVpwGGXQPqe8UPaAZUh/sNtcCjlglx5V0zgK5eAK15emUT2Bc7CMhFkKXU4zeLPMQQQTJdaZlUxOPOemkkygKLRmgddF1pz7zsN8X+lq88Xldeh5iaLQDlCLoIjoRiAw3YavZCOgXLrIEzZp4n3oKfU98ufTilOs1DubEcjaH9DPosZmnHBSRVemBCEIEoAgL8fqi3afSjJewdLUQn7UAxAmSxx6AnkQXQtUxdFWLUxLmXCbQVqol9yMXiLIQcMT6DcJKLAqOO+44hkMJWRVWbxE3nLH+UyP1Er9Bvz9FkDb129R2dMcr9PTQVonN19XgbfWipUVczHqeXS2xPP05Uu4p2sYi4yHApJRR2juoekqyJCUkS/1JQuG7+SVKbMY2sfKcaIjh387Mx/Erz79GSVtVqW5+zD17CqEGWFhYyFIGxx9/PFUlDo9DQdAfCxS4DZiWU/nlaAEBAGM9R+eJ6dWLQefTXJGcXFLPTWzvKunJJp1JleorAmi98QPTgGNMgN47R1qCoDuno5PKDDoyeon1G9m4EyVOidJF5rwucarfxghjPzZInt3iOmmYyHyh6m7+6Ndfpo736r/nfExN3TkNY4XFSIF+UqzRaERRFFhrOf74u1BVsTSHtG/kQMfqvO16mcs31QV+yHH5Obox6eK7VmL4O93G9i17l/I0cQ2r4ugJh653ShzEgYlcL9S9OYPpfqiA2N/WZZkKl5mrknwyHtbTZ4bDdOd0yfTKmevQs3Hjxts5+j/HDnUAzgC9H21l2QPEe1EOM5vZzGZ2R2wGis5sZjO7w1YY8dLKG6pnrtC01hG06SKtg8e6mDwgbXSChIPqtIOJieBNDr2KepxBE5TDUdK6EcMCIGB8GV+qhfEmG2BA1SS0o+gBdLLBK+ggig5cDeR0RQKgBGG+RRKNALLBoigOAV9D92t6fw3d98lkQz491eaQ9v7GIJ/qYzIKRRE3kSm8TUVg0SHJSTJjL0SgSqtMV0t6kh0Mm+6jOy3WVKAEuplOx1QDdQ/cQWkULcRNyXT9CjxWHLLZMlgCLpaiBBvbv+hCMQ0dqCoAQ9L407mMUyH6PcDVezAafLBopWktFFrjnQCcsl3TcsPU0ARcqWjxDIoiV0JRdJIKEWYgoCnmF3t1Iiq1Xg3RpkP88/ZFmQ4ciomTcn33+mJqne7cPvg7zYCc6l9T5yCojNIQAlopWtvmjYK1lqLQ3TUA7wK6iP3eO9H29AIiKaM7PElbUIGCHiiZQawOmHJBxrlRRKAzoRsFKdW2odOWFR25gHZSEUpLvZiiyCPTFAXQZh1XTw9MDR60j+N5uj90tSMSDQ6w8RijJkgop0CC9JwW8ny98ZHbRxGiQyTdoitlPPwQ0EFFUDEoGz9HKZDkXOmPj+QUUhqMAGpSfg1O2tAXChchqAIhrpca/KTF1IoErqgETObydHOtXHIEEQ7VFPhABr0MEnIu806R67ssijwfDIbDeCEfQ+Z7k0fo94nIHMv1hQxS70FrfLxeGWKZI0AxVf+5MqVd+mPhNsdMz27Tx9GNpe6UMt8vf69JtdABV0yPy1SK/F2ag25TFulbuaghHqMN3jlKo7HB473K0gMJ8GyaJodR9+U8gCndvLm5ufxdOj59TszSBJomoC3J3ECaF9K60pVT2nEiLEpE+qbKYJl0rH4yxJR93QHGSCSHCWVsf6kx0fJOkSBdTeXlU023aR5Pabx46SedNrUWoBOf7xNAIhmiREkab+LoNKAUBkVfoqW/hiQgU3XTeW9siuOIkPqpOCKmnKv0hl2STum1v1G9CJN8Ygqvl/lFm+hgAIbDGvAUpuhCLRTTgHd2ZsXnim8wYcpx4nM7dfXeAZ5TYG3P0dA55aQu+8Cmzi7ew1ma5BEGd/oqdO8jljr7y5JTKn3M8jkI+J7LFZDxQ0ym13NKHQoc/igYUeU61BRFlYHmvgMhjZX/aKbhDAS945YiHIBeNMTt9dOZzWxmMzu8zUDRmc1sZnfYVldXWVhYmGIxmEI2YisrK+zYsYPxeCxaozH8shNFNyhvwHtc26KKGJ6qIihpNYUxjCarmAHUgwI7aWgnloFejPuJqNWmk0ZiE8Mb09TmY1i+bIZTaK8ihQEXkS0mYY6ll82FVVVmiWgsOkg2Z8s8ACUriFpane+jsDErscJRCSakUth8SroUGYFxN2BC3NxF7TIdwQkbw5IrOwDAFl3CiYDGaYuLbLvSQx1x6YlJ1+o2ccZrlI/lVIlpKEwgpz0meOpYzInROaO5CZ4yohtWFfF+MfwshgGbIJl9rZH6KVyFCgavHSipNwh4DcobClcTFFgjrDUVihjCJ3WjQRKiRO1QRxkB8qTxKhqDPiZ0MLrCtQ3zcwUHDhygqtcwGAwZj5Zp2wn1sKBtW4wtGZgaQ8Di2e1GzK+ZwzQukhajRmCkECsl9S2JHYyUQbUYdUC+D/PoUFL4gFeeSSFlq5zUiY+bS6c0OmgKL/XldKd1mEKnf5Qe3A+zoigYj8dZ63Hz5s1s2bKFEEIGQfogS9Jw3b9/P8vLy1xz1TbK0mAKJRmAfYU2gaCWsbZBhYVYNxIOm0EFPyd1YmQMatVi3YS2bamqmrpYxFlQPuCUxeuGoMXdoayitBWFMjhlRf9Td9noTfA5u7qjJmDQXnqDQjTpUmhvH9QRdpj0T6eKOE4UhXcM3SSOLbDa0KoBTqle0iMRhNApy3Fsv5AY4vk4CR/VecffASlBaekrKuD1WMaJi2CimoDyqJTIKZ0VZN4KuiHEjqC9jPsALLOCqSuMGmBbhzIFzWSVtbWhaUdIVjsdnURFlELweG0l/JUaFTyFWhZAP2g8NTaswSkDqsUwofIC9jda5s06jXvdkwAJRFAoOhkQzU2pb5lzjNc4pWhEoJXaeipvqbyj1TAqSlpdUNoyAiFtrwZ/+kxrzdLSEps2bWJhYYHjjz+e0hgBmyMYmjTxqqqiaRpCCNx8883cdNNNOaQ6JVvy3ueQ0bIsaZqG4XCIc47JZMLc3Bxaa1ZXV6nrOicry8nikjayUnE9E1Ct8jLnKjXBKcNYLeIpqMIEE2zyZaFCShhm8xwMUIRR1HItZX7T0oFKG0FZI2PWuGHEPCegLCG6n6CXfAgiO9pTeo9TBatG1q+BH2GCI6CwWtNqYfsOnKxzWRM2miThkfVJhcDQyreSyEtTeJshPqc0jRaovPSgQiBoi8JSRBkdqxWSfq1AEmZ1urAKT+FE3qFVpYTdM4mJwjRQUDgJzw+6kXeO3jNDmleiBUnwltLeBRXyvYLy8fy0DsuaaOP7SBFaNB4X3y1ApF901Eb1yPyHaqMMTHw/UU10cMo8lWRGkkMsaHGKEipU0Oiomd3Gd7/SRR+3Sjql0TEURPag1RqvZZ0U9QyZL9N7D4h/1in5e+XJc6SP7ysgz6sOqbs7aoPBgHXr1nH88cfTNA1zc3NZizc5FWY2s5nNbGY//TYDRWc2s5ndYSuKYmrDlTZ6u3btYjQacfe73z2DoUmrLmeJJIWWx/D4EJk2KVmQl02C0oDy2DYmsagkJLd1jlpLBmJhUwTRhVNJvQugQaEwrpSXcEPeCAR03kAVPdqEADQRoIuM1KAlU27as5RxH++TdzqIxl+IgcYqsll8DNfVIQW6uUiSSKCl3DjETWpnAtpqH1/KI5hJKCNY0x2pCBlYsxoCSvQfZesYGT0mgsYugsaRU6ek3mSvIUCdzwxHIkicNitFDi8sfax01bFNhKWiYlISh8bn+kO3UVuxjMeHyFRT+bMmbRJ7IX4uPr928XyTry/PbmgnLYPKQABrA8ponPeYUpTqVGKxeWhGY6r5QQzlE7hPJepK6DGnVNOrbxXZL6DUsnwd5iVpB0S0qNsEZsvaamoK+AyZJvWT23g8ZjgcTmnOXXzxxZx00klToKjWOjPE9u/fz4033sgJJ5zIlodsSaWKiaRMJHBNUNqA74e7SkgslBInG79vbIMuAkYndqLU93gCVZXqrQUaeW5f4kKdCXexC0bngPS3qASJSv0n1nM/aVFiiim8JP4IGjB4Da2CgKOiBzQEncmaVgu3yqAkg3lmWYY4BsQ5onyZnzOoLnWKTghu+ptuY/83sa+EmIwlaW82omWYrqe7cSV9U4M2LMcpYN4jc4iJdCoXQBlsZGnm8FG6+2aZWtIzQFT5xXgZY6hlQBHCgrA5dSqACDfonBhExpm0S5hy7nT9OUDwBA2TOI8O4pgYx+tWeHRwmS0IGq9MV66fgXBHpRSTyQSlFJdffjlbtmzJIfAhBJqmoa5rQgiMRiO2b9/OySefzLHHHpsZnYeztKZOJpOcEGsymVCWZR7vCRAFaJoG7z2DgTjamtahSmHHFq4BbOwPJTaGPxe0QEAygwMqRKdiLEOcLyCtQ7bz+EWerqyzckbRZciJbM5OozX20Hym9OM2jnMpj8FGVqv0w+n1qzckk1cDQAdaLXNXGWrwpqMURu3QoMzUjOxjIUyYfiYB8Q6nFdrGQ4yM+VSeoiXEmYaQolvSfBgIMZIg3TXNVTIV6amFvosUD73IERCGrJTf6VjjvfpIdS/fRw12ZTreukrq5iL70W+LEAskbdRVcIjjO8lutHH85/ci3Re9AB0jUVqteseleSWu8wqCkX4oTm2DjVnlCx/iHKLxeloE4CdxKiql8jvrlVdeyZFHHklZllNh2TOb2cxmNrOfDZuBojOb2czusFVVlZOigHjWJ5MJ1lqOPPLIvDE7nMc9xNzmLrQUKoKD1kgYb5DISuXBNlBUmkLVYCTz6Mi1VEUpL/YxFAscSgUMKqVJQhOTbmSwSzY23Z4miCYapD0cCiObr16YJAoBaWJALqrI1+tOVr0vZPcj//Xu3wt6S7BlOls02lKCmBhQmi/XbZ46DcB0G6Fy9cPepU4UUE6FBXqUhDqn2lECouabBYOOzAy5mCFljdJB5eRVWbNApX1aF5Lv08ZtKpjNoPCSjTm2Si5+fmIl5YoA8XT9K1RkBqaaTU9V1yXYCWhDYRRohTaGiZeNo1EQWk9VFlRzg1hHnolrqU09FQKrpv/Xa7HuOaQWVXdIfGglmYuS6ihaBdlapswuoXePdPL0xf/VNhwOWV5eZmFBNCgnkwn3uc99uOyyy7IOZB8QXVlZ4cYbb+Tkk0+WMem759UmAnpACslPZQ6xnymt5EMqt4eqjOxIhBUb966Ugy48m2C76ylNMAmUjC8h8ZKGEMeu6cZlqicldS5/E4dCiD1FBnZX/gSqCJMrhTXTi6WOCT/Qnb6wis+tFDqOTaV69++gmul2U9147m4ele/64171+4yB6GRRPQ3c1Ku9ToBhwDcN2lQIWCylXp1Y6sJkSRKvpJvJLJvEKLqw/9znol6B6tV7UIE2jb8Eepiu7VTvKqGbyOTY+EzJWYIW/YWYw5uAl3OUyVfR2RWi5dl/ys1aS13XeO859dRTufzyyznhhBMy87Oua1ZWVgghsHv3bu51r3vlUNB+8pC+YzExPotCMpcnMDSBoykhFpBD6pP2aLKyNHkMpoRpsq6VIo0ytbYRNWhVL7lWNyxlJVcYFcVQ4iAJEXyLSytEZ1ZePwlxjHX9qpMaSeupj8H86YA4iENeEbN6Qwb6ND3kTBwsnpKgTJbskFO7Mavo1tUuYlz1ytGt6IrpY+Q4n98tOlmN/hnkKIw0MhXdO4DMCVEOg4JDbjK1Nsl5sqZ2ZUvjP3mS5U9dBH6I67nO3yeHoI8B/ilhXnICJrVqpTpnVzfHxX6gejN1bsZYNqblX4r0SIr8XpEbsvdscu2Qf+vCSVROUJaL8hOsoWldbJqGE088kauuuooNGzZM/W1mM5vZzGb2s2GzGX9mM5vZHbZ+ZlwApRQ333wzGzZsYHFx8TbH9zd3OqTNjQbjBHQpJZzdWdHPqwoIWGGGKE2zCtVcxzxIWl1l2kmFFhUcBXXe+sftCCgPviAoTRPpBSUeQsArYZ1I1mEXAYIUskUOz01hr31iWcf4oPeir/JnHSEAAUF6LCtUTFwRMEziNVNaIgEVigQk9RLo5PsmYUANbQSZqiCbn8xpi7sHrccEoEXCcsvQAjYzXwgIkw0VL9ngAUuFCUVMdOHwKeNCEEZv0CGG/cdnipupFoUh6qZ6QCm8UhHEcoL6IMBvx5wMsS6l3gIBpSMDMGqNdXtN2QK6ACG0FEZYRbgSrEcVEVTVooJWVAWTsaOuDO0koMqGgTF4HInhmosR20q61CE7MB13hDGxR2baOaHSBB1yaiNhOkZgK/aHzEhMiEKYIgPdIUvMr7ZtMyhy0kknccMNN3DMMcdQ13Xe+O3du5e73OUu0Unh8apFK2FYNhMojCZGkGJdQ6HL3KaitBp1+VJCHWdRSlhbrXUMjEZpaFrAxD04Lcr7WJelfNlrcR9AR4aoVH/HSC56UH9A5WpPicV0zPyNLzPAK7qesqVOPOk+idepEFs9AA56LPGQ+nCQ/mO1jNnDae7FxOMAeCVprzvGqxSziIzqHIbfa3BP0R0Xr1ulbpXnFY8vQGPA6+zgmKs1It8RkDBbuWyrWiTtkEH5DsRUadIIlTxsGOd6TU4IuaUgMY4MeaAiOBtUb3ojCOiRh0eEdoKV+UaVOIFE44xZxvqwgIvAlGaaKffTZwm4DCHQti1FTFq1f/9+Nm7ciDEGay3z8/Ps2LGDO93pTozHY5RSDAaDDI729QabpslyGQm4SezQ/t/TeVPJeWL4fV3XBO8xGSGMkJqPGsuqYzIHCkLCpCLUTQiRUSgJlFK/tCqymJ0smE2vX6c+GNK8B8KoToULve/TshfvqXIiQJXn424dFUZ2UGDjlFwGR5ZmCAVBVQSU+HP6c3C+e/zXq/xKkgtD5wwsfCy8Io+tfE1kPfQoUbUgjQslkxwuM1JNHEwhRcyoFLUg5eiYkDFxUXw+7QMpsZ4Ut3M2d+tXl3YpXS+9t/gsB5LWtzRhJvgzoNN6BwQVSP9lEDUQGaRdgyW/X3ceaUaQOgggetDiMMkPHQrQlmCWoz5siWGAdtGhaRq8UlgKtFLy/AGU8fl9qetA/3pLoGdVVVhrOfHEE9m2bRtbt269jRNhZjOb2cxm9tNtP71vozOb2cz+3a1tW+bn5/G+Qx127NjBmjVrMkMlAaHpmBRun3dSMey1dXK8CkgCnRL2j1bZt3KAXbtu4cadu7j4uxfTtIG5yoDzKa2FvKRr5Jo6gHbTxKz0dx3i9yqmIlEx1FUOk2LFl3UVQ0jTZTPlIW6cFCjlhTmTnkepqc99pmjHKOkkBDomVoEwPyQlhCamFeixVPKtFcLI0iF/18fsFKqr3/xPCqJPjB15IBVZcX0mm4obNBO3NYkUikppnlSvLPHcVPcqpd8wZDZlpK4GVMqTfci9IiCbG0whYpVKNmXakW8Z20EHhQ6KUnmMFkYSwcB4FZTHjh1GC2i+f9IIYDwQJmFZKUliEes+MQJ7VSaAamQN5k6kiOUqYyEEMA9a5e99rqHEhZWftJfP9THVX36yn5RUpSiKrIVWFAU7d+7MYbnWWqqq4rrrrssg6mi8glYe68eAo6oFEG1a8DQUJhe/Zx4B4ywBm7PSWOcpdZmPDQRK00v0ZTSYCvQA0BSBWFNxAx3rWccRkLf6OsTY7/44gpTBRqW+QupnUl7p5yb2uK59EyNa5RYyXSfUAtIoZXL/k/7qMymyCPKjptoyMp2VdJkeppCQoNxWeR7qd3dkClRK+KxlfM6gDNZbClNgJ2NSUU18a2vaRmpL9YsiDDKPIegsZpAHT1AlREcMWFAuzj6pXhVo0/VcFdtAFd290hwZfzSGAhXVmXWs+RDn1wJFFXm5CnS8fwRjftK+///1n5RASSlFXdcYYxgMBlx22WWZKZqAmW3btlEUBcPhkMFgkOVokqXfq6rKYGoa+31mafr7jh07uOGGG7KuaFqHk+NE5DLozf2pY0J2fKRn0WkZUgTKOEbS+tSb0hK4qopuXKY+mPpXvIesVabrVzp3qTweAyXCmkzj3XQDJ67naRQlsmFI90njTYU00ntjoevrsg5KlEk3nn1kmaf5Jf7kOTvkVHlyTRPHTXSuScx4fstI50U10vi5lPGqOkZ2UIagjCwvaUHXUv/5M6brY+m/2GbyWCprcMoxErGglIxB+T6Aio5incaqPmTN9nFcp3rvHjivcKmfx8+5fvJ/qX+F3loXegu5tIGP3H+N1AnGyAtgLlV6xm7OSe9KP8n4BBiNRD88ORd27dqVQdKZzWxmM5vZz47NmKIzm9nMfiLrb9yAvEnrs1uAqc/ee5xzFGUK7oJ2PKIsKvAl+/ZPKBbmqdfMUc7NoTwY6wnactXl3+HU0+5FrSLqpQHtIh9PtveOIEmVlLzF25g3usSi8FQ5EZPE6Ev6A0hstZQNWRO1PEnahvEFv3v6fJ0UuifnJ6YmGflI2dbzBlFIH5KdNmmPIuxVxQgocEo2sCafJEwr2W0k9uj0NZN+XwpT6ziZMWM86dzDJDhJDMCYsMGk7+L+tkhhyKrTCEy37Td3VuSKG9DMOos1kbfJ/aoMxCQPOQ0NojerexIJ8fygQVlcs4KpBkx8jQlQ1A7sCkU5QFLIQFkPGDsoDXjXoosS3ziCKdBdxXblme623XNABJxitnXIvaOO0Y4uw1B+6jI9PK67h+rVw09gSVMwZZsejUZZZxQkDDBl020a0UpdXV1lbm4eaCPT2+K845qrd3L99duwYb8wzPwcilqkLLRDaUsIDkIVQ+pLvAMTHR1Ns4r3nsXFDRyxfgMnn3RnVGkkq7mSJCwFoHwrIJquJBkIxK237jJ292vvNn0o9d84jjXkLOj9+u7119DrVzIrCANZLtwXn+gnF/IY5bCUuAjmCtVLxnPqBykktcef6ix9kfrQIVOIgh57TcZVE/tRGdmvxWBO2HpaSMmTNlBXc/n8dG0T66ONT1IlrVVD1tE1gITsd6IaJmbV7hOvpKv6+HtXr3n8hm4MlyqC30mDNgbkp0z3TnW1WxDZiGke+ym3xNqcTCaZ4Zm0DFPGeCCzPVMipaTXnSw5FrXWNE3D0tISu3fvZvPmzSwuLubrNE3Drl1OgIneAAAgAElEQVS7KMuS7du3c+ONN7Jp0ybWr1+fZTZyNvoAHY06dP/k2+pEjATVrXYm9dXe/GVyO2s5LeGrvUu7CJ3fFi7trUWq/z1IUqN4AaW78GvAxJlDwjlAF3GdVRqCJFfMDsP+bdQhtyDk+UNAysiUVUX6rXd4T8/Ty31tXIsTUErUIfXJPaO8XN8lXFhHTe1YnNgOTXw/KGICM6tSIivRXA9ap+lwqjQkWZ/QzV9yXjwgCg6n9iuicytR25USuZJMHk0xOMGgKNCxrMk5ZBIzVh2ubnrvBP0qVj5+GY+Oc41DYxH5pSo28ziWtZbZostCH9vuJyCHTlkIIUs/NU0zNR5nSZZmNrOZzexny2ag6MxmNrM7bPPz8ywtLeXNVp+xZozJofL9rLeJKapUYGV1CYxGmxrKOShLrt25hw9+5iKuuvkHmIUBv/OI3+R+JxyFtp6jjz2GL170OY45ditHHLExl0Pe/XVkGngMq/EPwkxLL9ISWNp/Wff5Aiq/bOt8QAIBOuaXgDHdFi6hsjmQLwKjKbw0AZfd5iwd098sptdv2UT2dmuhw2Kz9TenKcNrYuTF8qekTQLsCOtsGn/QkbN56GbUTV3NZGag7CI7vbf0TH0A06MyvKVvZ+fy42xnVHcL6N0h6RwmMCZgKoP1Dehair865o8e+yhOus/Ps+HEUzjvre/nC1/8PMfU8XwlIde6rHNpDm2LGEQoJUnZ1uMmuokbx9QGMSc7reqAYJ3K2N8V9oG+QxMy/YSW2KAJaEmbvLTB6yeNSJmq5+bmsNailKY0c4Bj166buP76bWgTOHbTUXjvOeG4e6NVjTEKUyi0ceLcCCWBAmeFhaqAyWiVxo2Yn5/n4P4lLvve97nLcVuolMGXkhxNtDJTFahUNTh0bFcJedUxcD7yim+n1+hunxwTjxwKskyNpZ7Gnen12rRJz2N/ykK8Ts/JEfrDsXcdyABKBoPyLwkQkFeuBCaYQ86XK9iYk7vgmc87h9e/5rUoAvWg4J/++fM84AEPoqoMzidnic1AkgoaoySlldxf6iWoviqjxlAis047BSanOSw9W3Lk9OUD+nWZ+njf8SKHxZEbJKQ5OQ/SWDPqZ+PVs69LmBiabdsyHA6nQtwTYApk0DQBoCnsvigKVldX2bFjB9Za1q9fz6ZNmzIAWtc1Wmvqumb37t3s27ePTZs20TQN+/fv57vf/S4bN27kQQ96UGap6qzpGp2TYYK4omJiIz+Sz7rG9o6UQZnaX0DIPpaaAHg53ndAWLQ033a5ypKGRZLWsKTM9hmpS1e8PVAsjbPUN1V6jiCgfyiYmkz69w8dStpfJx23c68Q/xLXhqnSByAnjJtOpNQvax75GZiWcsd4GqbfM7qCeCT7ulwnjdv0nnG4wpIXnx8H5pNSRFX20Okip7nB9I5Kz50PiPX7o1a4NP/JbEfuW2mNbOPlbLykSc5erW//Ge+AKaXiOqioqiq/t4I4+2eaojOb2cxm9rNjPzlNZWYzm9nPrPUz36Ys14mxBuTNHYjnfTweZw1SrTXzgyHz9RpMUdFUJdtX4DUf/yyje9yTYx/9+1x7xD146ls+wd985XpWKdi71HDCiadw6fbrGSlJgh20wBBNG3AWYVSMboX2AHc99gSGZo5KK4a14sUvfSMHJlHrTI1kExg81jW0zuLRh8iCSiCoaFxC8MJOc3kn4AithF95n17kPS5ECCLuGtrgcBHsa5rISU2bCGtRwVI4mxkR1kogrQHi4xFwOFVgqWkTtKsA5bDNKooWlGPSrHbAa9x5jK3BUshmLkhBVQBvVd7E5MTAodvVSFsprG1kvxNl2sR0/xGxTrY3wU4EMIz7Rjex2EAEWuMWKHi8E4KPzeBhF26YNs3aR7DFgXXCkpOs2R68bJ0KLZmRdQDKktOf+TRe8vLzedLjn8AZZ5zJYt0B1S6UWd8xsX2m9li9jadLzx9ZsRYBm8bx3xYYAfuBg8AysNr2EljYQ7bTQZh3rvcTfuT28ce3vn5gf4ylz312GkQ9tVAKWECN0QOshQc/+MHc6x6ncc/TTmEwLDBGMTe3QFkM0Qwp9DwqDNBKwg2HwyHzwwHr1i9y1JGbWLOwhmO3bGZ1dZnJxKFM1QMWJig1gdWGU487CWMUZVkyMAu87OWvjgyrMTYkeF4YiaEnz+Fc6sOS1KoFrI9uiMiSXhmtdkB3iBKwaIJLwEWAEPDB4xR4r2mspgFW4jgU4DYQgkcTMMHK3ZTFuUDWxgvgwoSmB2IYJ5ziQJyfgk8dQGrBdhiCtw3OR6Q1WPAjGN3I4x7+K7z+de/ldf/nC6z6ltFoiQc94H4416KAUhOfPkKOEaTqRQGT7uJI6ZckOZVTGutiGHusSyCTR0N31R/S4SKQ4z0eTSPEsohfFXg0EyXj5WAQB0KDgKSjFoJKAgo/vXY4tllZlkwmk6nvDheum0Lek3MRpO8vLS1x3HHHAXDgwAGOOeYYrr32WpaXl/O5p556Kps3b2ZlZSXriK5fv54rr7ySr371q3z2s5/lqquuIuAIQcRVCHDO6X/KfFHx64/+U8YA7iB/9+7XURRr+Y3/+efoIKzF1dEkOwjxFgeMnZOpMkDrooPAx6R0UvjoMIK2nY4u6cPx1tq8VjoHPpJBAXwjGsB5Nkjoq2pFZiOCosl35ygEGPUWom63T57JkBiR4ELqixZ8Q9O2OEpaL9rabSNFcIkuGSwE+XI06Z7Le2hcS8DShkbmr4a4aAUwHhsTUZk4yBTgrDAzvW+yO7NtJMaltctS1+GQ+aurFnzQEqWgPEFZgrcd4yVonCrk7+NJZqGGpOcSo3YC0m796+Z5gYD1nhQH4SYjwOd5JQULBe8hssbD1NIWJybnIGhWJi7FvODo1tU9wFKs5+jHJL7SdeEyIfso/03w0aIo8hhLzoL0/cxmNrOZzexnx36630hnNrOZ/adaAmGSR/5zn/tcfukMuqDRFTtWLF/edisHgIuu2oc+9mQ2nnYXbinW4DfclXF5DG97x99w662OEAxHHHU0112/C6/AhkDjha1ZlZXIf3mPKgKnHb+VW5dHXHH9jXi/yhf/8R9w4xHDWl7ER7YF5fHjFXxR4Y2wSEOzCjjatsWi8RQoP0ExQWlhXFkPLrRgV1GlppHoNkkaAxQq4J3NM2ylPAWWkQNfKmyIofl6BGqZHEraNJJkqqgkhDZYtDsomyxlWJ60EfAs8KEAPwG7Sl0NaZ3BNpq6XsCFCWDBNRA8ZaEEPFIG6yKY4x3aWNpGNDclkUZDsMtdGG3UhdPKEXxLh2MIkGIjzjMZLVOauMXREh5bRDzAlJ5CwcpoiUApyEkzRhtYmQScgaAsLjgJr3SacjKhwqJUSbNqUUFAIKNg7FvZSEXAdtJMsMimimA57RcfSOMPMG4dj/3dhwoQbSWBRF0K27VtGqaWvx5LVD6KqhxK0VqBh2RbLWDRipd///hpZ/Fnz34ZT3j+K/j9p5xBXUqVC20ogdaHXvuHMJD+g82YCOZ7YbBZO2Y4gN0Ht3Hznis4uLKD1u/DuhFJb9M5SViSQseFpOjQGrROqnmBoBXOR2iuEemKkv2Mxj/gbiffkxtvOcj1O65n0rZ84cvfpBk5CGOYLGUGl20CBC9AKtLuGCOZ2JSlTeCpNihlUFozai3VcBD7r8c1q5jgpN01rDrANtCu4rVm5OKYLWDFgTIFbRsiIJA0iBtwY2gcqAKjFa6dwOoS+Ban68yuLkESwwTNxE1kftIF7bgFbwU4KiIgMBljdMBoS2snODOEYFjZdjnf/MpX+G+Peiz/47EPjmOzZTI+QGUE5BUAowE8o1bHHEkCUunk11AGdMjM0WBXKZBkYL4EQXQbrHOSLCXivuK6EDb5bbmzPeabEl1ZF4GrSYCJhqXIVm0D/METTudpzzmfP3zaK/mjp53DBKDqnCkzu31Ljg6tNZdccgmrq6ucdNJJXH311VkneGlpiXXr1nHgwAGstVhrGQ6HnHrqqRx55JE5O733ns2bN3Pw4EGstXz605/OURwqQLu8wovOfxVbti7y+Y99lI9+5DOwusrf/t2nYX4tz3r2cyixYEdUw8gcdYKCBjzaCKtwvGqpjcjUKK2j68mDdthGEnwVpWEKFw0QrLiiiqLAxQD2yoAxnvF4Akqhi4BRPQg1AKsHCUXJauxMBkUIDTbIcJXlagx2tRv/CmjH4Ce0wWG1HEuzAmFMWc6x3ApTd2n1AIOYn8wCouXioB0TtGhVF3ZM4cZYDbYocThJ/mjHkRyusbJAobRi1AZ8kKlM2lkKX2loW5E4KatCGOJFQTuJ+s2B/JIRguSMt17CzovgsXgaCtAFtvEwOQiqlbUfKCpDWDkYyxEXcx3ns6ZFm/Ru5AghgsztBO8maK2zY9BUFXhL45KTErxzIq0CTCayHoT+uhoCSQ/W1IYmXms5vvo85fRz+KNnnMUfn3E2Tz3jbMY9gDbNFaG3nv4bEkZnNrOZzWxmM5uBojOb2cz+/ayvI6q1ZmVlJSd8aIGv7NjLc97+QT5xxW7O/eR2vv2DMbvbAd/6zkG2f/8H3LrtVvZv38ue6/fxg+t2s7RvmcX5NSgbuP6qm6iDolYVbeNp2sj6ouHv3vMedtwY+MMzT2d+63qCq/mlX3wI553zLLZfcRVHHXUc6xe3skEvsGZuHfX8Rj77zcv40Hvfw5GDeS6/5Bu89wMXUpqNPP/s80GN+NC7/wKlKgqzlvnBPOecczaYwHve+mYG8+sZ6I3URcVLX/JCcCvsunEnC+vvyin3/GXcgZv54LvfzOL8MTzi958lmwU9Am7lppsuY+O6DdSmZMOgZr5S1MOT+eI3dkI4yEfe+3p0WVJXc6xbu44XPv+chGlyyw1XcfSR61DFPFVxNIuDLSwO1rJ733VM/M2ccsKxPPg+92G8NEYBIwW2gK9+8R9ZLAsWi4rhoGZu/anceCsQVvngBW+gMBWlXo9Wc5z1ohdjjOP6nVexbmEjhVmg1CWmqKjmtrB3X2B+ELjb8RupqjXoYoFCH8FZL3gNK6sHOeGELZRKsW7NItosogdH8PG//TBf+dwn2XDkegb1HLoqecRjf5cWycQ92bmdu86XaF0yv34L8+UCR9VruXX3tRR6wme+fBFrN25ioVjD4txafvv3n84S8JELLuCENZv59hf+iQvf906OGm7mRa98F2UhjBi/siKAbV0xcmEalEmbwMj4ky26oijLHLLZAKuQkzi95Y0v5fzXvJAV79AxgVGVCCYhEwk5XEDhv20Q/R0zayUiMQBr181j/UFu3nsZ37n0k+y8+Stcd9NFjN12lFlCqQatwRhFkjo0KmIEBLySjX56Zq/AmwrvBdBWzQqGvXz64+9l+65bedqZr+CoLXcC4IH3vTuveOlz2X39VWw+djN1vY6B3sh8XbG2MHznWxfxrve9g2p+C1/52lVc+J53MjQDXnn+eazawHve9V60MmhdsrBmLWe/9BU44C1vfwvr189zhKmY14ozz7uQFQN7tl/OKZvXccq97s84wLvf+VeUSvGY//mHAiBWCkIgLC1xt2OOZI1eYFiuoZg7ihe88FWsLC9zn1NP4Mi1G1hTzVGXaxnOH0WtFXNakuoobZir5nj9+a9luOFY7vcLD+H4DUPmjeK0n/+v7B3BX1/wdrbMz3HxRZ/hvRdcQFGt57mvfBvX7lll93747Ec+wGa9lXld8sAH3Ze5suU5z34y9XA9F37440Dg8isvZ8Pmu/HQhz+OE49ew2JRMj+3gaFZgzGG973vAt7x3vcyrAxryjUMlOGFL/tLxgGuvfQy7rxpI4O1MtaHgzVs2XgcO/fsi+H2ugMf+mBUHB2tEsZXYqQ7BXuBAwjja6Dggrecz3mvPh23MGS/dhxkBoj+uJa0txMjdN++fQAcddRRWarGWptD5VOYvfeem266KYOhV155JTfccEOW2rj88st56EMfKs4fb8F7yrk5CDUXfOBDDPR+nvS/HsE/fP6bvOvjF/HkZ5/OL9/3ztx86be4y4ZFynKesljL4qBmXTng69/8Cpdfey2LG07gfvf/BY5eVzIoDac94KHcsA+YjDj1zkczNxjKOFUV5557LuDZdu2VHHn0Vkw5x7yuKJVhsOZEtv+ghfYgu675Fsfc+QSUGbJQlAy1YmHdCdx48wTCmMsv+SbazDFfradeWMOjfue3aNolbr3lJrYeewqPeuTjQK/wkuc/m9ps4evfuYX3ve3NbF075NLvfIP3vf/9DIpNnPOqt4K2XP7lf0LrinWLG6nrkj963P8CoG3FxxCAi7/8BYaDjVSLW7llzwSaXdx96xoG9Sbe9jcX0Y4c9z5+C2uqIbVRqGItZ5/3JggtX//SZ5gbzmMGR6DMgHVr1nDTDTu589ZjZS2ua5Re4EUvfAWjZoX/+42vUg/n0LqiKEs2bljHzTt3cOEH/w/l/Ca+8S+X8oE3v5JjasPzz34x396+k3XH3IPf/3/+BIoVXn7GnzIsj+brl9xMMx5x0t2Op9aVOJFMySvPexVYy3e+/CVKtYZ6zVHsWlnBKsWpWzZzZD3g7z/yYd7+7ncxnD+Sz37123zkgnexUNS84hWvkfEfJwmdJSBMlu6BeIBSYAqWx212Yi4jwPA88O7zX8SrX/5SmjBgry5oTNRFDjHXXugiOIDZBDKzmc1sZjP7N7UZKDqzmc3s381SOH1ijD7gAQ9g+/btOOfwwKc+8yWW2zna+c3cMq75/tU3sOuGPXzlH/6ZbRdfwo7LLmO85xZcUVIdtYl9znOgtdz1xLvzvW9/FztyYANlVVCWmkBAG0vhPaWCE0+9F6uA0lqYIZP9LNSKtlX8yq8+jL2rP+A5z/ozKObwZh67ssycgj17b+GFL30p1ItMRp4rvvFlnvC/T+dhj3osu+0BVtoVzjnrRXztHz/BM576As54wdnsdbdy4fvfxyvOfiV/87GPsjJpKYqKjevWc/21V/O0pz+L//KoR3PhB14roFJoQa2iTIMtF/iN33oUe9ubOf0pfwzegB5yyUWf4/FPeDHPfNFZ7G1WueAdb+P1576M9733n1AF3LTzBg7uh/d9+G/Y1+zjIf/lV6lMQTAWGxpCo7n00ktZtzhkWMyxuOH+7LgVfuGXf5GD7fUcbG/i7X/1VuzSmM9+4St86/P/wNOedDbPedE5HPT7eNtb38yb3/AqLvzA+2kmLYPBHA+67wNZXTnAM555OpRr+P4VV4Fb4srtl7LSTNg3bnnEw36bt73hzVx61TauuX4b3/nmP2AcPOsl57F/tMQJd9rCw3794Tz9qU/jwGSVN7/7L/n0Jz7JX3/kC0zGsGfHdkYjuPBDH2bv0h4e/quPxFgYDuGfv/5pHvZr/5UnPfWZLI+W+Mu3v4MvfOijfOITX8YGy3ILFIbnnfVCCDBXlhQxb4Sem2dldYIHAUpvx7r9lhwzbiT08mnPO5snPvtF/METnw5I+PwzzjiP15/3IoIVFq8/HNo5xRjV+b//7CVYaYlFVCpw4MB+5ubmmJ+f5+qrt3HrrXu5+Nvfg1BgKNh/YJmdO3eyZ88+Js2E3bfcyr7de9l3663s2X8re/bvZ3mpoZmIhETQoMqKJgnEqQBuifHKfjya4+92j8w0rjS4sUe5CXh4yEN/m4P+Vs48/RnMD0AxZjxeJVjDeAKvfPk5aA9LB/dy8Xe+xeMf/0Qe/sj/QetbxqMVXnbWmXz5S5/lyU9/Jk8/43nsObCT973trbzppa/gwg9/A43DjWBuMOSabT/gGWc8l0c95tF8+MMXdNKESqPmK6684VqW7I2sTPbymEc+ilef+2q+e8VVfOPii/nHT12A9/Csl5/PTSu3EOwBvvKFj2GD4oVnn4N3y/zOw38TU69jHEquvfr7vPMvzuXqy67gdW94B7UxuDG0ruGc814JqmZlAjtvuBmAM573XJb9Tt7xjjdx8Tcu49xzz+epTz2DYal402vPY//BA/zlu97HuFWc9ZJzuObGbXzrSx/HNo5nnPUy7OQA9zr1JJ7+xKfwzBe+mLG/mQvf80Ze85Kz+fDffo31a9fQjDwnn3YPdi8vc+ZTns3y0kG279jZhc+HVCGHAvkegUQ9qhC5jFXgfz/jTJ54+nN58rPOZAKsWnjWM1/Bq17xNIqyRAFjP8M0fhxL6+fevXtpmobNmzezb98+9u/fz2AwoG1bFhYWaJomA6Rt2+bj67rm0ksv5dd//dc54YQTsNZy3XXXcb/73Y9TTjmF1opeKe1Y6L7FPA988C/xvCf/AbQTHvaoP0BvOJ4/f+pTqIF1paXW8Gv//dHssQd44hOfiAkwGGq0gYlVrFmzjh/svIJ3/9W5XH3xZbzxbe+FUvP9qy6jdWNWRxN+51GP4uyzz+arX/8SrbeMW8v97/dAlm7dwRnPeCaYBW68ZT+YCTddfzkHVhveesH7WW5v4bEPfwjWgqlqvvvFf+K//OJv8OwXn82e9gCvf8Nf8ImPf4ZPffIT7Nl7i0gHTCbC8rQW6rV4M2Q40LgG9u7dzZnPfwGYmjYotn3tyzzkIY/hBS89m32j/bz1HX/F33/8U3zgAx+jKKWK2sZigsUAduUgr33ta/nbD1zIzl0W6jmch+Gg5Dvf+w5Lo5sZ2YbffczjePnLzuV73/4m4NCL63jKmc/H2jH7D+5jy5ZNXLfzWsbjMc57HvHQ3+CNrz2f7196Bfd/wIPxrsG7hve/90L2HVjioi99npWVJcDQWMcbX/cqmhZMPcf8uo1MRhPGK8swWcIoh5rfyP4lS1Vrrt55DRO/ig+B33zEf+ess87ie9/4Gq23UNbQeN7whjfxzne9g1033yoOjOAkwqeao67mecHznotBojUcsDrqAFHrGkxkiWoN43GT+3NwUA1KxsCfPPWFPOHJz+fPnvo8Vls4OIJXnP1q3vCqMyX6hDhH3FaFJkYB/LsOvZnNbGYzm9nPmM1A0ZnNbGb/7pZ0DI8//nguvvhiycILHFtv4IqLLuZTf/0pPvOxz3DT5dfw1N/7BdYur3Dd1y9i+YovQ7GXn3vkr3ENlktWD3LVwYOoakA7sew/sASFYuyTWP8EmGCsRwe44ttXIvw9D2WAQlOUFb4aoufmoFRMmhWgpqRkUIgU5FNOP50H/8qvQlmzMBxyzfe/T63g4Y99ND4mFmEy5sAPbiA4uNPdTsUpuMux66mA7267gaaYxy3t41+++hlO+blfw5YFb3rDGymA1iPMiXaVQhtW1Brc8Aiwy8yXYygko/f2626gquHEU+9DA5y8ZSNzNFx59RV4wDYVGlidrFKUcMT6CqMaHBpl1oNdzwNO+SVWD17HZ772URjt4s3vvAC3POLv3n4BG8xmnvSkJ/P6D76HRz/mwezavg0snHzq/WmBn7vnCYyWLNdefyO6XksRFP/yL19mYX4tr339Gzj+pHtx2ml3g7DM4x7xq1TVkPWLm/jMpz+KXd3Pkgs0DLDLe6iBsl7Eavje9y9BBXjtueeytprjKU98EgDf+f6lVAOYxBDCRjVMgPn5RZQyrB7cxw9uvA6s53Wvfj3FYA1/8vg/BwXbv3cJzjeECp74/BfygIf8N/TCHGbfHpGbs46JBhZqWhsogjvMvqrbgclm0MfEMNJ/V0eWt7zmHN75tjfggOee/nLe8urnshZYaypK6PRmc06IpPAqPyb+FH0W3n+SaSOhry40DIZzLC87hvWdeMTDnkLJ3Xnkbz2bjWvvS2s3sHbtkWzZehwbjljLYFiy8aj1rD9yA+s3buCIdRtZv7ie4bAiSbE555g0K9QDcKut7JDNHMEbAo5rr7kylyMAptZ41zIooR4uSGTs6lIMzZawWjOc57lnPp+f/7l7c/R6mNeO7VdfDXqO3/q9x9M6KL0Hv5cbt30X3BxH3fW+MKi5+0lboVnmhm1X4BSMLVzyf7/Kg065Bwf1Iue/6wMMgAXAJO3c0PB7j/ltVHUsg4Uj+fTfvo8FRrTFEOaOwtQVBlheaWNqGkupLWhDoytox2xcM8fKqOXEU++N2rDIve99CrSO0arFjQV6PP3ss7n7Ax8AaxdZW1acsHEjcwrc2kWWgZ8/ZSuDABd9/TqOOe6uPPWPf5erL/46f//JT/OBj32aX3ror3Gv+xwPytGOVqEYYus5lPF8+ytfgLbk7qfcF5hwl+OPBAWXfP9ylpaWKAu49Nvf5siNR/KaN7+W0045jXvf5549TVE/1U4h/+YZUDAar4o0YSX6uuXCRj50/nm889xzuamBP33xS3nT+c/naGDYisjAQM9A0R/HQgiUZcny8jJzc3PccsstGGM45phjcM5hrWU0GrG4uMgNN9yQ9REPHDiAc45rrrmGu9zlLmzdupV73OMeHDx4kC1btvDgBz8Y//+yd+bxdlXl3f+uae99zrlDEpIQCEFQkEFxHiogqCgqgkOxikWttfhW+zpjrRZRrEP9tHVqa6v9WKq01Fqrotah+rZUcahjbVVQBgNICBgSknvvGfbea3j/WGufc+5NgijRoOwfn8vJ2WcPa629xt/6Pc/jPVnj4yTPwOjk2qTiJb/7TA5cDahZfufFf8iGVQpfLiFtH2Eh6AIHdLpdlIw+JpUSyKzD6jVrETMd7nn3uwGSkQ1gS15w1pkYWdCdmeWjH7mEXq9Hnud0u12qquKbX/8qa9Yeylvf8XYOu8/9OOzu68BberkmDC0i78FgEV/2ESajdHDND3+AB/7sja/ngPxAXvx/XozMFN/73veY6RmG5U4+97l/Y312CG9/x0UpUE+NdUMQ8Orz/pBTHn0qdAtE8PzP/34XA7zpda9ldTbLC577fyDA1ddspnJR8Z4ZSfAVXQXPfvZTuPDv3sNZzz+fpz3vHKiG9NxOqG/lnLOeRjZzMEqv5SMf+iCZH1HVS1gJfqnE5LOgIIz6UC/x1CeciswKlMq59P6TSVcAACAASURBVN8+gR8tMXCakpx//Nv30lOCs5/9bN7/gQ/ytN98Bh0NuJpzX/ZS7v3AB1HMAmQMF5boZZb/+OxHOWjuKN74tr8nLNZkWQ6MeM7jT0KLLlIWfObjn6abdxlmAtfNIQie8MRf5+J3v5eXPf8lnP2cp1ML6PuS+bkZWBjw8ue9gONPeCizB2RYqRkBeYztx3A0RCsdlaOp2yiKLPUbAqEkdYgWF0Xe5UPvejPv/4s/ZtHAOa++gDe/9vc5SIJY2E5BcjEydh4anRk1Y2bbf7Ro0aJFi32JlhRt0aLFzw1N8KVpM/osy+KxAE89/eHc8+734LrrrmVpxy2sP+KebF2Apz/7GTz5N8/kUb/7TJ726nM56AEP5tKrb+D7A83XbljkZptjs3m+84OrGJZ2bL6lifZtpz7rudztoDkufNc7WNju8HXNf3/5a7zhgjcztAIpAq4egatT4AJPcA6lo0l1rzvHi1/0clQWVTCb7nYPqgCXXHIJfZvm+1mXQw+N5r9XX/5dFPDdy7+PAw6/x2FI4Vkz3+NeRxzFJz/7ERaGlt848yksLMa1ma0CmDkWFizBa6Q2YCReOAhD6mrAoYcewaCEK6+4nAK4fvP1eOC+9zsC6+Fj//oZ8gye9ITTCRaGgwVGVUnlFLXTFFmPajBCKYlUFsQApYaoXo8zfvv57Khu5fOfv4yXnv1UXv2at3DEsffBKLj8f7+NBq64+kqUhrvf/e5oIekPFnnYgx7K4q4d/Od/foHN3/oWf/7OC/nEB/6ZT3xyM+/9wAfYObqJp5x6OrnSBKJ/uCZowWi4iALuda9jAHjymWfSrwYMFisWR5Y3XvBCFiu46OP/RsjglEedRKYCuwa3QqbJi1nWH7AJJSRPOu1xWBfoD0v61Y941e//XzqdDoMahkLw4lf8Ph0tyW0Fwz73Ouxwit5Grttmk0p0Qu/sHnEpQqYAF0abGExDZ+MgD8875+X82R+fxxywCnj3W/+IqgZpmIpyFVeGTUCJ8aOan/bzyq5K5LOSin5/iNYFioIN6zbxmJNPp9dZgxQZOrnxdI4YzAiPEIEQkgQXgZYGrUEq0EgyLaNfvQBqxqRdixme+ezf5W4Hr+Ntf/I6dm2/ldpZLvvKN/nTt7wJGSRlfxKDeW6+y7CCzHTQOsMt3EK/fwvnnXceUoAImsMPOwIIfOiD/xR99AUJI8uxRx8L3nHzlhugdnzriitBWY447ECU0eQ9ePBDHsq/fPrTsLjEo055DMM6qn1FCsb99+9+Fx//+Ff5wD+/n23bd/DUJ/4GUhkWRj6a2Zu45ZKLFK/buxiMBYNUWfS1N1pESsFwOAKR8Z3vXw1Ccr/73xdjcmpg59KA17z29Zi8g61qjn74yczNw9e/9iUk8NWvfwup4exnnYNw8Jynn4a08KxnP49tN+7kla94KbmKzyfLAI8L0dfyg+77AMBxzRXfgWHFVT+8AYziiCMOpdsp0Bruddxx3HTzTXz5C1/n25dfzvmvez2a6fjXchzgZHkz8RRSUSUfux7YvmMXmYdVmeQPzzuPt/7Ja1kloQu8/x3n0yV6nfVuyJ3DicSdF02ApYWFBUIIzM/PjwM1FUUxHkvn5+dxznHttddy+eWXU9c1O3fuZNeuXRx//PEIIej1epx55pmcccYZKKVSZHsXA5cJkpK7BiWZ37iRrNuDuVW8+OXnIIBOZshyQ1AxUJIDytEouQlxZFoiXEWRG3Bw9Q83g5Icd8w9+ef3vZ9/+dhXuPgf3kdVDXnsqY+lrmsGQ0dV1ayZ63DcvY9i58JNfOWrX+Pa/7qMt7/1PRDgw//ycejN8ITHPR46HTpZjtKa2nmOPOZoAJ7wxNPYXt5M3y2xqz/g/Ne8gUG/otfrcNoZp/Hjndt4zav+AOolQrVAlmWMPJRB8bJXvgJMjLh+t7sfwwg4/cmns1AtRj/LPvDq81+OSsHrqUokgcrBxoPXc9ZZZ3HaU5/O/R58AviarhF89OKL+Mgn/5v3vvfvqf0uTn/ko5nr5OTdOYZeQJYRpIhx5fKMD110IZf++1d47/vex9JwxJlnnIlGo1QcN3/zOc+hX9V84QuX8axnPpM3X/AaaluCqynLmj949auje9f0Gn0oefxpj2Pr0g289IXPg5mCojD841+9m89+9vtcfPGFDKohpz/+cSz1lzBFh7614DzHHn0Mv/WMZ3DG6ady/wc9kCpAVuQsLCyA9+hged3rXkftLFm3R+oqCR46RUEgBvaSchKACaC2NbWdmNoPRiUaKIDn/965/Pk7LmDtTMzDB97zNrKmDQCksEwieNSUe5uWGG3RokWLFvsKLSnaokWLnxuaoEpuanZ8v/vdj+uvvx4bwBRw+lmn89gXPIMnvOFc1j/igfzD/1zL1SbQve/RHPqw++DXr+G/f7TEF7+/wEWfuorP/E+fiy+7krmjHsA3vvd9RoMhuYjRSiUKfA7ZHF+/8vusK/ocuU6j8xmOP/VpjMw6SlEgygGdMAKhMFqDXcKokiVrKYEXnfMyDll9IEIusH1xC/c95Qm8+2/+ks998J+4++w6eno1r3vzWzj2xEdy4Xv/iL/5k/NZIw7gnJedzyvedD7POvN01uqSunKIYhXHP/yRvO2db+PKr3yRxzz6dG65dYTIVgPrQK1lfbdguOMmkIqBUMCIbqF4wMmnctHfvo13XnAeq4zht19wLq88/3ye8sQTeMbTH8cfv+0dXPj+i1mTdZhxgFB0Vh+A0D1AUI+2c8W13yLvHcopp5zBQccdxrkv+i1e++pXsKpYz0y2mhNOPAHdM7zmD87lqAeezJ+95628882vYl50+a3feREvfNUrOfvpT0eWC6hMctk3vsL69et5xMNPRM33+J3feS73feijmVkD55z1dFapLh/77CcZOEdHKQSOhVphBXT1gBy474MfymWXfYZL/uUSenKenugwpw3/8sF/4qnP/A1e/+6L+OOLPsLBa1YxpwbIXkVf1lixlsec/Ot84/OX8rlLPoQRgpneanrqYD7y8U8zGPVRCl74ghdy0PoDU+AHB87RMTl4jTE66dxi9NxltIyYfBsbt3sPNsTYHKXFpuP/8N63sSaLgXV6wBzQNXGhtthvPCdGZUujsBubZt9JVnVaZ4BkNPIYk1MUGscSVfgxJTdgxVYWB1uw3qJU9P8mhcY6T0BGtxRCQdBT0TAC3tfYckRw/bgIlkA+h3Or8azih9d8l0MOkGw6aA2zueGRjzyZhUFJ8BqjIJMjgosL5yyDpb5AYUAs8KY3vILVqw+gXypCtpYHP/TBvP/v3sWlH3kfuSgQ3Rne8M4PcN+HnMpFf/0W3n7eS9AzB/HMF72Kl1/wap591uPo9/vUHhYrOPGkB3PR+9/DD7/5FR58/EnsqqKZJ1Sc8YQnctBqeNZTf4s1q+d538f/je0uZ37NmmgGXkscsLqoCTWgFE7PADlVZUF4bD1gNvP8xyWXYPRazj7nXB715Cfx6095GBUxGNsrX/YHzOaz1AMbA6VkBV/99n/x3f+8hPWmx/Nf+RZe9No3cdZTHktWDznmIffl9NPuD511POyJz+BRDz6SLFjIOgxNAWKAoaIuM+59/GP42798M2+74FWsWnskT3vu7/Oq17+G33nGo6nrIc7C5f/zHTasXs3DTnoUThac+9JzGYcEm2JBmzYxrrbBYYwmTzHFMmDtTA8roSzhwj99E2uJbUQRCZAeYJd2Uqj9r5S+s6OJQP/ABz6Qyy+/nOFwiDGGXbt2sXnzZgaDwZgAnZ+fx1qLEILhcMgPfvADTjvttBhZPEXWbu7ZqEy1MUgVNc4EC0vbOG7jBtatPpqrtvT587/+czbMxneGh1tHFTtrWL16HhnASIHWkbytRkNmTOBjl3wIk92N5/7eeZzyhEdx9lMexmMeexozs3D2M59Dt+hy6aX/zmhYU/TW4J2mWtzGFd/9Pp35DTzwYSdAUfLyFz2Hs3/9Wfzpn3+Qv3nPuzlgLvYzS6MKO9xF1pHc+8ST+PylH+BTH/4QB+iMXkcw28u5+OKP0OscyM5dixTdHLKCshxC2EVHDRiVjgp42StfgzY5PW2hHvLAx5zBF77473zy45cwZwQmz9Eq44Mf/lxUs3tASbRUCAl57wDe+ra38I9//zesno1Bi6oycP8TT2F2Dfzuc86mJ7v8x6WfZnE4YsdAIDoHgK0QfpiC1Xke8cjHIA08/7efw1wn558+8QmC7qF8xSvO/T06eY8iy3n0KY8kU57nP//5dHo98JLzzn8Na9asYbajqQZ9ep2cobU4k4HsYIKA+haC28UjT3s65PDsZz2XmULyqU9/jEAgVwXSGQiCvJPxlre+mX/+yIeYybsxvpNLwaCU4xWvfgWz3R7Bwa7FpYmPz7SadM5hkh/uxvf0yFYEKZApwNwAyHs9ArFv+PBfvZU5F4eQithXYOPmyZRX+vFA2gQrbNGiRYsWLfYVRAih3Wxr0aLFbSKEMIlUmz6/+MUvctxxxyGEYH5+fvzbF77wBU466SQgkqJSyrgAS2pB5xyf+tSneMwZZ/CZb/2Yf/3Oj7iyM8dgZh03b93BYYcezMLOG6lsie6tZXGXZWHrLnbdtA1/040IStZScvKRaznpHhkPPnIDv/ZrD8T7pPAKDtHESQ0eZAahw6gG0cgPPOTCw2gbZB1Gao4amKUf7Z/tDN5AJSFg6QTAS4KSlMQJuQZytqWZ/ByuyBkBNgTmxa1gJbAqBlUyliE1gWhn1sToltQIrwlBJPJoO9ZbKnlgNDMtS9CWoDIGHjoism5CLuGo0XTxFUiVx5VCDZX01LlEYulUkaxyuqLSAotB4+hQpcjBGqTBIiktcXHoa/ASVM4okR05/egkLMzgHUhZgczo+xhlPo/eA3HMAAaVwl3XcW2Epg9AGQqUkGg/AC8p6aA00eenglqUjNB4onuFLgNEqEDMYJ0GlYIuJPNHRAcrYRiiX8qcnUBNyRwlORmQWxAuRskYGUktIjmjsXhinYwWej4q7YTACh2jHzMJFjES8LSXvZF3vf01qAA9EfUrL3rhK7noL/8EX4HKoHI1hVIx0riQIGSKNi/j0yYC0rj62wfM0N7a58Mf/vBlv1922WWceOKJy5TbPgUFvunmm/j6N77Mox/7IK6+7lKGdhcHrb0HuTqI9avuBeTjwEzO1xitCATwAomMqiAZUCouWT/xiUt4xMMfwez8GjxqHFFe+grhQyRhjGbkQKicHMDtBGAY5pFakIcaQgVS44IgiAxvy0gAqpxSRoK7qOtoiioNQxfJWw0otwDeEswahsR2mwNZvS3WbzlHv4YDFCAcC0KhgI4FiQUxAtuHXAMzjOocTHTSkQNF6ENV4/JV8XVWOyDr0SePJKC7hVuuv55D7/NoHnPak7nkny7E+UCpBAGYCUOwIzDzDOMTMUDBErghiC5B9lgMkAkoPOCWwG3jgvPewOv/4mP81Yc/xXPPeOi4rDyBoZzBAXOBFE2rBleBLHA6Z8FCT0PmlkBU+NCNxvAhdn8jE/3C9poWEpJPBAFhTPY78BXU4LJZ+iKaz7/gpRdw8TsuwDDhyZ/3gnO58K/figFMCAiquNmg4lbWryqadrcS02Nkc17TXlde04yhg8GAb37zm1hrmZ+fZ9OmTVx11VWsX78e5xxCCJRSZFnGDTfcQK/X47jjjsN7j1Jq7Nd7+t4BKMua3AREqIE6eUbQhGyGpXROpwYja2AnSMMt9So6GfRcCfUCoehwxTXX86hfexzH/9pD+Mgn/j4phzsoQA8XYwctOzgvkCkKuRPgnCeXg8i8yR6l19FkOkDXxYGkSkp9Xe8CFH0zQwWsZgl8CXIOi8ES/UV3fI4gjt/eQeFGoBRWmUjE+WHcsBAdbPLurDwoF0A66jBCaIMPEikMwwAqRLUzdgRqFwSo9YFUHnpyGNu17MZxmyXAgpuBSqfOKKanIrYLDXQD4Acgom/eOEHp0uy8BRW37pQ1E5m2jGGKaguVnonzkNEOyCRWrmIpxAB4OZ6sHICQjLJunN94Yr+rarx3SNEFJLauUZmJaQuQiRpFFaMy1hY6GouhRqI9GL8ESrEgOlTALLE/rOo+mckAhXMBqeIYEXAEJFUt8EawCDz3Redz8V+8gU7KlgN+8/kv4e/e/U50gG6aeyjsZFcxAEISZBxT99HwGdvC1BjZjJstfjlw6623IoTgO9/5TvvuWrRocbuwp/mZ3su5LVq0aPET8ZP2VBpfog0h2mDVqlUMA3z1qlv52nduYcvwRqrsOubm19IPM2y++gYqW1N0FxAhYHf1mbU1uwYLhJtuZKcW/EgNOejhp3D5VZdz9L3vS6+nkR4ECiETY6UlDRtTZJPoyTFZEoo1QCQiol4mTyFP40c8pqOCUEZlk2G8xgHmEmuYRzEcUAgBzMaTQjNpl3TIl5lQRyJOgRSReBMAM2g5paDKosZKIOk2xwVAgSYHFNJMkQoKMiHTvfU4DUplZHhM88xoL8jEzyV0dfou8zFP0ViCx5zFZ0uTygQoVPNgA8ykO40LbmqAiddnIv0uclCSrMmoas43dIkLnpiHDERMhVbjNVG8PjGLSsQFVEQP8GjMeMEkNJEtFxIjpt/dHsiYNEBGWjb+bkU0DbaAtCUvetkb48rR1uhQMpMrygAm1S8tDYQQyznVPTU97jY+0u4UMjmfosfLRJ4Itu3YxuU/uIKj730o//WNS3nYQx5PGZZY2jFASsOwP8BkMQp9CALvPUIovPcYo5JZr8Y5RZ3Uy5LIwUsZv8cCUYAkV1PvQfaA2IY86dxGA56in2udR9+HQk7qlzYgoiq3oyZeXJGdsW/XnOS7FMBEEtMA8yb9IFQkPQCpiWb4FJCnuo8iNxNCI7bFHLJ8UpOyuZin5nc1z0Jl6BYGXy0gBOhUGawNoHMwsX5n4xIhPlflEGKb74WmDtUgFVt/uJ13X/gBjrnPg3jSKQ+NamRhsBa0MU1rTWWTejJpQMQWOqeb8imAHClTbQ8xDXk8yrh5T9VVMd1uRAY6dnKeuIlgNPzWuW+grmuCsGRGkXW7jIjnKCES+dROP38SGvczEN3OHH/88WP1KECn0+FrX/sahx9+OLt27UJrTb/fZ+PGjSwsLLBjxw4OOOAAAIQQOOfG0emFEAghorl702JC2jVUIrallA5tiG2OORCSVc3mojRg5hAodFDUfggqUNvYTsftsOiNn6HGlSrWNaUkhAJkACSZTD27AJL5uGku0F1ApPoJUKTxQaX+Pp4pEqlqmofIbPy8eEIkGVXy6yyba5Ks3Yhu7CuSL+nudH9tMmAVpLEkvh6DknKq3RUxAVKOh07k9HjKZCyXzRg3PjoeOEUibMcJT301FBgtJy0xnwMRUMCMaMpWRlMcMTW/EU1GDVKa2McJ0Nl4phPH+KYXUBKSknhcVhIQ8b7d9B5i6Xoy02TWo5RMpHtJlkc3IypNO7rAnPE85yWvRWWG4eIC870uRXcuktbjPBDTGJrIbMmNR5iktUWLBq3Gq0WLFncE7ay0RYsWPzfsaSdGSsnGjRu58cY+127+EVf8z3fQWQfd7bJxzTr+99JLKfsD5OwMWW/I6vkeq1Z3UFYxCqvZOtrOzpu38siHP4HDDjuMSy//CltvuokjjzxkvEiwVUCbRJyNbZYb5UFU7QVAiGbC30Avm2hPjo+j5kwdA8jHx6MisoGZHEzXL/996r7LzsuXP0OMjbhXzP+n7rSHhcH412V8qVx+xjKiYw8XsPdyac5bVj7TgYPEso9xiia/r/zefMTlmFpx3W7pXFEuk/NXvs8mIyvTG+uAZKX5fFqAJbN3nxaNzXMv/Is3jP2DNiS4T2koo6AGLUAEEQm94JuHRWI9pTnsVj77CUEyHC5RdDp0uxnWWg5ZfxjQ47Of+TKHH3YPDlp9GIKcudU9MiHwczNICcF7xBSh2ajVGhJHCEWYqk8Cj0DGY2Ob+hVlkNrj5J3K9K5Zfm6qP8tJuz3UhzHZsLJOrKgny7mIdGxSx6ZPW34fvax+NHeY7gfuftRx3LLtZmBSRlpKtBYEJuUw/bTQtBcB3lsUIio+VWTUDzryOG7avoCTBksUc0kNXphYn62P5MU4+ekfYUU7ECt6pN3KYW8qzuZ+ka0djkpUkdMB/vLPLhi7jGjKJUzdc1CWzOY6SZT3cvsWAOOxs1GLTtpWPD4zM8Ohhx7Kddddx4EHHjgOsrS4uEiv1+PWW29lcXGRjRs3YowZR7OfvkdEqiwr3sfu7SFfflxEi4LhcMg9jziK7du3jU+vqoosy6au3b0urWzPzbHl49/0eVPkXfOvqbFk2Rg33S53u8/0NSsTtHu/tPycSTlMrl/RH01Yzd3G2d3mACvb4IqHi93ey6QsV7bj3e4v99ZPrpx3sCL9u9eH5e+l6ef8bSwiPT54ijzDEahdVCzbAIWAd731TdQimtIXxB7Z2kiwSqKCWMs9p3OMcBu/tWjRokWLFj8FWlK0RYsWvxBME6SbNm3iS/99FU9/9EP57//6L35043WsPnAD68PdOMQscs3C9fT0GjauPYRV3Zw18wWh9FRCcNDsJr73zZu47trvcOimB3LiiSdy3XXXcY8jDhkr8oQQeOeQeuWM+VfXVLPFPoKQ48VWpK3EmFc3ciL0lEBZw4wB65KFdYJ1Hq12JxnudAjQ6cxg/ZDtO36MUgYbMp562v9lsdzJbL6KkfMUqoOSgsFgQLfbjT7mpMS5gBBhTNhMEy3TfoTvymhch1RVNQ5w0xxbWT0anUtzvCGwaFwjhOjrwA4G6O4sAP2+Y64X6YpGhad108+tCGS0T+ujTMItSafQlD5ytmuIquqmjTSuRprk5I3yVk42CVrsGY3yqSFDm2PNWLp9+3ZGoxH9fp9bbrmFVatWobVmMBhgrSXLMoQQbN26lXXr1tHpdMb32ptp/0+Luq7pdDpj4tY5Nzbjb/GrjpX9zPL2LFP18t5jUudkBNQu0FWCIRNluiQKg30dlclKyeX3TYRumDq62+ZnixYtWrRo8TOiJUVbtGjxC4EQ0dQ2hBBVK7bkkcfP8p43vZxPfPLf2HDoYRx+z6O5/OoD+dI3DVdtvpZDZw9k48YOq+e6zHRWs/PHgh9v+REHn3R/nvLYR4CHAw5YzZe+8Hke+YgTosW8BmUSsdVGN25xOxHGStdJnREIhPfRNFJGNWiRgkV4YmAlQSSjBFE453xAjdn5X3QufjrUtcdkEq00vW4BeLSQDO2QmXwOj6dQ0fRRAt10TgiC4EDpiRRqma/CRNy0iK5DnHNjkqgsyxiI5HZAJuI54BFaE+oaYTS6O5N8cjImRGsLmQZvPYhJYJ2fJ5yXjOqKbp7RSXyIS2ovpaKZq03NSUUnynhgOIoqQtVyoj81mnF0NBpx/fXXs2PHDrrdLlu2bEFrTa/XI89ztm3bRgiBjRs3smXLFtavX08IYexjdF8Qok16INbVsizHpPdoNKIoin3yjBZ3duxmczGGdRajMjwwGI7odAq0EIxKSy/tJFZ1dLshHHTSmOrt8k3tJrjSNP3aCkVbtGjRosW+QkuKtmjR4heGaXXKoRvXs7h1J/e/xyru/XtPoV8GnBQcvele3O0AxYUXX806tcTBRcnhh2xgplNQrz2EdSccx9pV89xyw7V8+J8/xPf+99sIH9B6olOwyXxUtjPmFj81JE0U+hAshIBGMqpKZrKc2juMVGOz+aV+yUwvmVMKkMkfn3P1XompO0e19JgcbD1EG4134EMFDFgaXcMCQ6rSMj97MDPmbpR1By0NztVkxiBEwDk5btONUqwhXMaKwLswpkmoEAJVVa0ol+UKq5X1ojFBdrZCaYkwBl/XMZiWVLg6gBTUtaMoovGw0NETYVWN9qrWW6lI/ZnylpJd5FnkZyXYYY3OTXLe7CFIGt7cDmt0JzplzYpsfI87R1u4c6IZK6frEURifcuWLSwtLbG4uEiWZczOztLr9RgOh3Q6Hebm5pibmxtHqDfGjP2INmrOO4omTY3yefqeLSF6V8P0DsfEXZFWGh88Ukh6nehnVkmYyXWKxBYoTNxkEyqSoUII5FT1DMjdKFdPqxRt0aJFixb7Di0p2qJFi18YphdNmw7ZwLe+9S1yfVgMcJp3WRrW9LKCJ59yNHbpFAZVzZHH3pPDD9+Eqz2urvjB977L5z/xVbZtvZGrrrgC6Wse+5hTGY0c3SJGPQ3BxUACrVK0xV7Q+D3co1gtRGJU+IBQCvBkSiKCRdsaaTRKxLA4872cZNVMIFBbS6bVL0Spd8fh0SaGDfIejDFcd8M1XHfT/6KzknXrDoQFw6q1hzMoh9y6tDNtNsRQwD5IQhDj4C/GGPI8xxjDaDTa35nb72gC20AkthpCtCxLAPL8thWjDakphKCubDS/z2KAFCHAqBiQqjFNHY6GdIoO4H8h5ssNqemTmlobiJG0Q5SuQpKAiRSsZ+Ifs9UR3340keUbbN26lW9/+9uEEJiZmWHr1q2cddZZ9Ho9vvKVr2CtZdWqVWO/okcccQRKqXHZw74xn5826wfGbiJa0/kWMGnr3jrQIIVEhGbDMaCFiPbyQRFcjZA5cuIDabf7TTwwt5spLVq0aNFi36IlRVu0aPFzw0qT2mWBI5Qg72iK2RxjBbWzrF87hzCSfj9w1pMewa19+PGPb2HLD67m6iu/z5Xf/wE33nA9rqo45KANvOCcc7jnkfdg48aNFCkUuvee7Haap7a4a2OvC6smIIWSeOfAW6Qx4CIhChDqCtAIrRmNSjqdHIEg0wpPUgVm+fLnrGSC9uvKrgmW4wgiEppV6Vm39mA+/+VtHHjQHN/8+hd51tnPJ6DpdjPmZ1eldhyiz141iafc+L+cjpZ9V4fWmhACw+GQbjfGtrfWTqlF/YrPBhOyqTFJlsqMz7W1Q2cmEvsu4EJAa0k3EaKNB5QpWAAAIABJREFUWrDBz4OAbAKveM840rTQirIakmcZ5FN5qEryLKZHKUlIytKW2PjJWEleNr56tdZYa7n55ps54YQT6PV6ADzgAQ/gc5/7HEVRcOWVV7JhwwYOPvhggGWk6L7AtEK0qadZlu0zf6UtfkmRAroF50FImulYVY3QWsc6KAQEm1ahAWkU3tdIpQgerHUYszKgFcs7s7aKtWjRokWLfYSWFG3RosXPFc0CqVFNee+juW1wzB2wmoVhn3WrD8Raj3eeqm/ZuWMn11y9kx3bb+XGm7Zy9ZVXsdRfZM3sPE9+/OM48u6Hc9CGDVGBlOuxGiuq3ZKPvboe/7tFiz3iJ9gRB0BqBSGqRWMkm3iR0Cou/kKgU+TgA0H4SBQYMyZE93rjlSG69wOiyaJC4FO7VMwUB/CQ+z+KH15/Jaed+kxWFYciKJBCE0I0bXTWoVSe/IaGsVnutLlvXdf7L2N3EjS+VRtCNIQw7gNvDznlnCPP83GfGe8BOjNjElqrJvQXkN5jp9P5hRBTgkhuxlrgAIHOckock8bl0Vmefo1pat2a3H407zGEgLUWYwyHH344nU6HL33pS6xdu5aDDz6YzZs3471ndnaWtWvX8vWvf52jjz6aI488kltuuYUsy5ibm9vNFP+OQGs9Ns3P83xMjE6702hx14XSGkLAe4ecCr5V1zXaxMB8IdrQR5JUCWrn0SpDy6nl6TQRGqY3kNqdlRYtWrRosW/QkqItWrT4mXF7Fj7NwrwhLifnaw48aBObr/8Rq1ZJdty6k6VdS1SlZdu27WzevJkbb7yRbrfL/e59b+55zyPYsHYdWgkybej1OphcEKYmxWIqKbcVzKSdR7fYLRBXmCywxmswkXjLRjkapgNKNJHBIyUU12cCY8xuyrxJEKc7F3yQSYHj46aFyIAeRx9xAscceSIxz7EQlGBs0qh0ltaxgsXFRWZnZxFCjIOreO8xxiwzp5VSLiP37gqYJoqb77C72fHuiHWrIa6mz49EwvSx5SrT5nhzXjr6M6T+diA0aYoedj0Sh2Tl1NKlFMh0VqMkixf/fJL2q4KGEBVCUNc111xzDd/97nfZvHkzdV2zY8cOPvrRj1KWJc45Qgh0Oh16vR7f+MY3KIqC+fl5Nm3axLHHHstRRx3F3NzcPiMtp8fZaX+5LSF6F8Z0mxYCucL75/LNakXTd4BEquWelpd1D8HvG4fILX6l0AZ1bNGixb5AS4q2aNFivyBOeBXDfsnW67dQ146bt97ElVdcSVmWbNiwgYc96Yl0Z2eYmenSzQuyXJNpJqFIW7T4WSH8hBgNTXAlOaVvm2Dsx2xMjqZP8VP6rF2pDt3PCzulYDS0FB3YsGEDN9+0g0/+66dY6veT+XVspTKYmFdRAh5BJD9qW5LnhrqusdYihMBaS1EUHHTQQRRFsYw0mSZKWhPbO4ZA4uP3VxGu2FQQqZXsKQ51Q25Mkro8wFSLPWNlG8myjF6vx7p167DWsrCwQKfTYc2aNTjn8N6PVaBZlpHnOXmeMzc3x/r165mbm9vD5mSLFvsLcsVnxNhXcfpF7DZutv1HixYtWrTYt2hJ0RYtWuwXCCAHDlmzgSu++z02b97M2tVrOPlhD2PNmjVknQJkoDvTRWuoKg+kEKWAFw4p1P7mlVrcBbByCSaa/4U9q/WaOhn2FFX8TlZhi0IDHqMLHvSgB1GWQ/IcFpZuJc8LCBn4DkJIEA6wNCXRmHdbawkhkGUZZVmO1WrTWEnwtKQo7H1Rv9LXaPLRt6dTw+7k/EqF6M+llIWfmLKmdnD7DbIblTW0xMbeMe2DG6K1xaZNm9i0adP4HOcczrndItXD8kBdK9taa97e4g7jdqs29zRORsuL5lKViM8glp817gH3Hn+pRYsWLVq0uMNoSdEWLVrsNwgHB66b58CTjucRjzi+cU5HcAGRpUVemk9nWUMMeIQAqdvZcYs7gLEp/HJioBGlwET1tlL9FkRS6U1ftAfc2Wuoc6A0DIdDiqJAiMbNRcncTJcQHQIAKil1NNPl5X30j9mQL1VVURQFAP1+fxz8pfGt2ZKgv2KYsP/LP/cWN+pOopD+ZUPjeqIhP6dJTqXUXv2DNuToNBpT07YtttjvmCZVG1ccIRKgK2vuCichu5vWt2jRokWLFncALSnaokWL/YNEgI7/DVBbyDRCCULwCCVTAA8IaQrsXYUApNDIxoloOztu8dOiUXqK3XUpYmrRtexzr9HjVyiu9kKY3qmCzxOD9gB0OjlN6kIQVLUkMz0EAtArEt7QxBIpI2HTEC1NtHUhBL1eb/zvaRVb8++WlPnp68NKDnKC26n426cVcIVf0JV9+crnLiNE92w222I5rLVIKcd/KzEdhKnx1zt93p6uadtdi30GsVwpvptP7pWnj/8lWeZXeEX/0Iy3sDsZytTxlhht0aJFixb7Ci0p2qJFi/2DNPMNIQVIkoARMSS2EhACAT8mQxtolU2OtP7VW9wRLCNolpOjyzicICdmez9t1Pj9HGH+ttAIzAKe4XCI0d3kA1QnkkWuIHhrxjaOhGXmvdPETV3XKKX2GGSoVapFTIsq9xs1eAfr5m7uIRrHobdJvsplArEWe0fj/zOEgHNxc7AhPqc3G4QQe1WLNirt5ryVGxUtWvzisMLmYk9VMPVJogk2N9VfNGgJ0RYtWrRosa/RkqItWrTYLwiAn+KjhAh4CSo5j3LLFHYB5wMigJYSESA4j9IrlX6t8qjF7cdyQeceIsuPSaMp346NwqXhBpfdYw8338PKzaf7yTtBVPpIaAa6nQIwWOvRUkYV9h7zEJJkNmCtQ0o5JmSqqkJrvSy40kq0ZMzu+MnE6O0LLHL794j8Cp+4PzvGaZ9qJ2I3H6fLlaH7lQj+JcI0gdkQpCt/h+VtaqWriub65tzWj2iLfYrAXgMfrTyaamAkPIUnIKf6gmYjcneXD2JFP6WacbkdSlq0aNGixT5CS4q2aNFinyFSJRPSCFhmUrVyDut8iCSoBOs9UgocngqLRtOE7hABjFwRBVx6wKbnJEXN+AE2PTp1cePZuR9PzKeSNpVUmw4k6eqKBIcp8+o9Zmjq2PTPe+fHbpvsmFy34rzbKts9puGnjNYaImmyXAk2ic6+57XI7aE69pyO8T2bBVbYvexv33N8ul9K91Q5rUx3YIXiZE8ZW2kWPF4ATtI3nZplt2jyMZUGMSZS9z8xEQAnY12uXUArBcGhVMxbcFNBLcYZmzZslHFTgmjmq5Ugy2J7865GSAlC4YhFIcTkfpNinjK/XFZnPctKNv2+p3a0jNhOX8Juz9nDteMDuwcz2q3qrSDHQ0Nmp+N7rEvje+8eJGlaULnMLcO4nu7ZeHRvjW/v5qrp+csePsnvsnJaRm40eZpElF9ebntqA5MNhaY84naWiHUAUFgkErW3/rNFxPhdxEJqyCMxRStBUn6OL2lIpTBx/uGIQ6gAREiuaKZcYqx8/829Uj0Qy8yip+oNU4f3kvz4++0dd3Y/L0z9Np2On6Xa7GkcDFPfxV7ayO7j38R1yPK0r8zfHsbr3fovO3W+Hp82TsJ0219hnr4sY0zu3bRDseKaZc/di2uXnxm3cY/beuuTPiJuEt6uEbHtM1q0aNGixc8J+39l1qJFi19aSGVwIS4WhAi4AH46BrF3EMAHKGtwaRZcu0hmZkKABZkWgR6PxeHwWAKBuKYzAZSDYEmT+hrn+kAJzsbFn4+T7IpATYmnJgD1iPh7DQSHx1HjqfExYQFsAItN9+vHe/rQJJ+6tIDH4Rj5crI+ChOuDMBX8YLaVfgxORBSjsBaP7lgTC7EYzZdSwBXe3zKj0uJL6ulSbm6eJ618Rl1ui0B6tFgnC5PdNOKsxA8zsUy9S6lN5Vx7Ww87pv01BA8dYjF5l36bqPG0bkaSGn0k3yEJs/N8fS+y8pOFqHBY6sagMrGd2RTHQFPPeinxAVCcDQki5t+TghY73DBxjyElKfQlFiirwPg4jefrlsJ71xMrK1juYVAFQIOGRfFIqlDm79EJqUqF/WlNhJbvnk1ogZRx3Ksy6awwYGvd0vCfkHaUqACapnhMSmQi8N7i2hM66fX5mgCJr6wQKwfAbTS6QV4qnKIFAEhPBUBC9QCvAAXoE7V3DpwPtajprKGQPIgnBqsr2IC0u+VjekeDvuxnbh4ZhVcVN+m9tO8h+Z78/49YF0YN9hQlen+PvYNYdysY759GKfP1ZbaDlJrbuprPLkGyvRM51xklG0d//D4EMu6JpZX0wgFxAbqbKxEPoy7qtREcb5OfWw6N0zeH4CzFg8M6hIH2OAJ1Ahq8GXsNEPKj/BUthyX8MjFZ437ImvBVgQcJTU1nmq6LBuUJTgQLvbdrg4QAiKp+YVXSCQhbTMt4imJ/qEFVSqoFfe8K6Kph4n4nCYCCXFMDWlMtGlMjH12fPvOT3reysf3Vtsy7j40ZZzGTI9jSJ8Bg/HYVLt0fROQKQ5z1KGatKcypseHWJetrSb9XPorq9RHOxe/25DakU9EbBxrQzPuNE0wVhtsiKN28JO6aj2MqGM6UkZja4xpaFqAj003lWMcg9x4QIRRWdM0+VDH2hzwVKGmxlGG1D+nrggPvh4R8AzdVN134xYci6puxs3JGN782brpDWL+SPOd8TQkjsypcGsIbvn7GJ/TjDIsu39TT1wZvzRTIIunaq5xU/MJJv3JynvdMcgVfxHiJ/xFWl9OXSnTRtDe/vZ6oxZ3YayczzUq+D3N81q0aNHiJ6ElRVu0aPEzw/uGWJxiTmRDivpmxUwQoA0oCeVogFFJwRniMR8AYSgJbCuXuHnQZ0t/F9vLIRUsM1MWgPMumeyG6H80rR/i+m+iZhOA0cT1h2qONMoECULgXSCJVWM+pI5EGAEpPQKPMZqy8tQIlOxMGMcAzk0mYNIocKCVpKyHeGBUVcSANX6srKsrj7N2KmN+rLTyHpSWSAE2RFp4MByRZ/mEfHUOXEArGc+XcQ0EYIoiioRcwNVgFCCj81apBCHEVzQajQg+Pt8oGRekzZBQVfF8EckrqVRUOgoR1b1KxYlnSJxhCAxHA3yI6peQrkXEBVueSVw9pCpLEBKRGDejDaWt0SJGnA22wnQ6kVwWIil2IvkqJYyqEk80BdVSoUTjwzL+3l9YAEAlmqEhs5qlZlWlxWnw+BDLXKlYBs4mdXHjJ5OQ9Cvpb8qEr1m0SjxVPUKp+Cqt87gpBVBwJWQxr4tLFYjoxzMsW6HuP0QqBjIhCd6hdfyUEgajITRkpoS+g52VZ/uw5ke3LrJjUGPT79ZVlHWJD54szwEB1iOSSrBRGqqU/9qDUKCkZDQcArHpVa5RUMZ6SkgyJxciJ52aS6fIwJdIFXm8WJ+WG2lCfB+I2LpsiHnVSuCsJdgKkRnssIp1oqojl5QuF0nCGer4PpXWaJ3h0stzAQgBl3YYFFBWLrYVAJ20oLbG+9grWU9qF56QSItYhQPVroVx/iRRRR/btoltAwhqEvRK4EB4pI4X5SZPj5WEakSku+PuhJNQKxi6gNKGZgep6aqdD4CLdqlK4VO/I5GE4Mdd52hUxQuMgWCxZcxipgVCBJCB0SiScr4GEWI/20Gn9+onO2MtlsHvSdbsfOJ/Uh+FxwU3HsWUBFtZQqjJpUJ4RxZkJM9H00Sdx/uKPP3nbB3rliK9p9R2bAABRgjiDg64svFlGvtBoXQkPus6biZaMCYpimXUsBZa4Gyz+yPoL45ACFyIm2NSTNTRQoASimE5jOpy4v6KlKBQlC6OGU3DrL2P7T00z0xjkIt9OjAeZwHy3KCIY4QwGXVV4YNFCcHQDZBCU5d+4u4ygDSGQCBL/cv4QTisj21AmTjOV3WVXlkYj8FaGwhJxSsgBA+ujm3Aw8hWjPsrN5HkT3s2CHtiLMPyf6pcUFU1zXSqwuMQ1LVLHU08cTcO8U5CKu6Z39wLIbqnzxYtYOwypCVDW7RocUfQms+3aNHiZ0bwPq7mphR0ECfsItlqBRknKoKoOMxNXNg3i6LagTdwzZZbuOwbX8LMdqHoUZYlHeHxg5J73+NY7nvUYWjiokJhCNaBmgTEaQQVHtDkKDxja8ECgnCR9KhrjOmy1B8x3ykiX5joVO8NOIE0mqq/RNaNbGrlZiHTY2UgoQYpCFaiM0lZjwDIdQEqkk1dk9EvLUWeI3BYW+Fkga89hVEgJLV1GKPBjZBGUyeOF1uD8Cid44FOZ566LkFWKGWQWUM825ifvAMKQm3j5DCTBCnIVFJmljW66GBDs1byFIWOSkHnyaVDOkswmoBE5B3wjlDXdIzBp/erVCR/rK1jOiQMR5aikBRFJ6ro3AgtC7yH0kNmwJd9dC4JdHBIlI6kbVDRV56oHcFbvBFIIZFGQiLOnLeoZAOqsw4eUKJRyHiU0QTlqYKgN78GrEOoOtYvmSM7OYKa4Cpy00uVM/5VZU2WZQgpUJ1IdltrkVqPiYhlWEHOe1vG+oxnWNVkWU4TPSwIR5VJRr4kl5ruXBZVPnaEUCDRU+qYXzwUHuU8zlaorIhMrQuIEEBCp+hQAYvec+31W/j+D3/IwrAkKM3c/GoG/V2IUZ+H3OcYjrnboWhdEEi+RG0NwpB50AGk8uBGWC9QxmBFCWgCgqLTw9aRZMiIvEwlBEZ00HFvgkHqZzIF1WCBjg4gJQKFVBoZIumhMgCLROEDKO0TLyRRQuErUDo+q7YOVweKThe8R+kiCtICeBUJek1AKEO/HpHnBTpksQ8iEsUWgXOCLAQEgszEdhlkoK6HZKaAoNAIvINCeFxdUwPG5FHl5qMf5WzVLFZEo1lVWzId2Z7YTVoqb0EVSMBgEa6KxujKRBLVRdJVa1A6gBtBKChrz0In1teuUrG2uQolPWUtUEqglIVQxZyJnOAyisSLZQi8siAhLzKsdwTvMEahTZTXhbpEGE2FgU4R96qUhJFH5RIqyHIgZCA91g7RKaDXXRqNX0XR7LJNwTcm3TK5HpBoJEqkcS1YnK3Ii0hyu6UB//6RT3BA3mNOdThk0wYWGVBq2HTMvTD5DDjd8ORIQ1SQeotIrFrIAkJYvLMoYaC0qF4kQSsEo9LSSyRjt/EbrFNf6C3OOYzWEASZEFQ4JDm9XiLzNQzcAj05hx05gpIgA0YruvlM7HulRkmJs2CVJ1N5TLCW2ABaaiRQliV5llPVFk2NzHTs+3XBqHLkucLWZfRv7CWZghESmfVQWEblkJm8wAWPlGbCzkmIvpVrspQ3BJRlTZ7n6PRaShsoNGhp0juEoKt4cq0ITjAUHpNLdBojlK9RUhFkgcMjE+mbK0lpA0YKpEibvnLF+LNi7Al4gqgxRdT8B8CigAxlJpvOkHxwTl3c7Mktc4vRosUvGaaDN06TotM+lVu0aNHi9uIuPiNt0aLFHcHEZDlCAH7sjysqWkSa3AsCwdaQZVFcGtfKfO/qLXz7B1dz1HHHcfLpT6JfxyulBo0jk4LtW3fytx/7fzzg2CO535F3w6CQskcdRmRCJRlaTIMkXkdto8zRKJywBKHRaJTQjCpPr1eM2VuRDNyV6uCSPVrWU7z6FS/jT9/+XqTpUlPwmUv/H484/v5juZ9IKyRtIsFDgGpQk3UFCOjmmuGwptNRURXpAyZXicEIyEzTLyt6ucJXdSQlBYlRlmnxA/1RTa+ISjDnHVIqfFUipcOIeDulQGg9DnISnAft8XWNzjtRoJVUuUo4XFUhMh3VpuUQaTLqymIyjXcCKTVGR/KxTmaauYLg7TiyuHdQFDqZbEb1bvRNmd5F4vtkpsFZnBIMR5bZXKOkoO9rChkJYqENUkYT51A6dKaSkjgSooNhSdbJ8d6hk9JUac1oVKGLuHCPCiNFPexjiiKKi0RUrIlpv5VeIJQgz3IQMLCWTGtk8Oj0vGimKqYIfsbXNzRmVCwJQrB0spwaGNVQGEEVNJWIi+ZIoILSFmGikpWxhnI/IUTyVulI1nrnkMaAkFgnsAq+d/0WvnfND7n70cdyn4efTOmSH9I8WrbPScfWa6/kwk/+K/c66mjud8TR5EBmTCRfykS+2BGICm1ycCNyVYErsXTRSqIjn8GISIRrVCTVK0+eS7K88c03otNV0B/wx298E+e95Z0EaZBqNV/68ud50AMOJ4QS7TOULiJ54WqEyMkkCE3sF4zA6ByBjG/BOoQMKK1AwrAa0csy8B5bDsg7M8nMOLoyDsoTgmfkBR2jopG4DYRgsD5g8oAxGdY5tNBUqe4SLFLH+l7VDmUUUmpCXRFkVNUG78lUiGptU4CEGjmWdQog2BqhBRpNQCES+awNkdwMgT98ySt427veh81mcZ01fPizn+FxDzma2kMmM8DSNUnhZm1S3lt8XSPFVKAsISAEyqqiyKK618kci8VTkiEQxgASR0Cg6C/W9Domph9QOYwCCKkQKIKWY5Vyu3SN8sQgJu44xrJFmdxSBFDNBqD14AIL226mP1ok7xpWrZpj85VX8vY/eQsnP+ChzOoui0s7+fHSFo55yP05e8NGugfOk3ZjphSJFpMT+/jRAFNEWaFUvfhzUUOwCK+pK4EpDBUgRpZOrqmrCpNlVPUIk2VImZYUtowDkk1tDlhcGpHPCXJl8Nahc5VU3LEGVJVFZ4q0Z4cS0b2OIJpx2Mohs9hzDkpLN0/KaCmQyoB3KC1wNm5gWA/GKIItEaJDXXtEPvF8W+RZ2ixJ7LAQVLVHGZnUzwZsjUBSW0GWd/DVEJnl1B6MFljr0FrhPIzsgCIT1K7GyDmEhEyKZFTiEcEhheT/s/fecX5V9frve5VdvmVm0khCLyH0BCmicALYjgUEBTkIckBB4SiCdBRBIKEXCUWkE0CBAz9AULHAsdCliAGSkJCQkJA6k+nftsta6/fH2jPEcu79Xb33nHv0+7xek8m0b9l7rbX3ej7P53ls0sLIABkEvqgRapqZJQp8O3mz0aBcLvNHJPl/Up9zjHTpaLRQCHTRnu+vLpHwxa9RbNDt4DYYbW208T8Z1to/CpNro4022vhr0L4ittFGG389Ch+5P11K7Kgz30hLm0XgirY2T0T0JfDoC6+z3MDUGfuTjh3Ha+/WWTlg6e019HSnrB1IWTaQMBBWef9nPsZy47jvqRfoB4aBVMQkI7UdUfiPjviC5jV222JTOoMAHZYIggChuthrn0+RZI7MQS4gL7wQ8zQjB6QSIAY5/MCPcvmN9/CDR39Oo1HDtXr52D67oQAnvF7LNJp4tzavGgMISwE2c+A0wkIUBFggcTlSgnHeQwwlSTJHEIU4K5BhhCw2xjbLwCmUA5NAGAfeZzADiSLHebWosAil0BKGGilG5N77LbO+jRZJKj3Rmue+zVKLDNNKUEGJLPOEqgxLIARhoH3AjlZkBt87aHKUAq0gywxSaoRwJGkdV2hOPMGkkQQkiVe5Sun/BsCmDmQJYQXlWJNnfvMdSeHbEYUAIzxB4zJ0WPT8Oe2PMxCVIjQ5ofRErbPgnFeveQrZgXPYzBCUOkFqlLQImyNEgNJeLpemGUoVUTaFN2auNQkU7ZtFr7Id2dD+CcSIqEgCIaQa0fKd/g4ggF6gWZxLAbimDwozzqt5DJLM/tkj/9dDKG/4KSQiLJE6TYIkUYLHnnqZpYMtNt/zn1gvYt7sHmIwg5Xrh1jRU2Pt8BBL+4cJNt2W6Qd+lrdzwQPPvsIQUBeQK0+e+qXAn7C81fAq66F+dt90Y0phFaFiSlLQ1RGz3d4fo9v5eRwKiCKvPpfWommhRQub1TniiH9l5uXXcfddd5OblGa6jum77YCSkkAp3+prrCcTVUQoHIKMPBmG0LeGJ633PEmNDooScYYwCXEYkxXqaB3HZCRkzvrCgvIeeIGUVAtlaNOmGE1RyPGWDQIFKvaK7bIEmoAgrzeAwpYAaORAECKUJ8+lGDFPtrjMkOaQoclRRFi0afpiDF5p6UZsBwWQD5A0ezji81/g8hvv4tYf/IjhxhDD69/hwL128HUjCamA3BkwfZAPgC5hRAzGIbUaVceN2K0KGRCHJbCWtFX3Pq5oHDE5IdZorB3RMuIJUQvkGbmEXgGrJawBeoCmU7Rr8h7vhYr5DzfaUzzSOqx8izgWmyb0rV3D4KpVrFy6lLUrllPrWc+yN+fx8u+eYp+PfYATvv0NvnDy13j/Rz/G/AVvI9OApW8u463X55HlFqe8qto7XBSGowKCUNK/8HdsXq0i9Xi+/8AvQA2zasnLTAzHscW4rXlu7nz6rCGIvfIzCBy2NUgYhhgkQ0lGCqN+LiERyvj7gUqnQmH9dUIr70Mq/NKfZxCEIY7CBkPkQI72/jS+e6EgRFu5JYo0uQOvCs8B7asvpoHSOUky4ucpEFqDzJG60Fzn/t4kS3OEC8gaOWjjqx2RJJcghfPrlALhvK0IUBQO06K7xHsp29yBzIlD//4CFdFKHVZ4YlfYBGNSpJC41CJ1mUArRhpZckAFktyCdZZyuVDtO39fNeI1O/Lh3xhgJSKLEXkFkgiL7/xoAn1AgxE7IeltF2CESUWRo7GIP7+6tdHG/yhsqA5to4022vhb0L4rbaONNv4G/PlNtXQjCqCCOhIb3MwrjXWSVMKzbyyhh4CNN9qUxX0JQoaElQqNoYRNQ4WWgtWDTVRXJ/UEetZBadLmxOUqP3rmZQ7Z9/2ExcPmgJZF0K7NQTQhaWKCmOnv25MnX32c1Gi2nrwvNtOEyhIIRyuBSqQBQxQGDAMRMLB4Pi89/wIf/9SRfPrgT2LSHC2LzReaLHOESqCK1sW08MzDZZBbZBBhbGHRJwAyjHDkSLR4jyDRQeA3O86BzbDSt8sHgYY8I8k0YVmNtrupke5ka9DSN8zRbGIrG1EqhziM99k0nnS1zvoNmHOEoVeRpC4jCiW4jCjwz+f/kTgJjTSnGo2oRCOcFOSFb2kYCHA5ubGEYQmQZHlGoCRaaVJjfbt3Na7ZAAAgAElEQVSiy/BNvl7tGirAJWTOH6coELSadYglgQy8/5301LoSEqM0ylKkRDlMFPq2YiQuS70iFrzSyFoSKdFA6FqFiarfdEdhhpSSRqrJs5zOsiGMctJMowKBEsLnZwRQx+GpXXCFKmmE2v9LcPg268z5DX2S+U3uCadeSLMa0bSGKJfcevW3mVyQg1Jrv0E1GYEK/pNH/i9EYiFUWONIha8qJMCvX3qbWjCWseO34u31GUFcwZic2uo+JozrQClLrdmgrkqs6mlBmDJmy+2pRb08+soCDt5zJwL8MCymF0iJjgPP8guLtrDttL146ffP0zG8mi2nbofqGEfqQGH876myJw7yjDj0VNzyZW/z2xde4qBDP8/RxxyDdZ7kUwqcTRC2MJgVoVdMWXA0EXmCjqv+hClHFEkaxdpU8Qw5pMMQxCT4AgWZt+gIVEBLSGwArcQSq8LeQRd8pCwzlNYYGwRIDbJoR9YjgyetF4tBF7rciU0axFHsiQvtD48GXGuYKA4BBYFEOEckPcFhDETOjs77JM0QYZVAAsNNCDOILOu61/OrZ17mkwcdzhFf+OxovcrlEAtD0mpiKlWEjNAohPNhSGkOHTIsTI39OFCRX1NN5tdXEETKFxAczs9HkyNVOOpKkeaOUAqaCahqQL+xfO2ci2npKn2ppUMLHrz8jP90Xv3DQmyo6NvwB7ZQ/1tq9X7WrH2HstTUawOsXL2SefMH2XGnbdlpl+3Z9yMzGMr7qZY72fWfdma3fT7AZlO2Q5fLNPKc196cTytJKYchu+y8PWGoRr0rhcuIyOiKYWWmuOLa6znmc/dy5z0/JDN1bFNgTUIsi3UxB2GbyCjAFIXOMZFCkBUeLdFoYpgrFaQcmjxLKeuAKJLUMm+vEtgEkUlkENBoNqjEqqhNeVVmXFzbjUiItCf/nADtFEI7TLOJUoDyi7mOClW1s5AnGELQvngWSAlkBGEIGQSRBlfHOkFdlFECIpuBbYJTiKAMDlqtnLgEOtQ0DYSFZ4VwGSkxOZJqXgdhCEoRiYHAOISCAIe1GVKVoWmhYpHSH7PhBGINZeWLoUoXxPCIkFP88V3WaIylAKeKX1PQyOArZ1zOsNCEpZjQNLjvqrMLu4+RRaD4EO3Z18bfD/60Xb7dOt9GG238NWgrRdtoo42/AdZ7hm6woftz43yBQ5BZh8O3FP/+7QHeXDdMMHlr3uweoD+1dDdSlvU0GWo02bxT877NApqZ4d2+Jv25YG3LsqSW01fupFXt5MXFSxnRG0nhCmVTEZggMtat7+GdYUW/GEO9KdA2YHxlIiI1xAyi6eWxRx5ECkEsOpCyzHcuvYE6sGbdamqD8MSjP6ZTTqBrTAe77rUHa4aHaAE7T51KVQnGBwGxDDj36tupAWsWvswOE2KE6kTryeigg8ldndT73uXuOTdRqXTwzKvzue+u26nqkHPOvZRJm08l0iFhEBNVN6Kkqjz8wznsvM2m7P/hD7G+z5KnnlPJnSc1hdQYm7Fu8QK23WozlIqJZAcVEVNRIb9fNJ9MGu67+w5ioajEEikVZ8+8DiMCMDX6lr9BpVxGi5CqUgRKIaub0bQa+pazxxYT2H3v/ejNoZkXSkzb4KWnniCMS0gVo1TMhHEbsaZ7FZaMW+bcjA4COmRMJBVnzbqNoQwGl81luzFVStUxxMFEpIzZctImDNZq1JMGU7fYnE06KkQiRAchZ158FYM57DV1S8bFEVGpg1KpEyEDHnnkUV56/kUiJejQgkArPnvUN2gAiJSBFQvo7BxPqdJJIMtEUUxl/FSGmxJaa9hpkyqlShUtxhMFZTqqnTz1+5dG2zixIIxny0b0WxsOblf8UoZXhHZrWClgKPTty7feeCGXX3kOfaZEKwhBQ0viVUcWtJMEIvzLnqX/1QhHwkoEgfJ2Fn9Y2uLt7pR4wrYsWt2iP4l4twf6hyXNumSLcQG7joto9AzRWw/oTjoYSCos7XH0lsexToUsWrnO86CBb7c3QUTTCe95JyBbvYr1tZS0NJFhB2hDl84RaQuRgLD9/Py+WxAyJhBjKXV0cNGll4Jx9K7vZ/1gg4ceeYRIe0/MXT94EAMtkM6y8xaTiFQZoQSxGM8N196KoMGKdxaxxUbbEERjiLVEKEVl7HYsX2349zlz2EjFLJz3MnfdfzfVUhdnnn81u2yxBeN1TCAiOqqdxGXBPY/cxZSJm3HAXvuTDw0RSM/96LBaeCpnQM7wcD9bT96KqgypxmMJwnGc9p2LqVnYZcoUSkJRCUPGVMcRyA4CEbBltZOqiBHRGETYydUzz2LzMZI9p+3F5MlTKXVszO577E3a7Oe+B+4miify2xff5JcP38YmpS5mX3QVK9a2WN/b4OeP/4yyCohEzA4zDqa7ZZn9zRPYcUwH9z7wYxrAqiWrmVAZzycPOpJtp06jU8V06jIyiInLY7jz4Z/Q18rRGt+2DaA0IVByAu0Kksl5niXPHFIL1ioYrMJ6wCrJNVeezxWXno5UMc3UFIq/NjEz4sUt+ROeanRp8I3QjhRHQssMUmv1YmWLoOz4wL57Mm236awb6mVVXw9GWowbxujlTNjSctnN32WfzxzA4r7VrBrsYfr7prHHXnuwfmA1aTYMzvqAIrxnp5WaPIdNJlcZWruS+x56mitufIA9dt2ZcjhEYBsEwJwfPIyKSoytjCVSVc68+AZvfZH38PMfXIuQAUJ1UIk72GyjzekdaNBC8x8v/o5KRyeRFGipOPToE8gAoRJ6l7xKV7nCuLETCWSMUDGyOpm1Q4YH5tzDxFAw/+Xfcvsd36ekJ3DuxbfTcAKcQLkhPjhtK0p6IkJ2EJTGEcgyP7rnFn70g9sIghJaV4l0zPmzvgPA0kWL2XijrSnpElVVpVquMG7cVHqGgbzO7tttRhB1EEcVtCwz+7uzsaQsXLaQTTbZmuk77cbUyR3EYYkd9j6InoYEafjRndeiRUA5HksQRlx65RU08jrvvruMrcdtTbWjk84oQmpBtXMrGiNhiPh2/7zV9JWcQilsR0eB/8oVV6RUwFoJKyT0SMgC+N7132L2dWfSlxuGYDTyT4DXcBcP5h/PtgsTbfxdoU2GttFGG38L2qRoG2208ddDCpywRVuWQzpPTPi+S4rEWPme1yNQAx5/fi7BpCksWtdg7ZBl3VBCX71Ff8vQM1wf3SQ0jWZtPWNtLaWnZVmbSd7qb8HErXnqtbdI/KMjlN8oyBElRJawsrub4QT2P+hIOsvj0RbyZp2SApvV+d3zz/KvR32RC86/iJZdxZzbr+S6WbP494efYPGitwA49/xZ1Ox6bvzebF5/dQHfu/EmLLB46RJqaYve4bUc8pkDuP6iK3hp7juUQkukYOdp72Pt8FrOOuVssqTJgvlzvS+ijqjVW1xx6aX+9YYRK99dzMvP/xxp4etnf5tBU+NzhxyISod58ZXX2XjCZoytbERXaTy9A3WcCMjJUVIQCEuepnz80MMYssOccuKJVMOA4Vo/z770Iscc91VmzfwOjVovt99+I9ddciX3/K8nQCveXbGEzEnuuOseao31HHHIQSDL9NatNyNLh/jDK/PYqLQJY0shG4+p0L2mh732/xgmz8hMyq233srw8DC//dUTvPTS85zytZM55zvnMpz18oM7b+eGWZfzyE+fRWNxOUydvisrmt2cdsppNBs1Fi9aQDkqsXjlKlYP1knSdRzw6Y9w7ezv8crct3jprYW89OufQe74+rkXYm3GlptuzD4z9uH8889nOOnnjjtu5ckHH+PeB38DMuOdpW8yXGty970PkpkePv6RGSBLtIzkjZefpWctnHXWWbRsL2ed+k3yPCcql5B4EaGXtkrfwbwh/uR+e2Sj+vVzL+eLp57PsadeQCpgIIWTzriSW2afgc29qUI2svssNqVCaP4oXfe/CwrfNmoTUrwi8eHfPg+TtuT1NQMMmJDVA4aeWk5/w9A3VBvlxrQMWNU3zICDdQ1YWctY1TLojbfgJ7/9HS2KY2QdBo1UZe/QKiVLl69loAkfPfBgT7hhKUlL3mzSUYLXnnuKo754OuddMJO66+e2m25k1nmX8uhDj/Da/EUYp/jWRReTmGHuvPMWlr46j6uuvQtMxvxli0jcIHVjOOizh3DOGafz+ut/QChJq5Gx9/v+iaHBPr5xxqmQOHr6BxFJgxCotWqcO/NCkAEy0MxbvpQXnvwlEHHyt8+jt1Hn6CMPoxTGvPzay4wb24XWgs5xW/FuryEdtelL6egos+zdd6jVhqiZbj51wAyuvf52XvnDMha8s5jnf/0YKM3Xvn0BDTNMlic8/csHCYBTz7+cwbzBsf/6BULnCOKYFasX8/0br+eNua9zxRVXYZEQhCRpk2+eewYWaGSSV15/G1QHZ184izwf4IdzrmfF71/hymtmc/JXjiYw8N1rrqZu4Nqb7iW1Jc4//0KWL32DF3/7OACnzJzFyuYAn/ncQYVncOa79YWA3CEsSIM3KHYO53Lvoay96vSEs67n86ddzfFnXUKGHwhnfv0SbrriJMqFz2JJ/4NvYEd7ouV76e8bQgDSYUROTkqLGqmskchBbNyCUs7Ctxfy9oplvLNiOdvtuA1h2GLyxhLEStYPvE53bR511rDvx/fiQ/88g0Y2TP/gWjo6Q6qVGIxBKj2qJFQopIW9P7Arhx52CP929PF8+OMHs//+M0jTnI5Q8OLLz/HVY7/Ed84/n/5WNz+85yauvegK7nnwCSDjD797mrCzytI16/nsRw/BtlpkeZ2nX/o1B+7/Uc45bxZJnnDHbXfw5MM/5p5//zHkwwyuX8VwM+OmW+eQmfV89qAPQ9xBgsImDSILraTOzEsuhqhMmhuvXrYWpOR3C+bx1H88RClSnHjmOdRtg52mbMpXjjud82ddQS2v8f3bb+LKiy7mwQcfQGkfBjh9h2nU6qs46aQTILW88eZyCAWvLnyDzLao1Zsc9MmDufTii3nplRcQWpClOXFUZvGShcy5/UaWv7qA2d+bw9zfPsm/nXAB5866lIGsn1vvvInzv30BP/7xT0kz70G61y57sq57DaeffTo4WLBwpbfwAKzJ0XFYdEi8h5HCnBv9ypIDR511KV/81tUcd9pMcmAohW+cfCW3XH0KmGSDDHf5JwToP/jca+PvDkKINinaRhtt/E1ok6JttNHGXwUfDGE8KYoF6ZBiA2LSUPSXSpTym+UMeH3ZEM3SeOatrrF2UDJQD+kdMqwdqNHTaPFufx814RvM1yYZq4ZbrG8Y1gw0WT2csTaJmdtjUJtN5/n5S73SRDhs1vTqiuLu/61FbwKSbd+3OwZB5ByxaOKyIdARbyx6F2SFbXfYCWiy89RJ4CyLFi5hm613QABJUKLuYJepmxNbmDf3NSRwwAEH0hHGjO+YzKOP/cwrbvKM1DoIYP7rrzG5YzNmX3clU6dsy/Q998IICdZyzpmns/vuu9M1JiIv9IK23vBtbuVOfI59kxIZO+z5EZYMreaZJx+FpI+bbrmHJmCMARIiHCYHE1ZIgCAwSJNRkYYlby4GMZ5NttsdVML0qRNAJLzx1lvgFM5G5CmUylVIBxC19YiucTSsb78PpGKb3T/I0uHVzHvqpySDTa79wY8ZECF33Xk7VSE4/itf5P4H7uMLn/88ixYsAtnBdjvvBhimbjMJRJ1Fb75BM9OIABbPnccW8WRmX/dd3rfHdKbtOBUwHPCpz1EuVamEk/jl47+GetMnuUtLPW+CrqKCMsLUWDz/ZSSS82ZdShSM5bgvnwDOsHTRPHA+AZmgSiMT4FpUVALOqxanfXAGHz9gB6688kpiOYGrr72KMAxJ05SMwuqgGLvi/8BcRgGikfPgtbOYc+1MVgEnXHAxN118NlsD40WLEM8x4wCZgEioZw3SP9uo/tfCCYsRCUYmGO3n5vMrmtS6xvJq93pWGcfqWo2Vvd0Mpk26a4OsbQ4x7LwCad3gIP1Ji9XDDVY1BhmwCasG6ixa3Udlyx14ZsEKHBAKR+ggchJFAjZj6fJ+EjTTd9nB59UbR1rPKEUBSQavzVuMA7actgsZ8IFtN2eMg3mvv8F2u+4JskyTABxMmTIFtOSVuX8Aa/jKQQchoi4qYczjjz5EhCOXCsIYm2f8Ye6LdHWN4/rZ1zJp5+lst904wtAXdk489Wz22vtDyDHjia2BPEHGIagIEVQpk6DTYdI8Z9ed92SofzVP/eqX0HJcc8s9pCPGfTaHrMEXDv00pWqJkp7IL598FpqaUtAJzWFk4CAPkKJo1XdDiKDlCRAR+VZfE2Az2HKHnVABvG/niURAmkqEq0LW5NwzT2HP/f4Z1wFZZQxbbT8NTEgoFbhepm3bBeS8+dp89NZTOPaEg1n0+xd48L6f8IOHf8OMj32efd6/PbHIIR9ACzClDhoUdhZAEFiQhS1BGI7GV1vhyCUYaXGk4CwR0Dfcz82zz+Tmq86FHM49/QJuvuZcJgJjTZNyDsrlbU/D4lpZ8J/IDbXpAozzysBfvfgED/zsHn7660doBcOsT1ZTswOoSBCGIR//508ydmyJzs4hWq2F9HYvoBr3Mm7MKqSYj3BrsbaXatDi5z+/n7322MPrBHWAc96rE6cJU4vMoOHggMMPA2E57NBDSJKEUgCxtSyZ/zpIw9bbbwmuxdStNgUUS5athhyWrHiXLbbfCV2NCIyiZB1KDrDkrVdAR1x2/mUEOuJLx38ZsKxa/g7YnMQJ0F3kugTZMGUzDPi1RuIQAk48/Vw+uN/H0ZWYkkwJDL5VPx4LskxZJIiWAV0hBxa89jIhsOnUaSTArlM2JbawcNFichXhkLy+8HXGVjblmu/eymbTpzNt+pZgEr70uUMIZEwQlvnFL34JOKz1/tpBELHF5lOgPIZttp0K5Cib8O7bixDAFjvsTgLsvO1EKgrmvb4YSwe6FPLSvOcZO3YS11x1DVtvvwO77rrZaHfNKKmjRpvk/y8hnOHmy8/k5tkX0DLwrbPP4+4bzmYMMN40KYO3Myg8RY304mSBRBXWNm208feADdPn22ijjTb+GrRJ0TbaaOOvhMUKi93QM5QNSFGKJJEN7rxz4JmX5tLdknTXLWtX99O7poe+1StJB3rpX/cuab2fLMuQQGuol7w2QNLXTau/G9sYZqg2zIpaSrct8cL8pWRIEpsjQ4lNW35PmVkuvWAmjInZb//3+bRvmxGKYcLQUDcx20zbG5xi0aI3wUoWvLUUlGSHbaew+4c+zMRJMW/Mm0sgYMXqtTjgiH85nHvm3MeTT/6SO+fcRm+rl4MPPhBaLTrLJVAR6wZg73/am57+lTz72+d4bdFCrpk9m3q9Dq0ULSTfOvdcsjz31W2AwqcNZ/yinGQgJK2kQbkMSnn6oN4YRgGRisBY8jwnLoUY46OtrEswGURhhR132AW04s0350OSeNJSCaZN2xnTqPPzX/ySeMwY9tlnH4jLWGdwfT2UY6DcRT11hBo6Img2m1jAGO9Ad8wxR9MyNZ5//lmOPOIIZs26hG2nbAc2443XXgMRsOitpaAsO263DTkSIwTb7bQD6xprefnFl3nxpbnccMMN3H7brbzwwovcPeeH1LPVHHDAPhCXaDWaPglZe+VM2myBlEybvjMWy2Gf+xcS2yJJUgbylVzwnZNBwBNP/gZ0yKc/fSCkKVJKpLLeO1SV2HGnXXHO8MLvX+KbZ5xNlmWERUvw6AVR8ed2uX/hftsCzhjKQAU45dRzuOqy89ioBDFw09UXEo8MfAGkCVhDEJbJ/8JT/HfA4nzAFfC71xbRl0i66wnvrF7LulUrMLV+BtYsp2fV2/R3r8Qa32ZvkhaD3Supr19FrWclgz3rGK43qNuAtQQ8NW8JBsiadf9EwgIJZBmnnnsJqjSBD+2ze2FsrggrXaRpThzA9jvvQgosnD8XDSxcupIM2G6XPdl19w9Smjyet+a/BkKwZMkSsAlH/MvBPHDbbTzxH/O5886bqWcpnz3w00Q6YHCohUHRUQ3ZbeedGBju5xe/eYp1817jistuJcsyWhaELvPNb56Py1oom4KWDDXrPpk6TQkIMM2UqBSTk3sSMArAZGgEQQAuNyAE98+Zw2OPP84D99/L0PBKPvThD0NQImk0oFwqWu0hEEUitpY45f2DlVLkGWgB5dDPewu88upclIRdp0/3AXdJihCC0849jzQIGGrmzJgxjc223ZyXnnkCyHlz0VuQZxx11L+CqnDIUUeDyznr345h3bo+zrnku6Qp4BKEcKQOklZaxDiNEHVeueYoik7Fa3dSYwhITZF5XdiodIyp4PD+zGedfBaXXzqTsZGfE3Nmn0+sIU+S/6+G9P8sFOvKnxFUxXFuuAa99V76G+vpS9axZN1ClvYsoruxmr5sHVN335Ih282w62d1czULVr9FZZONWNq7lsWrF7B09Rv8YeEzzF30NPc/eSfL+xZy/+NzeOG15zAjCV0OSC0yKJPkoKMK+75/GgPpeo458iAqlQq1DGpZzlZTpoC0rFi6CKRmyeKloBxbbDqRnhWrefq51/jUgQfQVQVr6sRxgJMlpkzdGZIan/nMp8iMJXeGvqybM0//BkQxDz7yGMQVDvz0pyHL/DU7twQKnMuoGXAy5qxvnkeepUiTIJUFY8hyz/bFJe8bGobeg3rnadMxwPwFrwPw9tvLCANfSMlNhrEJ03falf6hHl54/hlW/v5lbv3+ndxz9108+vhcHnn4QdJGg4989KNYATqQpK0WaZqighBkxFtLloIy7Ljd1mw2ZSoZsPStRUTAsuWryDLYffc9fBhirZ/99t6Pvr61PPv0cyybO5fvXnXH6HVHyMJPtAhiGsHoz/90jFgfTeXn2alcd+XFlIAO4J7rLv0jkl0wUsjGM6OuTYm20UYbbbTRxgjaQUtttNHG34SRG+0iE2CDGG4YjWnFd14CLHx7Od1jqwzYGl0yJWjWGVs2iGYLLQ2y0cPYYE/KBExyNfr6+ojjMrnWDOdraYiY4XhT1ipNOpwzAEyQAZgmUkXgHFd84yzWvduAYDnv36QLmQ9RMb4D9J11y/n8cWdx/4O3cdPt3+fkrxzFZZeeh1XwjbOv4tjPfwIaa/jt079hq/d/knH6XrAJF1x0MUd87jCWLVlKtRRw3HHH8+Vjj/dpu6WNEVlKQzl0CV547tdsNHacD//RMV/58rH8/Ne/gTDk+H87kUmTN0FJiTIpWQa6YwxWQpzUKAOUxtHUZd6Z9zyb6LGUQs22O+/GBd8+3QfYOAuqQhpENLOc0DgqgJQSF8Fgonn/Pntw800XcspXT+T7s86jJSTfuGg2nz/4wxz7Lx/n0Yee5I4HHmLSxHFgBnGV8eCWU3EGWg5RHsvC3/2KjXSVqKTYfvp0zj3pi1z6zTO44sprkFJirWTc+El89bSzKVdC5txxDV8/4USuu+QinAg5+/wrOeawTzCw5A80ckfP2/OZVOpC2IQJXWP50rFfI8syzj9lFl869nMcfSzkESAnUSrH0GwRl0tAQkCOEzG77LUvzz/zDDP2nUFZ3u/btPV4bvv3H/Djmy/g2V+9zJy7HmZ8BVweI8pjsY0V2Fady74zk6uufoDzZ13Crrttw3039yOVQGQ5emT8FjtQY2zh9rfhYB8Zx0VIBqDLMRLQLfjptZf50Bp8UE0sfZBwNEKyqmoRgvXfX5EU+HZZYUCKECFh0ZsrqXVuylA+jLIJ40qOUpISRhrpWmhbZ5yAMUDVpIxr1sgKtXguqixvGZYZQdbZgWwacqAcx6TComihmgPM/NaFLOmvY0XMtC03gqTGeKDpoLFuHocfdhxPP3Q1d94+i2O+dh7fvfASkBGnXXA1Bx95HAJY8Owv2H3ajkTibjIBp110FUd/7qOkyyYhzzuP447+KscdfRLKRYzrGkMQdpAZqLV6mTt/LdWOseRBBTo24+tfO5Y3HrsDA5x00lmMH78RztSJywLSnFK5E5RB5E0aLUtH5ybUmsMsWbmYaNxm5Aqm7LI/s874ErmBIAhRNuEjnziAjugCvnDkURBASwBuE5TOILXkVoFIqQ+s9eEprkQjjXwbrc2JAhA0yBN47rEfsUl5U1CGTx98CId9/lDuuuMeCMt89aSzqI7pwpJTjjUlAc//7Hb23Ws61WgKdQenXXILhxz6EXCw/Qc+xOGf3J3/9YtXmXHIEeyw6zgiIBtqQRghBJRtThlPtnjNmh4dM8Do4M1zUBqUqmDIyUxKQ2ucyL2KGphz01W08POhAxAGjAIRVzbkV9v4C1UXBwghmbTpeMJxTdBjwbUIhUI5RSBhydDvSfImr781QI4liqssWzmEdBaV50RlQUuuIct7CLaYwG7b7UZFlujrXjXqZaolEEq6E4vorJDULQFQAoTJMEmLBDAbbcyeW+/A7Tddz0nH/RtXfmcWCXDWrMv5+r8ewJcP+ghr++GGiy/lhgsvY6xLMMDRx1/Evz90B7956ud86kOfItKS1JUgrnLnnFv4j3uv47GfPsWd9z3G2A7AjiUTFaAPkUNY8fPizFPOZEypg1Ig0YHwqfRKExQ2PT2DdTIgFDkS2O6DH+GmWy/lyJPP47pLZoLLOe+CmRx++GGsXbmGqOR4dcEfKHVuRIKGrskce9ShdJmVxF3f4rDPHY6UVVrWUK0G2NxRDmKkhEd+9DBx4NeNj37mKI489BN0MMDN98zmqGNO5orzzgZp+fbFMznk4E+watlyAu34zQtPM37CJrQcBGO34itf/ALNBDojaLVS4igcWZwBP9Xse18ikKOTJg4rWCCycO+N19Io7sXiYuwk+GtYiETZDeoZI/9pT7422mijjTbaAEC4tt68jTba+L/BSLrjhp+fee5ptt1+W5xzTJ64CSOBEc89/Qwz/mlv/4dCe9s5AbmEgQxOvGQO89mK3lQwdVzI7DP3ocp7wogyMBF/v96Hb+jSjZsAACAASURBVKO3xecm8JN3m9z/wlImlCpsvXoBlxxzAFuVLBEJ2BIkLa4/+yRm33oHT61ZR9e4iXSRgGnSXLmEbXb+AFM/cTwPP3wzYwHTqqHjMslIUjqgXBFTIDqop5Ig9FsSkztK2oE1YPKCHAhoKo0DyiS+dbZoXDPGkwaIfhyKIdtJLCFKmyAcaVDGASproIOAlABrIHZN7/UoKhjhn0ppyNMcHfrnsnlCqJrgAlq2AhJi0QRnSF21SL2t06oPEpcm44Rk0PlsnbIbBucwroJUCmG9us2IIvQjT73kV0S0inR2CYQuAZeTuQChQrSDRitHlzSSHJ9LDbgKufHnPJCgskHQguE0IowiouJk59JiXUZoIn+8dYZBU7OBP07GH8808O2Q2hqkSdEqgiQFJXAqoKEkuYUuUS82fAXhIuo4Z0lEh3/9pgk2wwSdZA7iETWWgAxLJ5K01iIqxyDfE3iq0dReRjeS9WJ8fvm0mfzgmgvoEJ7wEQoOP+FU7rr1Wlxm6VCSUEBabxHGMQh8KInyY+3/jX3pX5qfzz77LPvuu+8f/fyZZ55hxowZ77VpWopkeOhJ4agrfkyPnkB/vc7GY0rc/M0ZnqQvEBevt4InuYbw78XivYIfWA4/e24uE8Z0UV63hBsP3Z8dOiS5hJAWmG6u/NYsvnnNT3i7u5eNxxhKsglGsOLtNWy332fZZ9+9+PVD10M6AMF4jCgxVBx+MuhSoETTz0EZ4dC0hEABYd7wsdhBBC7CGUhyULFDkyOsBetPYqoCmsW5rbocnMHpiGbxXm3aoip9kEtde6KiMmoLAgiLI8cKjROSVpGk7WxKJG1h/RdjGzVkpyJ3AkfsQ09sBiqnQQnw5KNrZugoBRR1GSMMZIueYq+9PsTUTx3JXf/rPsihU0NIDRAkzpMioWgiMTRtlUiCSnpBO1AlmiYmK9pxK4BydS4+63iu+N79XHXfExx0yD/TmUOHsuAGQEoajMEIT4qpQm0mAKz2wkLx3nrtHNgsJyzWpWHg8HMu55rLvsVERsgZOOXMc7jv6ssIDeQCrLOE6u+7hfdPU5FH8PTTT7PfvvsxItREGJ557ilmzNgPnEC4IpBMZGQM8/q651nePZ/KOEUYOapBGZvnZEnOwEAfuiRpWYeVFTq7xpNnCXmrDiYFlROUA8JShUYjoLM0jgqajcJN2Sp6H9JWaaUtIgVCGsgdw7qKUlB23m8Yo0AHrBA5ZREwoVB8IzQoTVP4a8jxh32WpUvf4afPvciYSgUxPMT0XXZnkw9+nDvv/T4b6xqChLxRQsdlUumvbSUaoBTNLCIMQeWDgCLRVayDkq2DdGSmjNVFOBwgrEFYg5IaXAKqCUQkVPzfkYBNQcZkJsAUMpDQJUhhwQQgNHnToEuKRPoww4qo45P2yji/eNFoNqiULEuWLOX9ex/MjH324yc/ugeEJReSxBpimfr5kodAQKt4voiav6aKMV6lqfwcSIoiW6EP9YU5V3hTCAF/wWJlxHKigeSAb1zCrdefyyR8wbcBnHjyGfzwhu/icnDaIrBEaLB+3o6Sos57sf5dT8D/B9jwGjly3Wzj//9wztHd3Y0QgoULF7Lffvv9p+tuG2200cYI/tI60VaKttFGG38VhJNIJwsfn/eSUr2x6Ia/6NUosujCtGnGcG2YgUyxKq2xsgFdxZ4mrngSY1zob/IHmtAMIBH+hj9X0NPfoHu4gU1zJgytZ0wJrE1ASrLMEgQxvTZmyPqWVwnUU0NFSFppkzAQBCZB4/mNKK6CM5TFqFUezZahVCphraASqtEkcqP97ygECL+hcs4SF1pZ6yKkjHBZC6FDlJY4AYYKxhqqsjg0OvLkgoXMOiJd9s+RQxTgyYe05VkoQGuHQKC1HuXmQh0VBA/ExetqpJJSGBGOBF2JElGl4pWlWLpksakSMRiL0qrI+vDvUTnAZH5DVpxWXVwlWq2MMFIgJQEKU/BLUaRRgHMCI0okrSblKEdriTXFQNBlsDnVKBolU6wFISyBUH5gSIm1EVJKOkf2ajIicxEmd4RaoKUAGfmAlygAoRDCk0qhsKStjLBU8SSyAoxAKIm0jkAKECUcAZLC5xNoJZ6s1IDJc6JKTJqlqEAjxJ9pRX16b7G59OfS8oVvzcJkCZHJ0Sans6vkVcKBJ31yICjH/pha/9JH+JD/TjgBrlCtphaSlqG30U9fvU7scrrrnhhD+VbuKjAm8n/bNLAuh2Hp/VoHgP4hS/9wA6dhXNai1OXbWU3SgFCAC6nXE6pxSGQssVJFGJtF2RTpGkgt6G0IxpUn4awgzS2l4jhGgYWsCSoEGYKwJEmdUlglTR25CtFBAGkLkyVQ6UTrIozNu2P6F69SQpEREGAF5GgwCo0vZ9STFpUo9hMUS0yKI/AD3gCB84uaCAE8sR84FCFShoykegsFsqNKljcItPSELZrcgFIlQiDNLFJLjA5AKpxzlBxImbNORmRxOPrqOzS4ZGSRkCgBJrMQlDA2ozQyb8KxQIbNEuLA/7VftzKWL3mLG2+5nx133IlDDvgQkYAgAGsl0pZBOMrSr2eekJFYZKFm9YfPFIchN46KFICGYYOIFWEAacvwtW9fTZDWCLQkURKZmRH+j8C//H9siPc+nLA4YRE43Aarwob/7x/sw0YhZTRKKchzYhWwyaTJ1Mmp6JAs0bjMUutfzzO/+w0t3cKIjE9+8gAmxRMoNTRRXZAON5g4dTx5nhIqiCO/NrnmMKIcE448rZPYpkWWSzgJkwmKlmzpI9M9h49C4KTmznsfQmuNCTS5swTlKq+/tYAsCH3HtjeZQMb++hc6QEPmYqSQxCFkiUVFFcAR2RHWMCLJclQgMSmUQrAm88dBas/MC03WUgRxSJA7hBIYEQESmUqCABKT44QllgqcwAiDFBodK0wCUeyXqdx5x01ZXOYdUC7FQAZOo5XD2mxUyZsmQ5SiEGsEqApov3SEIzcUKgYdQJZ6UlT7dVEWRVPpT3bxeL6A4ZxBiKIY8UeTxWtHDaA6Ao4557uMNTkiaZCKlM6ozFADJsRgipglB9gNnC/+zxxL22ijjTbaaOMfB21StI022virIa30gQ281/znBJ4wYDRHAlWQSGUNyhhckmGNom+wxfEnzWFSNUS6HIQkSnu4a9ZX2XJimZvveZwXFq1ClLuQ1Qo10aJPhdjxW+KMQVvfpillSJolhEEEDmZe/z1mfu9aUuE3BDosg00Yu81OLF8/QEtVqRd7O2McSgnAkicJURRRKnVhnEUKgbW+BU0Kv1GxwnlSFEmeO1QgESTFGw/9/ixQQIoxAU4pIASXI50hzzICHWONQ2tQUpDnFq0kofKHLk8SdFwiyxJ0EJCZFkpqT7jgCUUE5LlChwJrWggp0YFvM9SmBVJhrC48CmVBDGXF6xYo7dmtJMmIogDjDDLPkYEqWrwDrAWTW8JQUok9oZRlCUGgUCObLAE4U1TcJFFcAZdj04QgLJFZh5ICZICzFiULpY8ChCRJm0RBBE749mMJLmkgwpjESYSGGEGaNNFR9EfVvdzkKK1R1r8QUaoAAmsLUlQFgEW7FGcD0hzCUGONQSlBmuXEcTx6TKXS/jHDcHSMv6esee8bI3YRZeDuq2ZSw3+vjKfdYvzG09kNrNtkITB2RZC3zf2G/r8Jo29H+C+iEMJA0KgPk6Wwbv0wx5x4K6XAEsUlQpFRzfu4eubZbD0RrrnpXl5cU6cRdiKCkKzUyXpVIhUW12yg89yHKGsohWVwGeSCmdffyMzvjcM6P/e0CsHkbLrtFPq7l5LiFbQ5vq23JCE33mbP5U2Eeo/cdFhP6Bj/2p3U5HmKyA2qXCG1noMQxr9Rhz8fUniqWliLswojNUIVc11CKSiqEUJijEFJfMVCBIXRpsDhfT+F9uubxJG0WsRxXCi7NUmaEUYBWpVwNkO4FqARuiijOCgHklbTEMcKYxxCOIRpgVZM2m4ab6/upRlW/Trm/FvPrcZJicublAI/j50ICgLF4oTEGo3SXoOmiyNm0gZbbrsdawZTQJJLT5Zm1tcZykHsJ0KWgtYItD9eIwOmUMhS/FcpW4R/a+8R4fxrnDP73CIgx38k+LnhLwbWn5DRXt5/YHa0WBvcn36r+IYUColEa00QBKgwILMZjVYdkYOQlsFGjVxrEtcgDiuAZfXaFbRMnT1nvJ93165i3fp1uEwx1m1ElkgiEdGotahUi7FjCo4/rhTn9z1jAxlXcBJSA5Gy4Cy5NSihEEXFTFIUfuK4KCBahHB+kZeKQOZkJsehcCpASP5oTc2wKCSRg1BJ0twQaIUQBpwjzQw6jDHWr1NZ0iQMA3CSLE0JIo21AhFWAYWwTYSKsEiECnyNLzOUIn8/kOYZWqn3vLwNqAiwvmgoUJ5UNQ4hLM4aT8A6xaabbsG6Ncu9WtoW14GoqBQVDGpu/TVKjbxPtG/1DzY8z45Y+8qjMUWByvkiFVBc4zYwFnXyj8aMBO665GwKx2YqxecIX7xKmhBF/vdzkRdFEfmeJYxoq0TbaKONNtpoYwT/wHejbbTRxt8C4Yp0Yvuems7iVUQjSF1WdGqlCGcIBew8ZWtco4mtZ9STgKG8g5V9knXNKu/Uy3Sbzv/N3nvHS1KV+f/vE6qq+8aJ5Cw5S1BBFFwQRWBVwi66uwrmgAnXuAgIGDGgYgBFBBSRNadVxAS4Aio5MzAMDAxMuHdu6q5wwu+PUx3uzAArw/envjjv++rb3dVVp+KpU+c5n+d5GKsE08D9VcpDegOWiHncW40wJjamJRZQ5SCKko0XLgidfRQqGeh2tNqmhRWWBIOyedg+kYEfwZtgPBiUkPmgcikBg0Pp2p/YSYTVCKHwwlEaE4wD3gUnew9UFq1FbSTzODzCgTBQVBUWgVQe4V1QjSiNEJ4krTuSUhBMK6C0pN0OyaWoDDobBCFJEomgIlEJUkicrboKRe9BJgqPxDqBFJqkdsVDBzdXJQWpBFuWdf8nARSyNkxWzpNkSTA4So9MktA7UwntVo4UkKUyrCwcGXSS4WwwangX3B99R71i2giqsD1ps3Y9d3jnQHiqstXtCHsfYqhlad2hlJ4kCR1RqQdCJ1DW15QxZFkWFK91Z9GZvKtixYOzoj4LZVCiefBeUlYWWR8/XXdKpVRYK0jSFGsrcA7pg2JR67AvedVxpO6jz3ohgcQ45gObA1sCoyWM+I5R1JNIhxKgHZjC4RWI1OApsBT8LVMtCcKhFMKBn2EogT132hJhcrAw0Ras8kOsSjdmsVnAfe1Rls4MkCdBtT3OAPebBkvsCMvKOSybSmi5AZpJk2x8Fds0NAt1HU0CcD7BNxZgdRMnLUKFBGKlkRjRwCcZuJIBXBitrapgn6ksWhrAYPUgXjaYXrkCrEN4hfciGNqkw5dttJKo5hys0yF0g/W1okxQGoNQhPNoBUiJwJAGj1aElFgnu4pxAOl8bZAQlLaFVWEYqCzDoIYQYKoKgaKRNahyj0wkXhjSTAQjixcIEbLYGxm8ViW9pHSNTOGsRymH9wUiSfFOgRikIiUFBjBgWvVGKRyCVCcI77BFUOKX1QzQxrgplPLgNa1JifYgnEOlA0FRVwQ1uLZtMioadW6XtiEYS0i6RhhRi2IRYZKt7zEJjgyLlxavHT4FFJQlLADmApsAAy3DRvX3VACqoqzymOelxnfaDxFakTAxvKQXCCSmKJmenmZqaop2OyfPS4x3tG2FyBS5z7Eqp9Bj3LXsRlbkj7LPfvuyyYKN2GL+Rtx4zbVU7UnGZpYyXq5gomiTDc0l9x7rHUJ2vC3CvdrhemrCEFkixEXG4aoKLRsImZIXwQBfmRxd15oQMtkh8RhrQCsq61AqQamEqujFHC/y8CETFcJOBt91AUonVEgqNF4mpIlGeROqOZAmDRASYx1JloLv2NcVM1WFSDKoHFUZtqky1KFhJLYyJDoJ2w1UmDB2BpiZMGiolArp55TCyXCfqtotEJLmwBDehRZPSIt1Fd6nQMhmjwDtDUq6Oudj2F/hBJWXGGRop1yBoAoDld6hawmnIxwG603vQljDh94DDRwbA1sT6tkIIWZvCNwDOqVuXgy2/tNYhDfdEBiRSCQSiUQC0SgaiUSeNL523xa+z50YiUfUClGFxyKkACFIFRz4nH0ZtqtJ26sQlcVWilI0mcg9Vg8xXSmMSKgAKwaYKiVTLmXGN1jR8syUkJXTuBVL2XvHbbtyd9t1VYMkS2uti0DX7nXOASSINAtKl45PfN05cIBWtSueDYaLqqqQQoZ4eR4SqSmLPOxpmgRvWKi7gD0JR1L7hzrvkCK4uQa7osQY13WblAicrbDW0xxIwk7UlpawvQ5rTXcjRe3W3gmDIgRUpiKp1WLY4G5nPXih8N6AcKSpDqqayuKcREhJZaqg4HSQ1UoX710If4CkOVBHk3S9HpmxodMulcJZixTB/S+cb0mqE/AeqYLqDUBJhZAa5z1Zo1FvU9j2oNKUeBPK9dSq3Vok07mmtNI445FCYvFgbchKj8c7h/dBGdrRODlr646fJEkawQ3U2qBegnr+vmMaPtW/hXkaSdZrIPtcXetTjAKGNCSVoWGhUcKIggEX1DpJsLwFQ7GAJO24PRo8Fi3/9s2v95Ygkwq7tv+e25Pkq7AzKxDeUJEwOVFS2IRCDNByKdNlWLZVeVo2Y9pktMUgOQntmRbVqjEGp6Y4cMcdQ0xKGS5rr0K6rAqN8QZR571XOsFJhQFSKcEUCBcMFxgX1GahMmCAvHIMzZ8P3uKNQwhFuwiRTWUS8qUXhUUqgXcOrQTWQF5U6FTiqQO/qhS8QGkN3iK9x+Ox+Lrug61MUMNVQSGXJCFjVrtdkSWirsPBSGOtr+tmuEgsvjZsuDDOYsJ9Qggddqe+99j6fiAlYC1KaYo8R9RxcpM0RVIhMF3Jve3a0sPB1XWWsDRJ8Xi01DjvKEsYGAzr9raTaVySNOu67UW9YUVI5qLqQS2lwrHvXijhrTOlVxXCDyWW0lu8gmYGyljm4si8YWFDk5Z1/F4flkmSBq5uIyIdA7lEIGtpM+FUUQIOpRS2clR5iXOOvCyZareYrnLG25NUtmB8cjnT5RjLxx/kxtuvw4ic8dXLURrmzBlhfPVKnKyoVMF4azUrp1YhhEAKCcIhU4W1BiElab+Dtab2kgiDUzINFkRrIGtq8sqR6hSFwFS+6w7ucCitKSuDVhqBoKosaSq70VmypqCqwmBUqlSIEV23445weU638zDBg6BWGEuB9yKEp+mEdKgfALKkjk2SaJqpwrlgINRp2IlE6bpJkwgUGolxOXiLHqyX9eE3U9+jIKhgvXM451BKYE2o20oKTBW2T0owpq6npgqGR1Xf551DCMjreqVkaOSqPEercM47zzBSEM7L46BwaFeQ2ZIRgjp00NXJscIMa11jkUgkEolE1k10n49EIk8KL8CJjiNxHY8SUEYg0IBD4bB4CmfRMsEK2GuX+Tx7U4W7exnL2oKWGqasCnRTYfJxTD5BU+vgYjzTZtBVjE2NofT84NJpWoxOrWTjajlH7n8Myjm0lMFduhZVSASiEz9QBONoVyEmYED0pXaFOspkPUHQvTMG42b9iwiKyGY20FNR1YspdCcvQl2K6rmW972DROueazaAUn0+dbrjO9fpFCWzfhd9hrROmWlH/oiks1tK1DvQb3gTs/cn1cFsF/ahsz+zXfQ6K+p87SVGkV3P747isGsSrw9Kx+jYcZGV9TaJtYyBElEfk1lGSNWNABmOR31sghK2t4FS9owIqlbCdo6j7PzQtzz0zpsAhNT93qII0duOWWKaPttp/wCA0N2TvsbvYYLWqlt+yAScIrrmpb9tV9Vai9IaT0rp4ICdB9lziwH+tGglM6WjXQ0iB+fiZlbhMECBrg2oqjIwWaDmQEu2wecMZJK5vs28suAle29HwwHeoXSFCcMOgCIRwfggZae+BgSyDuvQqZidExWunawzrV5I1PM1swG6VnQvybre7/W1qIP6rO80d1YY3uoLQvStMlS7+tpIQ/zSznkfaMr+xQnqsrBddVQKFKobH7BjWAr6YUe/vUN191EQAgdA1giF9G4HimC5diBkL+YjMsQq7O6YQtSBiIWQdEXYqt6IzjHqLKuCnEyLOmZo//hA0lfBe0vQf80K0mAUBhC9pEmZDgFGOhOyWbe8tHscxd/4+v97IChxE6RLwNcSdwmICkeOpwDnyadyZENjMag0jIwZl2FshZTBSNaenGbuyBCjcxr8+car2WCDBUxMz5CpJrqRMTXZxqoEZytKpvqG8jr1ZI37cDhJ3Xta53e6g2HQSHrnsNe0aXSdnCtN6+sOSLr3YEcni3qSCuqaHdZTJ/Wrp5A0G3SuWzmr/etrX3wIHdM1ssvZ9Vn0LSPqe4mnU9sEQqU99/Ru2yC729BZv+i7xrXu26+6Qor+6Tq0AFLUK1MKBQzqThkhtEtS13VBCNPa3b9ZdWN2u9z9Tci+Z45ec99dsg5Ro/vLErPeIpF/aIQQ4TlGqVnTYrKlSCTy1xKfSCORyJOmkyAifAkv4WsZiJcEJZ9By5AgqDDQUHDCMYeyUE+jZh5B5WNQzSBdiW3P4DxMVTABlFayemyczIFZtRxWjzPUmmDe1KO8+uD9GSZ0bGqhVP3PIzqqm+6rpq9DIPo+hLe++ftUgf10O5BrKAfFWsv1r/+vYK31yjVeTy2zd/GJy3/iR8zH287H+W3Ngmedl3XNusYx6Tf0PJmxvrXO5zqMZ2tMFOv6Tay5SN91MWuafnLb+RSjtUYgESRkMrhevvkVR7BBWpC0xxDtCdzqlVCWJNJTWs+qGaiAybZHOYmdnICZ1chyiqH2SuTy+znuhQeysI7RV6dh765TQCcsZdfttXfo1lFfRW/67Hor1zhJs4/1ulj7p7Wvycc8991teJx6Muv8r3E/mTX9sXisOtIpRzPrOHR+W+v6173p67yf0HcMZ5fZf1+cZSRlzeJ6x0MwO4v8mtv2WMtFekhXWxm96FYQWR8nXyryCVi6aCWPPjBBPi1oTRnysqKsKiYmpihaDlk2maM3YrM521OOK5os5Bkb7MEOm+3N3GQzMjMPO53ic4m0co2z1rteZ52vx7p+1kFHDNy7z62BcL3KL/qUyJ1rdo37/mPeF9Yqt/c26/pdc/PXWGRW+eu4jz/x+h9/+rqfM/rn0bOWX/c+P9bziAz1F7nWsrPWi0TVr/9XzxGRSCQSifyj87fvlUUikX9Q6g7OmvKr2kUZ4XDOBldOPMaVpLWUZL9nP4NXHnskX/vR1dw/9ihONpmeaMHgXNqF4j1nfYt5C+dz9e0P4tJBtPUMAlnZZmh6FYfsuQ2vev4+NJitHuluQhwhjkSeGC+xZYlKU5IgQuQFe23Oa486nK9991c8khtyLO1Wm7yUFDLl5E9+n003GOGWOx+llQwyOjhIka9kUJaMMs2L996Flx+0Teh6S0BoLDokX6Hj1dnJgPQ33PdI5G9Nd0BR4PoNXz4YvIqqRCdDmOmM6RXQmLOQfEXJ4kfGGV7YIF3QZmRuE1tpBtQo+QpLa0Iyp9gR2Iz8zoQcwcNFC2HuxxlLplK23mwL5u27Ceop7gI8dnXutNF/uxjKkUgkEolEIo9FNIpGIpH1wBNSOxN6RB76Oz5Khhh8IbZn6DLZerH/+NfnMlFVfOenv2VseoIqF5QedDPjjnsXw/2LUaMLwcygJieZkyXo1VMc/YJ9Oe0NzyUpg1drJBJ58qgkAR8MlkmtbnrNv+yHd4oLf/Br7n30QQaHFmJFhvGCJQ88yIMPOgZHBklsTuvRexjVhk1GJAfsujUfeM3hdaKpnkdqGCaRtRN4nX28E9szKpciT0tc33uf33RfoNVmMki7LNhnl+ez9y77UdDGUHD/w4v5+W9+gCpaNPwwS+5dRDE5xpbzt2OTeduxwUabsHCvjRkcGGagMcjonGEaSQPrcpY9tJSi1WakMR+xZuDJSCQSiUQikach0SgaiUSeNCGDacc9dl3GDUFlLEqHxAUejyLEqGwIOPE/DmKn7Tblkst+zk13PUShp5iaGQdtSNKU1sQSNhwZoZpcxdYbbsAbXncsRz5/K4YttdWFWfKUTpKcSCTyxHgRVNXe2eCJKUAjGRDwun99FttstTHfuOwn3HzPEnKXYkQKWcp0q43MWwxnkKqCzQcSXn/04fzrwXuQEaqmdRVOJl0bj6KOO9y5Z4jO1Ejk6Um3tRK9bOChTtafbUj4JgCLZpAmHsPumyxgy+O25ruXX8zy25bxnO1exEsOOJKMIbxTKJcg0MiOhzVgXIVCsvXm2yNwdZLEp2ZA4v8u+I6K0UgkEolEIn9/RKNoJBJZD/rVLmt0sLwEbMgiTacD6ClMyCxdWU9DCV78nO149m7v4PqbH+DyK6/ljkWLmTIFrXyK+ZsNs+mCYY48+GUc+KwdmZ9B6sHlHpkJ8J41zaDRdT4S+b9hnUUIj5IScFhTIJRC+ZRBCYfttznPf/ZbuOKqu7jy2r9w571LGJuZoWpIBoY0W2+9Kc/bZzeOfO4eLMhg0IMvC7z2aKWxBIOJ6mYeh14svEjk6Uyoc09kmJSETO/YOi8WGmsc85KFHH3wv6FTRSIyUhponyKEwlmQdZY6XwuytUzwXtZDkg7jHKwj9EwkEolEIpHI041oFI1EIuvB43eqnAOpghLNOEuiBd5WSJ3QUB7jchKZsMGg5gV7bcHB+2yBSmD5VEiqnCnDUJ0F2ZuKjJD62jZFN8s8tTo0GkMjkb8Gh5aCMKzgQn3SCc47pHTkRUmqM+YpwVEH7sDLD9yB6QomWxWNwQR0eIBIgCZhsAILIkkQsi4PExKuOHq+9AosQUGqiGFFI09fOsmIunVQ1GMHdaWQtZBahbgToa2zLmRadjA/WVi3e30ZsYTDiBKFQEqJx1M6i5YJCI23ItDjywAAIABJREFUHiE06il4+n/ydTcaYyORSCQSifz9EI2ikUjkyeNFnVipv5PT+yxlAjiE8N2Yos0sxTmDlJ5MSryvAEWahR6hM55NhgXOQyo8VBOQNMLdyrVBJlgSLJIMiXoMY6j3PhpKI5HHwzu8M3gEFoFWOiR4KQuaWQbeY/MWSZKCFMxTgnmjCg8UzoCUaCQ62HRqJL6+LwhckKpBmEHIkNxJ9CJfRAf6SKQP0dFXhzpibYkSEiFkmKJFGG0sS0TagMqHti6RVGVJkmmSNCQ3LFxBIpNaEOpDy6wEztQu+rF5jEQikUgkEolG0Ugk8mSpjR++r2clWMudPSjEJEL24ohJCfiQgVoICcLj8QjhkLrWlwnAKVADeBQOh5RJEJ0B8gnUJtEgGok8Ac6H9EdCIYXs1t0sbYZK5kElg+Gzq+uvCwaVhpRAFab5JBg869uBqy0uCleX0+cmLLpFRyJPb+pKILqVIcTndr2shUgl6wEEXxsxPUgHjTTMogUCgfeg0rTWnAbX/EQ2Qq1z4Z+Qoc1Vom/969lMVlVFkiQYY9Ba45zDe49SCmttULVC97NzLihY46BlJBJZD/rvIWveT+K9JRKJ/LVEH5ZIJLIeyL4XPUvHuiweXvZcaDvfnQovZC00s/jaldd1y1c4JBZNSAPT+Ys3sEhkvejKxR6jJon+97667qnrM7263jWI9ld/GdZRG0w7ryhSi0RmI2pTKPRqYz1UiAiaa6xzWBvmBom1vYFGRzeSDBLwVuBNcNFXUqGEwhY5CAcSnLXrXQmNMSRJCF7aMXRKKVFKdQ2jAEVRdD93jBVlWa7fyiORSCQSiUSeIqJSNBKJrB9+DYMoPH5ny8vQMaPPqCLBC4lFrkNFJjuzIHwCmBC/cJbBJhKJ/HXI2erOempnQEL2R8ZY0/BJf310PaNnb7beOpBB2db93nOZj4MakYjrl4pS1ywkYHAIJA7ZFXVK1auOSvdqUEf96apQHbUQIHRQeDsLSqKyUF9LKpRW6y0U1TooUkPOpjo+aq3Ycs5hjCHLslkK0aqqUDolzbL1WHMkEolEIpHIU0fsk0QikSeP71OOQS0Bc08sBfOPd+vxtT60V0a3OA9YDVaCfYzFI5HIE+IBK8CIUJUsawu8fb+QtM8g2lVyCwnoWXW9v2b7ugwv5CzDaSdvTBzPiDyt6bSV/ZM6XvJINDq0hp3ZZMfBvo5mIcB7Q2UqjHVY57tjHQAYE95VsKQa47FIEEntebF++DqkhuzLYm/qdSqlyLIM733XrR4gTVO8X5crSSQSiUQikcjfhmgUjUQiTxKJ8LIncul27nouff0us7Ne/b/3klKjAI0jxaAx4AugQnlQa1lsnsp9iUSeXjjA1K+OQdTNmmoIWeld17gJIdCFqqMW2r7p+J5Bp/Ng0TG2dgypXXxnCyKRiEfWQ4G9V3c8oh6BkPVn4YJBVAjwlAhZoROH0BaUxyuHFVC6ClJNXpZYJ0KCQpFifVhXp16uD6JrDHWURRug605vjMF733WTV0qRFxXOg1KCaBeNRCKRSCTy90J0n49EIutPv0FUdAwqnQ7T48QrrP1ovegoQWuTivB9ZdVKtE4nquPOG2VmkciTphZ/Ah1DpkMEHdms6ja7/ro6umFHK6pxdAYsOhq2jvPv7HovOnXWU4fPiESe7vSih86i76tcI4SFA7TsDDRIKjweReEdk1NTzORt5gyPMtpshjAXjUZQhQO6bm/zErL0qVFFVGVJkvbc4Y0xOOfQWnfd58uyJE1TsiwYTKNBNBKJRCKRyN8T0SgaiUSeMjwOX2eSD92w2akjunbMOhmLDTnlg0rUA75zSzK1u63uqlr6VabhzSFrRU0kEvnrEBBi8wKhvvk6SzyAQoigKOs3X6puuIwKhEfOMm7Wnz140UuWJuv63fmtYxCN4xqRpzu9vIQ9fbXojhAC1vaChdb1pvO1shZUxk2LlnLHPfeSO0djaBSPoCzuwZuKPXbcke232oQhCd54EuFQUjCobT0Aqde7Emod2mzvHMYEA6kxwaW+E0M0SVOM9SglcC5kok8S9QQlRyKRSCQSifz/QzSKRiKRJ4lbQ/EVsucKH7LldvCdeelEC+3M7Wq1iwvug6KvuHpxSzIr+VJP2Rbcdx212LRrbKlVbD4oTI1IcEBKAUhKEjyQwiy3/7UiAHRNQbK7Dx1DbEgU9QR5pdYucC36j4voj7E6W6a39vb1K+3W2JbZq+sp90D/3/Jg+f711dmQfX8SndnHZc3zKvrKoHa7nr2+2ct1p/meWtjSc96GcH6T+n3Wds0qL/JX01F3+r7v/VnmZ533NXmMH/qSqPVCkbq+GMI9g2gk8nSmG5eX/rZljZlEbTgUBmcNUmksMFnmLF25mr/cdh9bbLcz+xxyMJWHdgVpIyhJqxImVk1z2a+uYsctN+bZO24bJJquAqkweY5uNOjU97Dqqr5114pOWQEC4XWvbeir+r5OngQSIRyJtuAr3v3eU/j82V8AX5Fliiuv/j377rNveC7wllQrvO+VJbpt1RoxyrsHp6+9o3+53rHstj0Aws161phVVOdYd8pbsy1fa7TG9JWr+1bWdxzWKv+x2+Te4nLWfN15Zz3L6McprHO8evvzmPvcTWgZ5rNrJLxba5s7bUP3AIfj1Anj3ltujXZ8Xax1Ta97nt51FfZrzTjXnTjzatZ6Y/sfiUQikaeG2KJEIpEnjRe92IPUSk9tdVB81i9R32YqX9WGUEflLCEmKahajWY6KjVXgTVgghLUA7kJj8GlrxAYtDeo2gevMtTrdkAFzLDyjmvYcl6Tw/719bSBB++7iQ0XpGTNzbjylnEqR1iHC9te1XuBB2crurEUXa/zalxVr8NhrMcBlbNdZ2JjTO/5v+Mf6AkJJvo6BqWpuvEbq1orawvX7XGYsqo/WLwpAce0aVPV5WF9UOq5MnQm6kUrwNbbF5JaOCDHk4ftAHIX5gPwznQ2EY+jLPNu58nhqPzs/W0XefjuXZ1MwwEWjyX3oVzvOvteb0fX9G3pHsyuq3WFc3k4/ga6uw1MAMuBZcAqIMxlsThM/Z+nJCre05iOAVRIkDKktRZJbYgJneCOYbPrDN8VfoflBLLnKi96L4GsFaLhvdcR7sRLlN37QiTydKV/sE9072UhcKjvM0CWxuNViLSdo7nihju45dEJtt3/+dj5C7j5kRmWzMAjuePOpVM8tBqWTUF7aIjtD3weE4MDfPt3VzBDiVcKLxJ0NkinASmLzt11hjIfY5cNt2ZYpcgkRQ0nSDmfZ+95OJNTpht1ONzhbXc/ggR0nOMOfS6fP+cCPnfJz8l9RavVYt999gIqymImGLVcGNiqgBnjwAdjKqbqHZS+YMeeep56xMwBufF4H3JJhSPnwHioKjwWg6XynVaq3l4PprTgbFgXobnqj31s65it1GV60wafh+3zdRPsQlnehyHdTvuLr3eFsCkWqEyv3fM4DBUeh7XhOSCvTG/7TF1A3TZ6HHlZ9C3fGxg0VUFl62cOH0qoMBTdc1Ov35rwoYROe9153vF9F6Gtnw0KU4UvZVXPH7a/yn13sNLTe06qTIGr5+ueOmfrZFpujVffRe/BW9fdr3BdeWz9PJYTngNWAquBqXrdlTU4b2aXGYlEIpHIehKVopFIZL3w/QYP3/8OiNooKD1KBPWJ9RYhBR6PFhJjwCuPFqJWsRAeyLMmuGADTDSUzpFJVSd5ESHThAOtAQtVuyBpBqXacAIYizE5Fvjyl7/M2BgwZ4SZSiAloTckHa1WDgNDobNWzCBTzbRVeCcY1gaXG6pGAyETdDEFWiNlMxhRpcJYQ6Y8QjosGm8gkQUgKGyG1hJMDkrQNgkqSTDeoYXFUuLJUJmse2YFWjnKKkElCoUACoa0w2IonCaTAsqZcFBEA+N73QPlJca6sE4qoI1rG2gOYaA2QkNRtUiTBpWr49OVM6Rpg6IK9i5rZmhkGltYVDqAUNBQDUwxjU5StE4xpkSINlINIASUFoSFJPG0W1M0BgbwXU1JR2MyGykVlQEbLo1uP/gVbz6RZMGWTNl56PYMP/3s2xEovK+VNkLia6fTyHowy1i5runrEPZ01aTrmNb327qXi0QiHbqJlNaS09UeBHUa+UQnTFU5Imnw3V9fgxtdwLxNt+KmB1aRDQ0h00HGV61m45GE+XOaLFsxQTI8SmvGkRmJzOYwvO3OfP/qazn6eS/AVZaRREFl8c6RpgM4XyDFDFJ6pGqwx87P5uc3XIrxij23ejFKZgwMBI+DyjtSAVqG2OGTbclImtJadBe33/QX/uklr+aVxx0UjL0SKhx5kTOSDte7FtoDgwxtVTkFwuL0EF6A6gpHLQhPiSAVGmEqkMH7Q2iBt0HjauthGCEMCIHz4IRCCWi1w6OEB7QISZ7wBXiHFRnWgTbTSKkxqkFloZk4bN6CbACpB8FMg0owAqoKmhrwJQiPsYJKpQjAmRZSKDwZoh5UElpSFJAmIIRFUWJsglYNytzRaGimfQXeMiwb4ARIh5QZM1aQpRnegvAOUzmkBKUtOtEYNIWFhnRUeQvfGA1Xjwv72rY5Td2AgtDw59OIxkDXCJvYCuEtTjTwCkoHgzqBqSlopjgn8FKjipwkazDhQQogb5FlClM5dJLhvMMLyUyrTbPZRMq+YPGPZbgUIJQkLxxGSHQKFoFAo4DXnfhulssFJCMLaE08zCVfOJVBIFG6a4CNA2uRSCQSeaqILUokElkPZunIavc6E9y/pMO6CiFlbRwLBjuFQiMR3uMtJAoyLxBWUEkBSkGjSXDJg0QCGBoSUiQKjXVgXYWUFaYoQUDSHASa0ILcWJyH4TTnj3/4A+d88Rvsvc+zYLpNQ1t+d8VvGNYpg7LB8NAwgwu3556Hxrnjz79hVDWYv/murK4UlOPstvV8mskCLvjeb0B7bvvD5SipyPQwWTbCYYcdBrR59JEHSZKNOPq41wBT/Nc7XkdjeBOuu3UZuJwbfvdzBkbmkiWjpErxL0cfQUrF4gcWo+btyKGH/xvYMT7ytteQLdiaX/5lKV8791w2Gxrgjut+zcUXnkcj25x3nn4uSM8d1/4GoSVpOkBDpxz7L8eBAKUk1nqwFStvvYldt9wKrUZpqA0YSRQLm4Lrb/4Tt9+/iAWbbM0O2+/ONhvPIxMpu+x3CKsdNBLJjpvOp9EYRCRNtEw57YzT0ZnigcX3snD+BmRZRnNoDlKlDAztwKpV1L1AR3NAAwaHrAMdJLOukdCVVXgUhZC0gOn6VQKXfvkcPnbqe8irHJopuQsG3cRJUhJAY93ayXwikUjkHwFBiKMdQs6sqXrzCCw2b4N3CG/IkgY3Lm2zgnm0h7bknpWGQg2zctqwaqpkZnKKbeck7DmqwZY8tGKMsZmKFS1YVjZZqTdicv62XL5oKSJRYW1JA5kOYPM20hfg2zzy4H08MN2iGJiD9oM0vGR4ANr5CqYnC0wFl37nuyRa0RRDZDrlI589n7aC+5at5uEV8Jsff4uFepRMKvbdb19WtXJ0Nso2W+1IUyuGdIqUivefcU4IB/DAvWw7Zz4qHUSrUaQeZuGc+aweW8rXLvgKjWyQ3113PT+58HzmZ4J3vfc0tthhDzItGE4lqUqRssF3L7qAnbfanF12fRarV0ORQ7MRjmhZ2aBw9YZb//hLhpuj6Hnbcf+qCunH2HurERIxn8t+cAX4Vfz40i+i02FksgDRmMcpHzmLcQs+ge9+41zmqYxR2WAgyxhsbsGjUyCTklv/9GuUaJKIUbQUHPHSI/EZWAkPL7qDrRbOJU2bSDnInOZ85g5swFg+jpMFO2+xKQftvgdTj07gSUAJJixYBWhLQsWOW25CUzaQIiXRozQbI3zr/PP4/ne+RaPZpJk0SFXKR874CE2tuOfuO9lk461ppA2GmvNIdYOh0S14ZKVDlm2eucNWqESRqAGG02HOOO0MGJA8eN/dLNjoGWy/w55sttkCEiV45rMOoV1Blgp23nQBjXQAlTZJsmE+8F+nMjDQRAjIC9O7yLuvOtxS/b0jBiaTmBRawDjhGcADXzzn05z1+Q/waGXI5s4HahWPg1buu2GVIpFIJBJ5Kog9ykgk8qToKERd5+G0fti10gXJIFVHBoOr/aOU0yghEd5w05+v5r8v+TIn/+dbGF+2FOEsWmkKF5K+TM+sxrqKRBhca5xbrv0NV3z/Uq759a/wzqFkgkAE53sBRVn7kWfDJFrTTMHnFZ/95Gc49NBDOeD5z4XhIXxZcsjBBzFVrWKmWsVFF5wPk22uvOZ6vK1IgHL5o3z6U2fznW9cwEMrWkGRaRx3/OG3vODAl/HBU05l0kxxzpfO49o//pFvf/MC8rxFY3QeUqTgSyQlWMnYRJvbr/0Dhx96FCe+692MVRN87fzz+cmPLufiSy7G4pFSMm/eHPAVWgqwCaXIGEg1lDC5eozTTj0d0gZOJdx0zbU8Z/+X8+4Pvp8J0+IrF1/Ez374Ey646KfBU64Kx2RuohBFyUH/fBRjdjnveeubkSWUZgo1oCkcJI0mSx5cwiXfOId7b7qTk08/B2zJnUvupfIVk3mblx1zDB8740xu+NOfwBmqqmLPvfZm5dj9vOGtr8f7BkuWtJC6c01UGPrDCUC3ufH9uiiJVHDcW07j397xcU542wfwwNgUnPr+T/C5s96KszNkkl6AsTLkH0Gq2CmKRCL/mHRj+vYZRLsu88FqpLKE4MJtyD384NfXUI1uwQOrPQ+OW5auzFm+uuLRCUtuQBQtBJB7ywyS1blhRcvx4OqSO1eVmA0257e3LGKG4HZuCZ4YKk3qkCwVy5c+xORMmwOPfBk6a5Jozfj4OI1UMpp6bvrL//La/3gVHzzzNNp+Ked+6ROcdcrpfPOyq7nljttxwKkf+TgT1QSXfP2L3HTN9Xz681+kAu68527alWe6XMVLjzyUL5z1Ra6+5l6kb9PMYNc99+bhqQlOete7Mb5k0f13YaSBoVGKynPm6aeGIbbGCIvuuolrfvdDhIfTP342ucs55piXoCi46/YlbLTRNgw3RxnMRnhkxTSqTuyktIdqJjyaTI3xtfPP5YffupjFSyugicqG+POvf84JJ7yfd77/FMaqMb563rmcccqH+J9f/AoPXPvnG5kzAo8svZ4XH/pPMDCfVgU3/PFKDtj/cE790ClUboKvX3gxv/jZz/jODy7HAQ8suoeZMctF37mUyfYMRx58GMo78mIai8eXgtvuuJ1tt9oCKRVDo9uzcqZ2WXcOHNyzZAnX/f4HJBre/uEzGasm2X2n7Xjz697GW9/zAcarnK+fdw5nnnoy37z026RDQ7RnJthr552ZLlfxtne8BfQg9z3wEEjHDXfdQrtqMWNbHHH4P3PGh8/g1huuw2tJaVOSbISlSxdz0UVfZvGNt3Pah88G0+L2B+7GuIqJyTZHHnk0n/7sF7jyD38JkVAT3Q0rtGY3s6PydITQR52r/zXv/BAnnnQKb3jXB5kAxgy88z8/wRc+8WZkHZooxEd1DGaqlxMwEolEIpGngGgUjUQiT5468UHnAbj3Mvg6o7UDMMF7SyvAOVY8dD83/+mX7LhZyU6btznn7PeCanP7DTfwy5/8jM995Sze+K4TuPGOm8CWfO8r52AW38m9f/gZX/ro+/jLH66hrCS+lKi0AcIglQ0rcZ729BTKwE9/+Hv+cu2dnHfuZyiqRyCfCeG3yoLvn38e85P5HH/8a/nMt7/HUUcfzKTVCOC1xx3G+Z86nRNOOpkXHPtKGB5hSJQsuu16FPDRj36UkXRDTnzzm2nNzHDP4geCm79w/Oh732VUb8bnv3QZDKcMD6Xcfsvt5AbO+dQnmDcwj9e99rU4D4uWLKMqLfMblu9d+lU2aG7Jx7/4bUhSGokkc21MBSd98Eye84KXIJsZMh/njjvuQifw6U9/itFsgDcdfzxYwf1LlpIbSBsqxCR1FdNTkKQNKiAVjoaCOSNNWsU0JbDlNtuBTtluy60hSUmyBkjBK484DKETRgaa/PC/v4t2kHpJqhM8kutvupHR0a248JsXs922u7DzjgOURefCEF3XNg+zknMEOi7WoYNUaPjs597P2V/4GMsNnHzqaZz1yfcxH8iqSVIIvn0eUGCEo6qjlUYikcg/HJ1kOt3sgnVymW4IChFiXwoQusGdi8eZ1vO4b7XjrqXjTBUp4zMJq2YyHlyRs3R5GysH8cAj0zkPTE2zopXzyOQUK3PDBAnXL50h2Wgr7rrnYVIdvKq9rP/NlOAcDy25H3TKVttvj8FQ+IqB5oakromwq7jrL7+BbICNt90DaLLt9juDgkV33cxeuz8DpWBpS2MEPHOLhcwFbr3tZh6t4CVH/ztZkjGazueKn18OpSJJByndDJNTcOv1t7PJ/G359Gc/xba7PoPd9t4D4zwYx9vfeiK7P3NPNtlgA7zK8EBThUHM8bahbYGkBDPFTs85mEWP3sefrvoFoprivK9fQk7HSNdG49AOXnn0QXz97DM49o0n8/I3vQHUAFN5yd2LF6My2GG3PZDAHltuyKiHG6/6CcZabl86zvxtnknaHEKK0CgJBbfdfBMNDR8+4xQSOZfXvOo1qGSAP11/HR4YHZ6DceC9QGeQZQJvcrRX4BOkWMD+ux/Mkntv5Y/X/Qpcm49/4fwQLsAkoJrgE4RdHcadkwaVhyV3344zsOte+2OAPbffghEJty26n4nSM5QJbr/9BgbT+Xzm7C+x4VbbscP2m4N0HP+SQ2imDQYHhvnpj39KMxvCCIsVDusUW2+9AzQ0W22zFSQZjbQJ0nHCYYfSTBJGmiP8+Ps/QquMRjbYHf+0fl3Phf1xxqGh60c2QDjPlz59Oud99qMsA95+yie44OPvYydAja1iuFNlTAEOEkcvWWYkEolEIutJNIpGIpEnRcjS2jNLub4fXJ/ByuPrGJ7U0pSKoQbstOVC9thqDgfu+QwO2n8vZpYv4fIfXoxf/QBJ60F23XqUk9/zeu676080y1Xs9Yz5vOG4F/LvLzuIa676JakO8boATF6QJCoY35Rk3rwFlCVAg+Nf/TrmLRhhg/lDULbJEgFac9RrXsOqajlX/Op/OOmVx3LmR74a4oYBm2+6KW954+t44YuP4MWHHw4TK5Hest2OO2OBFx1+OKvKR2nl4zjn+dCHTkeqBJO3OOKwFzJhxnnTia+GmSmK1gQ77Lw7Hjji2KMZa42RFwWlzfnQB04lSRJak6s59qVHsbxcxfGvfzWULVTVIs9zpAIvm5x00rtpKMeggl1324NWBUe89KWsLlq0ipzCTvPBU96ETkIcNXRK2zoG5oBUngRIkgRbQXt6Auks0jsajQEQKTfcfBtUJTvtsC0Xn/dVfnH5TXz7v7/NiulJjjn6GBSCyhqKyiClYvfd9iQvV/DjH/+Ee26+nk+e9QOSDIJrfCdFzxrUnRiBQ+Cxps52LEX38nj3u/6Tsz51GqMShoELP/Ph4DYnHbRDsqdMCJKQwicSiUT+wZH42uOid+/UoBOs11gBv/nDn5l0TRYvm8BUnmUPPsAjSx9kauVyyqkJplatQtdRqMdXrmBq+aNMr1rOzNhK2mPjrB6fZNl0i5lskN9e92fari+LuJWQDUO74gMf+C9EIvinQ56HJ6XIDVqUGDMNXrPbPs+GMmfRXXcCmvsWPwC2YLttN2fHZ+3Nwo3gzttvxXq4694lCODlR76Ey3/2E3798x9y0UXfYGL6IQ590YsgSbCVwWnN8HzYZaedWbF8Eb/53e/58/U3ccbHP4pQEvKC4cFhTv3Imdy/fDmDg4MAFIVFAN5YEgUkKV5pTJWTacjLCRIF01OTdQCfgJAJKbDnLttx3LEv55+PejnPfM5BIBxZqthhx10pClh0zx0I4Na77iVRcMh+e/Dog3fwu//9Iy888ljUnAU0m03AUM14dtp1N6yHw19yGJUbx7mSVmuaT5xxMgL41qXfI0sFBx98MN6CcyXOGJpJikaQFy2mWjNkgyMUlQVrkVKG86TqrbcVg80GGvBVSSJgsy23wQP33X0HCrjxppvIHeyyy05hMQXP3G0nxscf4uprruPR227j82efxyVf/CK//tXNfPeybzA+Oc7Ljjqa3Fgq4+qBTEej0QCRcMMtt0BVsPMOz+Cyc8/lF1fcytfP/wbtapoX//PLKEtDXmdLFN1/s4NC9KUSo5OkCUK7XxjLkAjX5H++/WTO/uj7WKhhAPjeV84gtSClg1SuXXAkEolEIutJTLQUiUTWA9cfUTTgO506B0iEEyhB7fpcQCOnOezZbZuNmLjtFqYfGed5x55I2Tak+WJe+uKDYWaI5ctXMrn4DqaX3cC+e21INrcNUxMMNaY5YK8dgEkgA5GgsyZ4SVl5sgTGJnJUqhhOh3nHO98Kapz2ZAt8SaIc73v32/jy587FS5h2IIc24r1veAXLbr+SQkAxsIDTT30fmW/zrYsuBFmCkOy4/4v4xVX/w36HHMV82QgP/r7ggku+xv7Pfi5zBjM0BmSCaAyBdMxpJOz2zAP49e9+wd4HH8m8yy5joKFpT8/w1Yu+xEEvOJRscIiW9+A0c+fOBbOahsxJRuczYeHtb3srG4wMUsxMALDrs/fj2muvYI/9DmHOD4aDihLB+Zf9N0cddRhDzZAHoshGmQFsOUUCTLZLRApNqZmjEwas4weX/TeN73wVnWkOPup4jjvmINTDW/Ked72XVxz9CtASaTRaedpCMi9rMqBTbrv+JhpqYYhjOnd33vjml9f9IIl3GU6Gb52QYuu6dpQOhs2FAyOkwAhwyRc+RVEvk5QwnIK3JnSGlA4x9kpCgg4pH6vwSCQS+Tuml5gsGEPlLGWdEyERkZEh/Mzih8d4ZHBDVhjHAlUwt2kZaoIpHkFYywJV4iYmyAbnskUmKScmoWhDY5BKN3l4fILWnHlsHfCsAAAgAElEQVQsnprGlRWFhEEA40Lgbpdx2ntPY8nDHq/H2GXj+eBmEK5gvoKHLBz67+/gBz+9lC+dfy5vee2r+MqpH6C0cNKpn+XfXnEk8DC/veoqtt/3GDbQYfnTTjuFfz/2KB64/z42mJNywqtfyQmvglJo0FuTSMuMyxhvw8rbb2LhyHx0KsiGhnntG9/Er674LVh42xvfjBgcYHDBCFOTYySAyuZhgDlZkCUWRUKLBg/cciWbz52DlhPsuc/unPzuE2nWx9V6TeUySmCq0pz9ha8gbc43Lv42+GkwU+x9wAu44Lwz+Jc3/Sef/tjHoDC8930f4iUveiHHHXssrVXL+NhHP8ZZZ3ywVkYu5KS3nMAVPzybn17+HfY7+F/J0rk4UyATwTlf/Qw//cGPuPxHv+DSb1/G3JFhFI7SWIZH52JaOY2hERqDOTcu+jPJnI2xepAt9j6ID7/7BJwDlKPMp0gzT2US8NDwBgns+YIj+NyXPs0JJ76Tsz54Eo1E86EzT+W4l76Yh5cuo209f7zlDubM3ZS2BJrb8La3vIG5q2/l5A+cwiuPOZ5SHA9+CJlIdNrEe4EShh9+91KEOoekoXjhy0/guKMPQTy6MSed9CGOf81reeXxbwUEpCnDw4O0C2ikdUKmNa/3PkumxyE1TGKpUDSGR9BAWsIvPn8mhqBkroDBCrR0+LKF0AnOWGSqYtsfiUQikacM4b2PDgiRSORx8d4jhJj1fvXVV7LtdtvgkWyy4aZdF+mrrv49zzvgOTgcHg1WozuR9SlBTlAsv4l7r/8tt/38+2y6yVZse8grsckA5bJFbLkwhabh7ptvZpXaiOf808G0xu5n2ZK7MZNTGD3Mri99PYiFeAbxaKRP6vTrgDchWywZRjcxHhpiDKyh0BvggQYz4HLwg3jV6C6Ka4HQtESKBBrVJChJwRBIyAAwtNsVjWad0laAJSgktA+dFWSBsQbUIFUJTWUARylTvADtHUpYPA6LxJiETIHwBkyOT4coLKTCIGUnAleC9cGIKMopSATIASov0QS3y473eoM6gy8TIBU5Qwgg8waqGUgLltz3EHvu/RIOeO7B/OQn36SoHCYNZaXtaUSqQEksCiqJUhIvDdY4tEiDvCOxVEJRhsNAo5NLQdei4Hp7Ulxw0XT1jDLkmbfO05IN/uVtZ/CVL3yIFEjr5d72zvdx6dmfQDiHcQ6lFMLVBTgRel21l+nTnXXXz6t53vOeN+v3q666igMOOAAh4kGLRP5f06l3a3LllVfy/Oc/vxcT2cHv//eP7H/AfvWdvhs+GQtMt+EdH7mQuwd3YulEwc4bNPjkSfsGw2A9/xAwr/6+ipCwBkKbMAX88iH46pXXsdm8IbZ84FY+/qpj2DKTZJ6Q3RzLmSe9lq9eeCFX3bWM+RtthAYy5xm7+0/stu/+7HrEm7nw219gAaCZAifxsklZG3YbrAYs3o1ipaYi3KJTcoQtQDbq+AAOLxu0fAipkzENVRvkQpwFVwtlHe16aLWJcJDIChDM1BnKGza0u7728EgwIUarFaAFBkthKgbVEM5DISHFoGwOHoweCmHIXSgnl0loJ6vJ4JmgBpkmCU0dMNB+mONfeRw3Lp7mqmv+zHDDUuU5W++4H89+1t587zvnhIMp51AY0LXsRFDivEOIBsYF0afGgZFgHL5hcZQoI0EkWKVpeRB1E6cdKG9RqgQqmJ6B5hyMalJ4yARhMBaLdwIrU6z3ZGImhGBgtL4gp0ENME1o5xt2BmiBzPA+w8rwhKNpc999i9lznxex/wEH8rMff5PC5EgdFKq6vQqyBMQIVoANJ6kX95Ne09wLsMSsTx21aIFmNfC6d5zMpZ87k4ywyVLBK976Qb7+xY8yF6DKQ1ZORHiu5Klt+vvbyE67Gfn7pnPOHn74YaSU3HPPPfHcRSKR/xPrej6LStFIJPL/sfemoZYtaXreExFr2MM5J0/O882b4x1r6LrV3bhpldR2t0BuywgaGoMbg7HsH0YYCWEbDAZhYZDBwthGGNs/LBqMwMZ4+CEQsjB2N3JXuWu6N4eb83hzzjzDHtcQEf4Rw1575zmZefNk1b1VtV7I3GevvdaKWLFi+t54vy92AIvw09wY38kmgPLOzcrN7IMERlSs373Mlc//Xx7f+Yz+sRyzPOQHf/aP6OSH+d3f/UOe/PD79LInjAcFv/4v/2XEnuMUcsQ/+yf/B6uyy7vvv8u6kAgSBDU9UoQAIYHa62xkP0oUUwHYPihHuMXpucwJXWCcuMsOIMnwE+50Cawhaz4CCd2uuy4Qwco7IlrhHherSJRCA1mGs/IEKM8NS9FQ0iLIE3dzKxNEtoSwFR0F2htkyhU1KpRx1nUFbiWpPySYuUOG84ztIXAGk7YWK1JE1kNPxuRZl1qXpL0MYyFPnYGsjYVOHys0Go3AoqQjNIWQJEnisp7g3/MsXRlkocaJOF1EWe0KxuJfEo4gFSBl4oRKWY9/82/9fVI7IkktldR0patZykpUIqkAq1QocKckpeVEW7Ro8csLC1QVJEnC3btfsFanPGHCg03YuwJVAd3UhVpcVqAy2KxhU0KlQaeOGL11d43NccVaNmX3cIpVXqFqa4RMwChqnVFW0qnwcRv8mGpEJ12iq5Ypi0mD5BJo2cWG8dLitmYXOZVM/OjmhglhExAubqZzLakQGHKk779TSNyCokz8OGIB0Y2La27oSLHubAcZ/5qN5AJIXDAWRU0vcdcI0byuR4jh6jbvcQlGg0gsEXby6YT0ATqH+If/yz8DkfoDhrTT5d7N8/66kVsR9GSvy1GNsBJJFmO4ilCGSoMSCJuiSCGpsUhH8Pr8KnziQuGWZSX0c7CSxLo5hfG5F4CQrkyVEFgUQqqZ/Fh1sEi3aGpxczXZAzTCaIQnNqeTijzrouspvY7CAHnScfVRW2x3BRH9QtxYP092zgjRxfG5GfRGWIkW7qnyTPBH/8HfYzAasrScU1dj8iWnFB0DadoJUwsmpaWbiXb8/xVHIDSstTT1XdstRrVo0aLFy9CSoi1atHhzWI0IlFiIF2ll3GRHa+tiWgWrQmpuXL/MZ+d/zIFdhm/85jfJ8w4/ubzJk6eAPMlnDy6QJpuI5Q+49mwPFz6/yJ+c/0fcvHuRY6v7+Kf//AvErYucPfMJ//Zf+utoLHVZ0EnzkAhWWIw3zByh6AwuIUEJg2249wOR2LX+u4pTfAlCIjBOhOoVMdGo8ecIb+kEZaQimZdNCBdkYN6BzBVMM/RAIEAFtT/iSNEXjItILvofRO2j0oFERVWmlKnfm6jCCuNfQ4rqrrDnQJfNzWdUtbMJjQFb1ahUYoWkMgIpFyODLkTxtM6AFc3yivXAE8ThS9guNhyzCVWtyVPFf/P3/zZ1LBF3Sr6QmoVYKoEAju+3RYsWLX7BEMcdIZG+fxSAtE4MH/q2PStQjDewlSTNety+94S/8Tf/IVlakoiCXpbRna7xx//pv8/e/Yr//L/9n/npvafk/X2sFwbTW2Gz00Hs2sV0Y0xPJCwlflyJjJbl7/yX/4C/81/8V9SJW9CrMGR5B/XOSa7dvs1o1wrTmPs8jpeuS6/BZiBU3F08I4y/jfFQ4FcPNUns7VPCpo0EQhR3EyX9+ARxLEx9zPLaj4NJODmOGNrfKiGEJ4Awrku0aB7DXSfMbCyxISiQ8WO/J28bx5vjf8wsbkHYxrP8UqpN/Xuez6WLyT7zoKh9iRDvVHlC09O5QmLJQYAQBmyNsCCFn+tYTw2LkLvGCCqJ857E+nE6yV0J2ALEbFbU6fbYv18x3HxCafxdrKGuaxKVucVaH95T+CdqlkJI2ZUZjTFfzuYE1oX4yTLoCfgHf+/vYpUb40vc+C98ORjryq40mkQqOpnANO/bokWLFi1a7BAtKdqiRYsdYXGzG2FFlEPYQIRJnDuaMNx/8Ig7dx/Q76wy0QaV7eFxvcL10W7+tf/4f+f2vSecOtXn4doa4//tn5IeqclPSc7+td8m71nq6Zgrty7w//3Jj/j4xHv8iyd/lzxLZ3ZKokAaKmogcfkLG0JpCUpivFHkCMiGusH/YcP53lAL38ULT9uABSsqp6CwwW+u8j96UlYYJCYaa2H3dX/z2RxfBN1LUJM2C3irvwvAokidajXIWrV7Jq1MVFm49DLSLAdv2GyOS/r9DFSCNk5FktQ1MvOmTdjjQRhv7MioPhEC3Fa4BrzB1oSMoRMsyMKXqXPTyxJFOYXVzswYyggGob+VdGUQDNaoEJ2zLlu0aNHiFwmB5gNhnceFhKhqVBasmZKpDIPk3ImD/N8Pn1PpDlp0eDRJWJGraF3ST3O6teHhYMLK/iWeJqvcokLoPlOZINUqJYp6AqmtOdbrsxewUw25whiNTARFWZJnGYlRJBYSIdHGotIEdiWk1ikYhV+Ca/BbCOFjPDPruyMpFiBwHbdNcD3+1J1tu+73UAC2cV2D/HKHKl9WksoTngnN36Ufx8Xsl8b4HTb0C+O/mx/IuNDo8ly7717JKHGxOzH+ftFyagxA3kPELaISNypqYm5x0yZY4bbVQtQgEkr/U07tqNXgiiIqd28rMSIsnkqU1UDticZkdjozAhjEHBkrMG6B0ko0EkuCsk4lKoI3irRkeY6xkEiYjjfo93qoNKOyLv0aHxaHMPbPFn5n5ejLYJsgbSJzn6qAg9ls0dNoHy5cQF1DXwHWkEpLZTSpUC0f2qJFixYt3ipak7JFixZvDvvyLiRJ5EzWJw2UNYeOneDb3/kLHD72DWx6nLXRAf7PP10nO/y73BAnudH/iB/Y97l/8C9y1R7jT84/408vPMbuPkp+7hDJ2S7dYxm9/YJhuY7BoF3IziitcW7fDtEssXLe2Hph+1LpvLyb5CSz76+chItXn/OibeBUtQJnkMxK05mVTqViXjQst7yzme/Q444dgcx1hWOsIx8NkhCic7mfoY1G24bSI1XMNs2a2WcxD41/c+Uzp+DwyppYT3zQ0ZA3DUuZ28cqx238kQN9Cx09u5fARKJUMeO4tzO2WrRo0eJrD4tX0BunrKdJJlUkUiCoELri9773m/TNBLv+FF1UiGyJtRGUYolHGzUjk4DqUgPDSjGsczZMypicsexQjiqSyQS1scZf+NavkVvIM+9aLVw8yizLMNaFZamnGgXoqmBUTtFAIvTMVR5HoIVQLRbi+BninM6p+AMhGrGoLWRGosXzWRhXTTw7hu1p3G+m35SOeJ2tAvLieN8ob78yOgutM59LgUXMDTbeL8O6f1aExc3EB0RdTMVBYVDUszQDfSzwoWbCeXZhbDNu4dE6FXEgdmdlqmdeKHGOM9NszhUDFhquxu4+CdF33miMdppc4xdI+70exlQYM1vETWXzybb5Oy4uN35s+Ndro0G48KRUkNYgx9CzLj65GbnwBZgaPdpwU0mpqLVpVaItWrRo0eKtolWKtmjR4o1hUehmECmYWUwexhik9BPuTpfv/sW/wnf5S2C12xDBHOHyf/Qfcn5wmwed3VQn32V4fC9CaGz3KcgnTB/eZXB/mX3vjkhkhdCGREuG608R1CSiGwUJQgVjTHvlgTdezCIp6hjDoHhZ5Ndmag9/j+hiHx61oeD0YkiJVzBEu0g1XOXcDzOX/kaZNVzOrXAmjlOUBmZQRgXRCxAQdEYqPGvgMr2/oZhFU0MJCJFIpdvMHSFq9HRMt7viw39ajNUomcaHEdaFHgCwYkG9GplvXjBWDNJfFzKVzMtzrSEVBZD6DTssWmuUTBrl4yLLJcKbpjL8167rtWjR4hcUgrmFRRX4KunVfKYGKZEKvvuNY3zj+CpPLz6mkgnV+hS11Gc6nqASS11NyHPXB/dQ6PURiVxC2xLDBlliOGArVusB3/3WO2jrutU0ASkN02KTTraCIEdLoKuoTUU3d4FjrN9uqKoNSSLd5kyeVXSbKs68GlTYWK/5nMC8c7VzhAc3DZDCc2gW3EZ8s8U0v5wXw9cEZFRYr/cMQ/vc8NM4YBoqRnc/r/4MXg9eKarBjT0+IbeBkVdCNqLWNMceFwRA+jidIc2wSBl3W0JG53h/KHjUEPwsan9/5crWePJPeE2rNS48UZxrzdSwAoNslrmVkZSclZmnjaW/n4/97e7vbyoFUrp7JlG6DNW0IO/1fBihWZG8kp2Mitn5sdri0ta2pBYCkbm6oBIwtUYgyPoSaTXYCaqXonFqWpVoaioUKS/13mnRokWLFi1eE+1o0qJFizeEM2ws85IBK0xUPliMFyAYiqoAMtAZ1Mtg94M5zPNniouXN/jpZ3d4OhhSdzM6+w/T3X8Ymaes9PeQ64OUd1Ie/vlzplc1+4aHWR6uIscSQx390qpqlg9t66gujHwcOLUFCjGnY1kk+RYJt20IOG9tBAcy0TDknH0k5/Sbxh8DFlQzzJ3T/JxLTjR53RnJa0i8cdjwn5O4jRykc523NtCrzoySpsZo621BTbfXdSIS49KRwXBiQSXayIt7BoMlwTaMv/Av5jUyxSkW5a/1h6opSWpQTFFUSAxKCtDaG8FzToetQKRFixa/BPDqfdEYh2zo3zwZZsJ5TkH/R//q73BuT4YaPaabavRwHSk0uphSa8ta5Xebfzaig6TaHLgdmAbPSNa/ILn/OX/0O7/BwY5bHFO+My2x5HkXhEGXzol7PAYpJVq7KKLaVIAjRItpGTzlmeVQeh2n/2e38nBIXJ8ex4YU21iwm53HbHwQADUK44cVX25WOJIQHZWTc2OmqBvDoSQsSEJQbNp5BWXTUyPOFyJLC4ggDI2eHbOLtzelRCNX8d369Ny/mdu5cqNjzG+IRe5H7KgMDUuVzv091B+vNn4hX7IxJNvZfT0RHZQxOhK6fl5njNu4HsAK8t5ySIbUurA7szSS2bxm24LwXiKikT0hkEKSCIGkRpsxltqJbZUEXeFCGQDShUgSdVDFbj1/atGiRYsWLd4ErVK0RYsWbwzb7EIiWxWUFYaqrpBJgkCgso6bwMs0ikmNgqcDA3pCboaYYg21+ZDnnw9Y7nVZHQ15+uAZp1YO8Lf+2t/k5P4aw3NyMvirksQIOvQo9YQs6bqJugEtJYnI3cYDQXmjZuoVYROkSOaz7XLkPxdd+2akaNhYYB6N8yyR8NT4WJjGf1eNGGgzP8ConLQi3LlpjKl4mo2Xhfv6H1Tu1ToghMGGjZjkLJaaNA0bW2uE1Si/C1at3QYK4Awlt+d8EpUvRrq8JQ3F7JyBt4VB5PI67y5pG4Yp3s2yEgkpJQJNXWmytOskrGJ2rntXhmYs07mya9GiRYtfIISAJ05st9iJec+ANAcM02qMSHN+/184zt0b3+W/+5/+Cbef30YsH8ZMClCGgYG/8Z/895w7c5pPL11HJ12ylRz0GKZPONKt+CsfH+Pf+t77dLTnDD2fVpJQYOhiSXKJncBK5jJpVYcpJVbYuA1QJ8+ch4EEhGn6CcyoRqlpyPobffaM0gpEWtwoSXoWzqaN8cOgvMtD9LAI47HWbqxVjR3iwT0cFcjK3z2dy4K7ncAKF1cz8T8KKp+j2cZIIAgxVAt/eSe6pThyMXKoc68xuGro2UKp8FF+5ohLT2QK3IQokIfIOI7H34UEagQFCZKSnBoZl0RDMc65q4im0taNosE7RonmvEWiPTEsjAArkdK95FpLFwrJggoqZjt7cyGdkLyMh/x8Ya5c3BkGKLUmk8rlT2tUkvo5igvroIQAoShZpq4sPeWPWYWuBSJtdT0tWrRo0eLtoCVFW7Ro8YbYfkIa404lKaWpSaQjRjWAgUSANmAVFHrIv/L7v8H+Ux/xNEspVrqofp9USPYeWyY512Xw+Aq7SkG37LOU9VFh4p+ApcZ5e1VA6o0UgbHCnRfzY9xOu94g8fbO9g8gmsTfIknKnFEzh8BeihdvH8ykra61omH8RMtmXqHqdppljlgM91rc294ZnY5IVDjhBTENMTNOtUapnNpoEhP86Raep/HIW/GQovlH49ka4twtXf8NkOYZ6BJUQj91+xUbrRFSxl2YTXy+hYy0+CXFVmT7VosRX9f0v+r8f0VYDKXS+B6bbNt25zBXK8LiWFgasyCEJE87rj+38O/+678FtuZ//Mf/D9c31pimy+iiRCXw8Nkm9x7+GVImLK8kjNcfkGc1e/OK3/3gDH/3r/8BS+AW6RLpNowXkKiMipoQMVKk+HenPDGZkXqCrq4qEpV71/kwwHo14gveD9svmjUf2d2j8aVRP2RDqfmij3xjbNwqFRGUq42xd6v0Yppmzh07ktZBHjqH2Zub+TIEpng7LOSyeU8bxu95zxKYhdtZjHc+eybFLH7Q4n1plMMWpeTZ7bCxkfPsEAjhlLjoikSl1NrVBiHDgu3WjXhGiG51dB6pSt0vpQsT4WK3umVnIQBtsdpAnpCkwu/wpEGlbkH3LfUlFhfCQWAam2w2TlhMY7Gfa/E1QEOlHl7M4jy73Z2zRYsWL0FLirZo0eINYcBqkiTBeCWklBJrxZxhkUm/xWhQWvqgVMp7wH38/gp//Mf/HlpAJdwmQD4UJglhJ/LfiM7hcnYrd78mcegNAol0roEST4A2fm+ct4gXzltUuWwzoZJbGDoCv0u6KxiIzxLOmyf5ImnYiG+21UZWUZXTMIBmDpgy3ssVczp3ocSn05C1SB83NJEJweVQhXSFi3GmbHCNXywPp+Ccc4D0eXL5lPFQ+Gw+kQgkquo08i9dDFoP1TR8tlKIbkdOf52wVaiELQ3tRSzGhFu8h7uB8JXHWovwBm1ok+Di+iqlqOs6nvt28CoXxvn6+4KNsnifWCaN79Aw6hdIxlds9PbaEFult0X626X3JtcHNdjLsrXdD2+rzm8TwmOWzmuUb5PwDJfNforfo0IulEPzPX9pQ3Ux39tc/6py+hmTGkKI2CaBub9dPBPh1qeEoNKu7zXRjdvFjtTaK/qtQWlJksC/84ff46P3jvGf/Q//K7eerLM+GSBlTiIytKxIrGWpnLBLTzjY6/Bv/MFf5Q//8id0AFMb0lSiqxqVJgjpxqmExO9YzmxAEU6fmTdGmCRNZ+W6UD/U4nsQL57jR535TZiailL/3Y1hW7zXOVZw5kWR0lxUlO5IGEv9/WabxofxeHG8n3flV8zyJXAhDFz+5FzljuPYAkkbCzImI5tD7xbk5fzzzpHlzMoO70Dv14Vn8w/Ji42xkV/hz409aXiOxvxj7lIh/WoqJGr+/EW80JReMmeazU/8dWl4M46GjvdSCqHS2VuRQDY/p9kRLGhjsUpQew3tFBcmInr9bIXArjciFr1h8jvCW3j8rxTilfOHl0H6RSMwaNfMZeWEACKZHyLiWBPmU/Pz0hYtWrSAlhRt0aLFjuAmGnJBXWiM2YJ8sY3/5w4hPWGXWugBdmG6Ihamb3bh17lf7OycuOeTCefZxdNeCnf9NlYAYKO0Itw2Wos+Z8EdMJCJYuHJ7JZ/zoJ4biUpncuh+zALP0ZWQizkyzQu95qMEGwU60gSv/vwC/cLBSoaZSzif/NZW8j29qRe+FRbHHzFDb7qGT2w/bR6MXNbZVZj5557++sWY7oGo1YKibUW63cTjpuaERYoHAnTPAbEa3ZOkL7qJSy0W7H4hz9HeBfTUM+kV3vEeqzjqbOGbRF2p5Ug1F2/DBNv10jf0nDrbea5SXJudX3zfL9hWuN6i8WKV+R/m59fddnr41Xpb/f7rH/yb8L97x9b+2CVibFz3939bLyu0QFsc//t8vk67atZTlvXc/uq598hFknRACklQogY0zOcC2CtxlrXdsN5+EU+S01Cwq4MvvftU3znv/7b/OmPv+D/+tM/49LVGzxbHwCwe3WVw7v7/N5f+A3+pd/6DgeXXXXNJIhEOqI1TVy/YeepvLn3Ese/xtfmCLLla3jFu3tZkTfHvS3f3Tb1xDRmDDEPqvF9qwFfvFi/F8fduTF58cnE1uc1zrdi8X4L4/F2ZfHSIps9mxCz+1jErD/cMj/CJ29pTluEEWxdPtvkabHv3ibPr3UvsXDZC3OJ+by9kMQOmq+wgWIWPsiBQSH8lGlhscbn0+BL/m2txfHVTmO+6vTfnmqzyYAu1MnwkH4Xt7AhXHyXLVq0aOHRkqItWrR4YzSNvaZKbfG3L33f1zjyhjd64Se7xbGXntT8edsLxKtO9Pd922vVYquPWXJz08DgZuQlJFF+OWepz99aNM8PHzt4hl/apfrFB5tthvGys7a7TkSFw/zdYJ54WVycCMe3aptvRzH6qnu8SCO8eNgb+XNNZ1HB5d1DY/UM9fBtPYOa/7qo/BaN9GcHffqNdrTV9bCFDEsgFtvaQo7m/3hJ1neEV9zgVeVrRePRxHx3Am61i/j2/P1Uo6i26S9fmc/w/RVG9ase7+fQATXb5MvGxnBsRoS69qu1jsfdxkcapRT9FLrA73/nKL/3nT+gMDAqoTaw1IO+dKXTAaQxmHKCyJ3WURcTVK+PeKmr92vgl7b/fjv4eRXP63aDi+eJ7bugnwu+8upjXBm4Xsn7HMUFYh0X4zTGL2u5TyVBhVi1b8oqerIuqozf9PNN8bbS38nnTmBxa/SAiKEnFp6v+fdXXtlatGjxdUdLirZo0WJHCG66TWJmkZz5uuKrXSX/qrHVO2pnjr+IaBIqAHVdz6lGW/yc8NLm88vdtixvwlFvYcz+ksNaizGGuq7n1NyLRGn4nqZpVHY327OuCpIEugK6IkVLya5ktkWfwgc3KadIJZB5BkaDVGS9PluFj27xS4xf7u5nR3ChmhxbJ5FYY0EbRJLgVKIyOg0054w7UhputRr/ZT+/6vR3+vmWIKz0TkzyxYUuAc0wMYGTbbu+Fi1aLKIlRVu0aPHGaLruNo8VRUGSJCj1i+Wg0vDqmsfPyqD4ORkqv9rk79cJYSr+ZYmgEANr/rpAfG7loptl2exqz34IIaiqKqrRfnak6Upbrr8AACAASURBVBve96Xt4edgxrzt9L9k+/768Bav+awvxCTd+rqtNob7VUBol0HdGcbLNE1Jkvnpd5Zlc2NpkwgVQlDXNUqp2M6TRIEt3KZJ0qJQSJnGsraArWvSdJaOFQoh/B7yb2+fmhZfMeK85TVe5q9Q83s1TOWD21ukAIGkm/QQIpvJ2+VMTRoQo9hbeONFna+64X3V6QM7GtPFbPiRViKsiCERwu9zn/GL/Ho8eosWLb52aEnRFi1a7AjBkAsEizGG0WgEOMXa1xnbea+/fsy+7UiuV5EFb0qOvRle+zlFjYuTGIaG8P4Sd1w03+evnsrrRbzpe3x7G8wEl1qYd9WdTCYAc4RpaJtBrRaue3Ns99yv+1yhDoX7bFHvtvy+1cZLb4K3lX7z+m3uJwzYZO58u+C+/Lr9jrBvK/LGTt9feA5/lZFYAVq648ok/nfjN1ryMW391WLb97j4/cvvav51gVIqLhKCa6OTyQStNVJKjDEYY5hMJjx9+nSOSA2kaHOMjcRqIhHVhEQKjEwpjaHWCiMVUkoUlkRAWU2p65o0Tck7PQoNZVW7RUurX1hoafGLg8U+4JUhir/k+b/MEBikNahEUtYWIROklIyHE6j9coFfxFFBWujLS9Lk2kL/9SU/rcFtrPWG1+/086tOP5YdO7h+BmkDVT0f+sa9ybaPa9GixavRkqItWrR4YwTjDebjF1ZVFXe8fqP7Lkxi7BaToNfBq4mDrY3rVxsPryLD5CvSN9vc98tia/J123QXdr9+8Tw5r+YKv4dA9XPnmx3n/62HVP25400n2165uW35bU0KiYXdzc0WCtHQ7oLyTGtNkiSRTCnLEq01xhjSdH635Z1j63a63XPaV+1+/oq0dl5/FtLfqt5v+32rZ33Z/eQL6pw3bT/N5367bejL9bOz/C+SvC8arnHPaysXFKavUY5vmM9Z2Wx9P2HfbFx5XSwquAO5maZpHBuVUiilYltsqkWTJInja5IkcQFEa01ZaZJ0mVJrqtoiZEbS7ZAqRV3XFMUYlESqlH6nh7WWUVGjkpSs02M6ndLdoSPHL37//bPF1510/Krf31dZPhbQ0iKkwFiDtAJhJZlKfCxkMztRSNQLXYgnFUXo0/j5f/IVpfs2PmFhPJRf8vNFSNt4F/7VGczcFSJ8a2XyLVq0WEBLirZo0eKNEUhQILoIhpiib76Ry4sG7NtTRrWIeIGcgDjhFGab728X7XvdGbaKRxhUoFttrtRsm4thL75abKUcedl3h7dXf15V779sO9jq+rffhr4WbUeYuRdhBX6zEtMwfr/eHgM/K4R426HdBVVocyERmFNyh/PDseAyr7WOitMkSTBWUGgLMkMlEoOgqGooClIlyLMMZV3s0rKYIFVKKiVVXYHW5KkCs7P30vbfXy3a8t8ZDBYTIkxaibVhXPSbLDX95q1sxB4wvm/3ysS5Ra/28/U+fbEyW4f/Mp/g/5h7P4uEp/NEmI3Cjd9btGjRYgE/22XyFi1a/FLDGBNVaMF4a6pHXwVtnAo0XCeFBeuC3CcCTFUiJUgFZTGJaWkDQrgYbRKxJREkpQu+nkgnh2n+Zoxx5yAwtUYJsLpGCem/SzCWRCqs9q6gSmGtwDS4jUQqjK4AQ5LIuXS01phaIyxRFSSEW7uu65I0dflvqviSJInx45rlWtc1QoioHBJCoJTym2UkCKGoaxOJ6ZhvY7HaoIQrCyksdVWQKFfWptZIBIlU1GVFqhIwNv6TCKw28Tl0VbvyXPgt/K2rOl6bJSmJVFRF6cqpUa7KK8rKsiRPs3i/LEnjPSTCB88npomxTl3S+D2RKuY75CVViTMYtUEi5q4VlvjeF59TCYkSMj6nEjKWY8i71Sbep3ksVQmm1lhtyNMs/m61oZPlsQznng2Dku4Tq2PdMdZirG1s7OCNLw/pJ/VKKcqyjPWnuRlLID5DLMNwLKhE3w7kwr/FX13Zh3y511hjbE2SylhPhCW+u9AGJa596qqee7/h76CCDXXbajP3zkJ9VUKSqiTW8fB7OFdYqMsq1rFQB5r3aNY/U+tGfQaJxWrACKyu5+pYqFOuPYKwBonF1DZuDhH6GWEhVQl1WcU6F95ZLM9GiBIhZvcPz9P8DH+HZwrvYr4Oyrl/oT6HczA2tiX3z5AqSTmdkCUKK0BIX17GkKQ51ggfn8/BYGMdr+oapCBLU4yePWeqktiXNMs/tJNQB0L9CM+NseRpFseb4JIe2kYo72a/r7UmTdO32Aa2h1Jqzk0eiG2y+W5D213cdT4cD+87TdP4HM22boxBmopUGDKFc4vXU4SekglNJiGxFYktyaUmExplSqpySifLY/sJ7zzU79AfZ0kayzz0Y7Gf8X1wqL8SQV1Wc31meG/N/ja899B/hvYS+tFwnq7qeO9Qn0MbDH11uJeuaqw2dPNOPB7yHutKVWNqTa/Tje0//AttPuQl9OV1WcW6GPIuEXOb2cU2aWfjUFDjhzE7qPjD2NAcF5WQVEUZ89lsD1mSxj4qHA/K4VAWktncSyYKbQ3aGmTi6lqappTTIpZBePZQvqF/bM4dmv1xGNvCuwj1pPn+wnOEMgrpNMe8cG1QiYYyC3ObUPfffFH99WAFoKCoC2Ti52IqBZVQ2RIjDVrU1BhqoBagZeDeJFYkaAGaN/9nd/hvJ2m/jfTfxj/zmp+68d3ZDVDoKYia2taU2s2ZZ2uPszA2LQfaokWL10GrFG3RosVbR1Od9jJkmTNOja6csZpI8jxHGE1ZlnQ6Hay1TMqSlZUVJtMSKSWJSplOJigBJJ508EmFnX1D+lLKaJw2j9V1TSIDuWjmNsGw1kYiMmxOo7UmyzpAiJVqmEwq0swF6i/LEiFUzEOapqRpyng8Rijp71POHe9kXSaTScxjURRI6cqgqiqAqL6t6xqtNZ1Oh7qu3fX+byFELKtwXTCaglFdlmV02wzn9XrOjXL2W0pdG6ytyLKMsjTkeReofZkQyyoYeMHIb274UxQF4/HYEbTe2EnTlKIo6Ha7FEUR81wUBWVZRtfQ4E4ajMyyLGM5NAnh8HdRFADkeY6UMt4vbGbSJASbCsmwEVhZlrGsJpNJvC7kKRi1IS5fqF9KKarKlVNQgIX0qqqKGxqF+0Yj1hiKovAEh4v92es599ZiWqGloNdfjmTnl2lrzefbavOl7a7dDjtVk4YdtkMZlmVBnuckScJwOCRNXD23VpCmOYgarWuEUCiVYmyJSgTWCpRKsUypdQneAE+yZO4ZQhuRUpIkia/DJUVRxJACoe6EepWmKd1un6qqqOuSuoY87yNlQpKExReXByE0Son4TJPJiG63S55nsc9JEoXWgul0Sp4rynKKEMq3L9eXCCHI85xiMkUpxXQ6jXVjeXk5hh8xzBZFmvWxuWDS3IgntKvQhgIBHupCODfU57AIY4yhqqpYR9M0ZTqdxvYX2nZdV6RpSr/fd+07TVAiZTwZkKYZw+GYTz/9CVa7vknbDu+99x4rKyla1+T5MtYKxuOhcxlP0khUNlXMoW2HPCVJQlEUaK3pdruxL0mShNFoFK8Nx0O/kCTufkVZxPqgtWY4HNLr9TD1y+v3z6p9vOq60JZfnr5AYFH4eMLWEMLOhHiJYgs6QFqDEW4xstfpxr4qyzKyLGM6nVIUrp0Oh8PYX4NrX2HMQBuSNGE6ncY6Fvr5PM/jcwYyuNn/gWt3zTEOiPU1hBMwxtDpdGLMVZj1867fsCwtLcU8Ly0tMRqNGAwG5HkeQw00x8FOp0NVVTx//hylFHmex/x3Op3YN4QYsFVVkec5dV3HsmiOe+Ha0OaEEOjGQtB4PI71M0kSyumsLJvlYK2l33f90HA4JMsyR2SW5dwmW6EOl9MClSZzC11SSrIsQ/hy7nQ6DIfDuDDc6/VivxfeT6/Xo65rqqqi03HzG2MMeZ77Piwny7I4jk+n09ifhLlHc07R7H/C8TzPmUwmcwsRTc8iYwzj8ZhutxvLLMuyWO9e1k5ehle1M20NCIWuHVk/nk4wssYmhpICjfatS/l/0ocBMRgMAoWn+N9M6fgW8GXTfdvp7wRRubkNbKP/CrvKazRWWlISVCqYUiEzwEBRVFs8pPtit1q4/ToVRosWLb5ytKRoixYtfiZ4HRfdMImO8dLqkuFwyLPHj7h16xZCCH7913+dNO8wHo+5eesOjx494uChI7x37hymrhDWYrR2Eeukm6BmSeoUHNIZx1FVo2Q0upRSWF0j/cQ688aJ1s7ts9fpMimmdLtdkiSbUzE4gjRB5ZJOllBVlVupVu6ZdW2RSjAajZzhVHtSNc8i+dnpdBDW0u91IqmW5i4PxXQcCYtJIBAyZyBVpTNCl3p9pmURidqiKLFWRzVRVVVRPaKUU1N28tSTw05BE4zebreL1prRcEKaKYRwRJ61yuetJM1mho6DQQrJdDqNhmfTWMzzPJITIa5lc8flLMuotDOqdu3a5UhBbwQFAjvLHNkU3l9TPVXXNXmeIoT1Rpv0RA50u3kksp3hBVU1I8GEIBJDUspoeAajrCiKaJQFY9C98ywawlmWMZmMsFa7OoMz/INxGoz5TqfD5uYmRVHQ6/V8+r7uWctStwMWRtMp3U4fg22Qe/Mb8wSYhYn8onH4umTqz8qFPqiAArk/ngx59OgR9+/eY3l5mdOnT7O8vIwR8PmlKzx/vs7evXs5cvQA/X4fmbj3rk0VCcBA6hljUNLXYztTg4AjVzodV5cnk1HsWzqdLLZtp9KeEYuOQHfndbvLjvABb5wPfZ0Vvt67BwuEYSARwvtC1FSTiiTpsLy8TFmO6fU71FWomzqSOqPRyKm0kyQSxePxmOFwGOua1k6dJRNFt9sF5hd9pITJxBGqvV6PsM+WMTVaV35RIixWABisddeFthlIjzRNI7Ea2nKo58bUGOPIjbDY4cgl1y6Wen3u3r3H7btP2L17Lx9/9B3X9yWrXs3mntVojbFO8Zhnietv0hwwkWTRWiOkpdvtUteglETX7v0vLS35mLiuzQurUZlb3CjqiqqcevI7RWtB5Umbbt5zZT5xZG2n05tT/G+HnbaPly1MNH9rkqDNRZyXp69REIlQaRceyPtWhzsYIWNs7vCprVOop5liWoz54v5dvvjiC9I05YMPPqDX7yEE3Lx2nc3NTVZXVzly5Ejs391C4GxBrkmQBrI99ImBaAxE32QyIc9nMY0daShRyhHxVeXGgjRNPdmX+LpfenIwxVoRybYmKRfIv2Y4Amstk8nEv/+Oj+Fq/OKAG7c2N9cBfN9dz43VSgnquqQoJrH+18bOPWtdVnPjoESQp1lcQCvqmrRBxE79gkO368jpsixRyrX1sHgWVJRKqUgMB+K5qgtHfFtLliZMi4K6ds+bpwm6Kul1cjqdDtPplKp0fUWWKrBu4WE8HsdFmkCQh4XhcF0ok7BQF96h63tFLIPg/aJ15cdn118sLS35d5t6IhWyzHm4jEYj8jx3ixS+ngCvJERDG9oJpE1QMkeqBJWllPWYOikZ8Jzb61f4/vl/jpY1Nqy4h80mReU2lENhg6eC4Et9vi182XTfdvo7gXyNmM5BiV3XdVwcOHz4MGeOnuN09z269LGpxRYaHXo7H9nA965s58nSokWLFk20pGiLFi12hEVjLuB1JqyBZJTCxyJNU3q9DtLuZzKZsLa2xhdffMGJEyedUeEVdgcOHPCu1wnGT5Qyr4zSDdIsGCdZljnDhZkrYjGZoiQYr7QIarY8z6lKp4hQifKKv5lqJKgxnAtYzWAwmR2zUBlnKFRVRSfLqY1mRqrgFWnOHVRrTeEVW0ExZa0jBIK75NraGkmSRDVJMKQdmZPPKd4gpaqKaOToaqbkqGqnoAyGbJqmdPMeVVVTFBPy3JFJSitkYuh0MzCO9Km8a1Ix1ZRljRCOBJ1Op1G5NRqNotEZiMZAbgblWTAOmy6gwZgOxphT4E3iNWkkq929AoHsVDuTqCILxlVQEQVSJxjjwXAPk+s0Tel08hc2BWuSpUGJG1RoQVEXCNxer8doNMIYIgkc1DPhvGBEBpXuYDAgTXOyRCENlMUUgaKXd5xL2GSKUAmdbpeqev3d4X/W7oZvgkDeraysOBXf2O2wff/+fU6cOEFRV2xubpJlGQcOHGB1dZXJZILAEfNKCYSwFNMiEtJ1XZMmXv1tDUVRRmVZIBaCKjCQGuEdZFnGYDCIJP6M0HHkymRSOzLSk3DdnqtP04nxxMosVEdQWFlLNJq73a6r97VTtglZMx4XYDP6/T7WVlR1gRSOHJKImJfBYBAVWY5wn8R+CzlTdwai17Whek4BOZ1OybIsqrxCH9x07W2G7Ni9ezeDwYD19XX27NkTCf1m+BPXXmcurUHJPh5PybIOdVmA1jx8+JA873PkyBGmozGdNKPQjnTqJIY0VUyrGq0tSMN0WtLpdBFCMR4P4/uRUlJW00g8G2PI0k58Pqdi61LXJYl0BHBVFaRpTpoqRKKiOi9JEiwwHo/J8zz2KeH5g4JuO/w84u422+2XTS8oQt0Xi2iQoFiBFjKG3whEqPGhS8J1YXwMY9Dm5ibPnz/n/v37nDx5kvF4zPr6OmVZsn//fvr9flQWKjVT1YcFqECEhfE0LCqF8S3Uo127dlFVRTzejLcqhKDf70eCPvTnQbFZVZWvC079KISI9aUZbiAswkW3dT/Wh/og5YxsSZLELyzISLCG+UDIt9aa3bt3R+8KpdKYjrWWstZxPlTXNVIlccxw422OUrP6GRYiQj+5GBah6cEQFi/DQg7MyN7wvEpKcj9mhTTrumY4HMa+c9euXXERUKDo9/uRWA79WlMtG95DIDmb5WV8TNpm3xD6s5WVFYqiYGVlJaYXyF3AE6wiqnNn3jgzVerP1pPBq5atRugEYzUIQ2HG/Ojq97l0/8fU3YJala79hJVIUYMosFJgcQtmMT57+/nan+HNype8wuY4rToKCUyLgquPHvHFoxs8P/yc3z71O9SixKDIOqnzsw/rlyJE824J0RYtWrwaLSnaokWLt4KtjLtXTWqD+3SYkNdVga0VaZKwf99eNtbXePzkEaurqwzGk6hW6ff7CODPf/ADSk+YIJ3qYXl5mXfeeYeV1VW+//3vO+XIknP3NMawb98+Tp06RZ7nnP/sp6BrJpMiqqLOnj3LyqojCC6ev8Dm5iZpmkeC5cCBAxw7fgIlYTLa4Pq1K1gjyDo56+vr9Pt9Tp8+S9+7wf7oRz+i0qVzly0Kjhw5wvF3jlLrkvOfXkCXFd/61rdI05RPP/2Uqqo4e/Ysk8mEq1evcujQIU6ePMnNmzcZDoccOnSIo0ePMpoU/OgnP3WTdWvJsoT9+/dz8OBB0kRRTKbRMB0PN7l+/bonlR1RPK1qEtXhzJkz7Nu/ysb6gCtXbjjDjAllWfLB+7/Gnj17EBaePn7CzRt3qWtDmjmVWZZ2OH36NN1ulxs3blAUBadOnWL37t0NF3HB2toaN27cYDwe0+v14vv/9re/TZplPH36lOvXr88ZV6dPn2ZpaQlTay5f+jy6RBpjmE6nrK6ucu69MyRKce/uXR4/fkyv12M4HCKE4KOPPmJlZYXr166xtrYWd2MvioLdu3fz4YcfMhmN+fTTT+O7H41GHD58mHfffReJ4NGDh9y8eTMqPgeDAUtLS5w5c4Zdu3bx+aVLPH36dGboFTXLy8u8//77CAsXL1zEWsv+/ft59913efL4GdevXydNU06fPAF1wbVr19i7/yDHT7zD5auXGQwGHD/xLgf2H4ruY+EzUB4iGoMzi6LpNr8dAikGM6JsJwgCmu2UJyoRFEXJaNOpM/fv38/m5ibPnj1jeXkZjSMfdu1aotvtMpmMuHDhEoNN36bFlLquydIlzpw5R5bD9evXGWyO4vvUpuLo0aOcPHmSqiy5dfMm6+vrkUxYWVnh2LFj7Nu3j82NDS5evBjJlqDqXllZ5YMPPiDLE9bWNrh08ToA2rh00qTP0aPH2btvmbquuXHtBo8fP46kxbFj73DkyCGGmwM+/fRT0mSZjz/+GLBcvvQ504nh3Llz1HrK9etXWVlZ5czpc1z1dfPdd9/l5MmTDEYjfvjDHzIej6Oqbs+ePRw8eJButxvDUVhrGY/HXL3yeVSP1XXt+57TWGO4ceMGz58/jyRLcBsO5EZVVdSVie1RWHjw4EFUdgMI6Vx6P/zwQ8ajET88f55du3Zx7tw57t6+w2Aw4sCBfRzav4owltF0zM3rNxhvPmBpaYl9R86we/duvrh7j3tf3OHg0TOcOXOOqhyy9vQZly7/kNXVPdS1U6ANh06Zm6TOiP3Od77Dp59+ynTiCJq6rul0Oq5/7XfZ3Fzj1s0b1HXN4SNHOXr0KI/uf8GdO/cQieLkyZMAXPr8Cnv37uXMmXNcv3qZ6XTKO++8w549qy+t329joWG79riVurtJcDXjVW57b2RDNW6cc6+Y/eZ+l04xuvAoRkiEraMSXwjB8vIyx44dYzKZ8ODBAxeyZjLBWsu+ffvYtWsXw+GQq1evMhqNqCvD0tJS7BfPnj1LXVZcvHgxkmrh/keOHOHUqVOu3l675tqoIi7QHTt2jIMHDzKdTrlw4UL0suh0OlFtePr0aVZWVhgOBty8eRMl3WKctZbl5WWOHz/uSMvxhAsXLsQwKiH/x44dA+DalauUZcnH3/gQIQRXrlxhMpnw3nvvUZYld+7codfrcebMGa5ev87GxgYnT55k3759PH/2jGvXrjEYDqNi+ejRoxw5csR5P3gPjU6Ws/78Obdu3UJrzZEjRzh25CgP7z/g9u3byERx8vRphBA8evSIjY2NuLiY5zkffvhhbO/XfD8RxsZer8e7777L7ZvX4wZcRjiS9OzZs6zs2sV0OuUHP/iBWxzyfd2upWW6Z8+yvr7OpSuXWVle5f333+f61Wtsbm5y6NAhDhw4wJUrVyjLko8++ohyWnDx4kWqys1TpJTcuHGDwWCARcf3d/ToUQ4fPsxwMHB99GDAqVOnOHXqFHcfPuTJkydYazlx4gTWWm7fvk2n2+eDDz5w5TkYcPToUQ4ePDg3D3gZdtI+hTWkUrhwLdaFgUi6FplKbt6/xUCPUSlU0i8Q2cSPcwpkirAGZdxyg/NY+PKfwhqwPlLmG3xa3izdt5X+jj5fA6mP019VJXXlPBW6nQxjEpJacv3OJY7vO4GiTyI7iGZ98aToljUkbID4GkrVFi1a/OqgJUVbtGjxxtjK4Gsadq9CNR47NUaWkCSSBBccSCmnNNi9ezfPnz/nxo0bVEaTqpTjx487Fah3U1tZWeGdd94hyzKuXr8WVRfWK1eEEBw5dBihJI8fP2Z9fZ3nz5+za2WJj97/AK0r0jSPxt7169c59o5mz549TCYTb4ydRUrJpUuXGA6HuFhcfcabaxhjOHTwCPv27ePS5c+jKg1juHT5Mnme89HZD8jynMuXL/Ps2TM63YzV1VUUgtqXYSAsgqIiy7Lonru+vs6zZ8+iyms6nXLpwkWW+0ucPHUGAVy+fNkZW1Jy6NAhwKtJMxXVPGmqOHv2LAC3b99lOHDE6WAw4MqVK1QlfOObHyNVyaVLl7h586aLIbikMMYZB4cPH2Z19xJ37tyiLGbuiUEdE1SfgZQK7oqffPJJVKkGI3RjYwMpJV988QVSSj744AOstVy9epUbN27wrW99CyFEJEvOnDmDUopr164xmUyieufIkSMcO3aMLMtYX1/n/v37XL9+nbNnzzryczLhs88+wxjDt771LXq9HoPBgFs375BlGefOnSPLMi5dusTa2hr9fp89e/ZEpd7BgwfZu3cv165dm3vGp0+f0u/3OXfunCOxr1xnOp3Gc4I78tOnT1leXubRo0fRjRO8wsZayumYZ0+eMhoMXJw964zYWUyt7T8X29qrYokG8uV12ucrlTrbkKLhu6lC3Fmn+Ni7dy+bm5s8ePCA+/fvU9TOPf7QoUP0+32Go+eMRiOWlpyxbuyYq1evUkyNdzOfuXS/9957KKW4dfsGjx49QinFoUOHOHfuXFTpSik5f/48V69ejaELAil46tQpkiTh9q27TCaFJxfqGA7i+PHjHDy0i/Pnz0dF9GQy4fLly2Al3/ve9wA4f/48jx49otvN2bN3JSqy6rrG2CKWo9ukbfauRqMRz58/jwrjJ0+ecPX6dXq9HmfPnqXf73P+/PkY/7LT6WCx0X09yzK++c1vRjL00aNHXLlyhStXrnDu3LlISFy5coWNjQ0OHjzI4cOHSZKEzc1NLly4QJo64jDPc/I85+rVqyRJwokTJ9i9ezeXPr8QSeymYnp9fZ0nT56gVEoqU4bDEXWp6XWWOX36DLk4yIXPL3Hr1m263R579q7y/OlDnj19zL59+8hSeL72jCzLOH78OEtLLk7lpUuXADh2/Ah79uzBWsvHH3+MFG6qur6+zuXLl7l8+TLf/PhDMh+bGeDRwwd0Op2YV9NQL2Kcum5tbY3Nzc055d9O6v/rKNm+zDmLpOjrxB6Nf+MiHWIDIerCbLh7WLCzRRVpDQiDkglJJ4RfKWIs7N27d1PXNXfu3IneHHv37o3Kz7J0i3yffOebKKU4f/58VC+GcUApxYcffoi1ljt37vDw4UOyLOPgwYNxDEpSybNnz7hxw7Xh5eXlOQX3Rx99RF3X3L59Oyowg5q0rmuWV3dx5swZbty4wWg0iqTijRs3kFLGMefWrVtu3O10WF1djWEawlgb6kJ41jCHWF9fZ3193dUn73Vw+fJl0jTlu598Qt7pcenSJe7du4cQIo5B5bSISs3RaBSJz27e4fnz51GJKYHV3bvp9XrR82BtbY2bN2/y4x//mF/7tV+L40W32+WDDz6IavR+v8/KUi8uFIxGIy5duczdu3c5LgSrq6v81m/9llPhas2lS5cYj8c8ePDAqaalIksS1tfX2dzcjN4XwTuirusY0f1+yAAAIABJREFUYzYo0dfW1jhw4ADvvfce0+mUTjeL7+/hw4esrKzE+tzr9Xj06BH9fp+1tbWoJg7x0SeTCVne5dmzZ6ytrRHC7oQ6FFS9r1v/v/zvBiGdujp44oQQAMXmmOV9S2zKdWplEdrF61WeGHXxpb3KPA7F4s0+ebNPyxum95bS3/mnz4Y/stVnVZZ0ul26SULhvZwQAikEEk2dGH548c/55L3fJk0FZTWdqUSjgjeoRRdhfFZaYrRFixYOLSnaokWLt4qm4uVVEDKJrsZVZRDaxQhMlNuY4ODBg2xsbDAtCvJeFyVz7/bcYTQcuh1mKx3dZ4vJNBo0Wmu6ec7YT+p7vR7r6+vRzXtluU9Rlly88BlV6dy2xlNHgnayDIxhZWmJR48ecX5ynn6/j9aalZUVBDAYDJwBayx5J/Xu5pbKx0ubTqdMx2MMjrCsqoqimkZF4urqaiQOL1y4EDdTacbuCuoprTW9Xo/JxCk4R6MRZVkyGD1jNJyCcC7onY5zryvGE6Ty76IObnYaoy15lqF1zWCwgZJdJsMRQmowhtWVVVKpkFKxa2mZx482KcYTvwtxhdWaXt5hqdtjOhpjRRoNZCFcLLgvvviCe/fuMR6P2bt3L8ePHydNUzY3N7l06VI0rL/xjW9Q+7hvdVmSSEnPG+jL/T4bGxvcvX2bd955h+V+n83NTa5evhyNpUOHDpEIibRQTqbcv3+f9fX1GC7AWoswlrooQRtSqTAITFVTTqbYWlN5IuCSL/9gYE7HY+yuXVRFAcbQ73ZZWVoiVQqrNanfIEIhkBZsrTFVjRKWWtcIa+lkGVmS0MkypEi4df0WUkpWl536KuziHOLJ3bt3zymgPSlXFEXcOThM6UWc2vvvYkaqNJWis7ivvp0tkKavu/P26yjV5vPl0wukqK2jsjG4t/Z6PZZ6fYbjESpLWVleIUmyuBlVt5tjjYvb2V9KqeuKqhLeHT2hLKeUhYnuqHmSMvTvtJq6Db7u37/vlEy+bLqdDmhDUU3oZjmj0YjPL1z0LtYZq8t7QBuMqckTxVK3TyoVwlhSJbFCMdzYpNtTJAI2B0P+/Ac/iP1Mr7vEYGODbq7Ik5SN4ZTPfvJT0rx2yq90FVO5etHNcuqi5trlaywvL0dlpjGG0WDAaDBgOp0yGo2isR7IHJUmcy6206rg/E8/jW6+wlh6vQ55krrnLQrqoiRPUpa6PappQWEmSAt5klIUFdJKUqViG0ykpN/tgjF0s5zpaEwxdu+mk2aMB0PGgyGrKyusbYyc+2vp+qhl78oMsHd1N3efTHn27BlH92bs2bOHB89GbG5ustR1ZMzS0h6AuFgSFn1cKBBiCIArl52SbPfu3ZHEqusaKQydLEGlzsX5xvVrdLtdVldXnGLcWEpdunisRnD79m0Xq7QykejaCV7ZPhba5nahZsK5wWMikH+vgpCzKbxg1g69Fhy/V7r/3cxtwGQFDIdDpN+sJ7iB53nO6uoqa2tr0Q1+z549PkZuOUfY1mWJ9GOl1a4/zdPURfATgnI6ZXl5mTx144epa0xds/bsGU+fPmUw2HAbi00LUqlcn2wqSu/l8JMf/oh+v89gMGDv3r3kSYqpakxVkwjJvj176Oa5C6EjBFOvsK58PMof//CHdDqd2LeU0ym6qpBAliRcOn+BPM8ZDQaujmiDQtDNcmytuX/3Hr28w9ROGQ+GdNIMU9UMxxPOnz+PNsT401prRoMhAMq7/w/9Jk156n6/fv063W6XPbtW2RwNKcuS6XTKxsYGd+7cid4VQFSdhvjHQT0ZCN3NzU0wNRc+O09tXPsfjEeuvLMMozWTySSOuVmWce70GbcZ1WAY29CdW7eQuBA3pq6ZjEYoIZA4T5wQSmB1dZVunoMxbGxscO/ePUYjpxCupgWJkNhaUxel63O8V8et6zdQSrG6PGuT0rrnA7h9+3YMmwHEdxUI653g5e3TUE0LR4rqDLCUZYHWlYvJXBfYpHLu8jZH1AZpXP3AKIwwGCT1DsTkL3Mdf10sxhf/eae/M7hN36Rly0+V5UyMwVQ1Gksny0FJdFUzrQ0rueDpsyfYxIfgaN7arwUFtahcSLdFixYtFtGSoi1atHhjbKeEaW5w8DKE3YUFAmslMpUIozHWYrQhyzvsP3CQ+/fvU1Wak+8516vgWpfmGcVkOrcBT1AzBRfTsMPpZDKhKhzpmKqE9bVNbly7Qjfv8M1PPqSuay5fvTKLOVoUDIdDtwHMsXdI05Tbt2+zubnJ2toz9u/Z62J3GU1ZaYqyBilQqXOprX0Z9Pt9jh0/4khVY5AKdG3RtY6Kj/feew+tNbdv345u/k1ydzKZRPVOjFcmJXv3rnLw4EF2796NMbWP9+li5QXXtqDadLtRW2qtkUKS512s8RtO+Q0nhPBxzdBR7ePKNiFRadz8wbl2JpT1bPOhEKvv3XffJc9zHj9+zMOHD9mzZw+rq6ukacq3v/1tAG7evMlPfvITTp44MYsb6DdVCvHfQvyzunbEUq/X45133qHb7XL37l0fwzAlyTNuXL1GZTTf/eQTKqO5fPESVrp6aYQjI4JqyspZ3Dnnur2LEydOxM05mvU5qJ9CHLfF2HlHjx7lzhf3nApVgEKgsjRO0KfTKSurqxw+cJhrN29w/OBhNoaOrKuNJk8y1jc3yXtuM6+lpSXWNjYQ0qISgTbzGwm9SIqKOeJl8e+XtdvXaZ+vImZCCtuRogjm3HNTKWNMu2lZYIHV1VWWlpbcplUU1LUhUUERPUGphF5vtiFLt9tF116FC7N4fd2uU//ecuRzcPW8evUqGxsbfsMgp/bKsozTp0/T7/e5cOESz549Y9euZVZ39xiNJkwm47ipUzEtSVTPEx8l4/GYXbt2cfbsWbcQU1VkKqMyFZKaaVWyvLzMyTMnSZXm4uXPqSY1aSenLis2hgMy1WGpv8LySp/79+9Hoj/ENPzggw8iKRCIwtAOQrzh50+fcfP61ehqa4zhypUrDIfDqDoL8RDjbvYN9WFdm8Yu3nls72FjlaB4DzuEh82hwsZMS0tLjKc1GxsbHDiwi263y+bmOlIeI0s6FIXbBK/f7ZLmGTLNEGLM8+fPGSeuje3evduTIyYuZATSpyxdWd+4cQOs5Dd/8zcpy5KrV6+6+i0EZVlRaUunl3Hs+CGuXrnCrtXdfpMdTyyNJgyHQ/K8i1CSAwcOcPfu3VfWfXi1Eu11iMtmWwzkY/O3xfOa8V+/TPts7jy/qCcXfsdsYf9/9t402JLjuvP7ZWZV3eXd917vCxqNBhoEiY0EQC2kBEqkOKI0EqkRKc9oZI0Wa6yQQxqGx2HLign7g60Ih2U7ZmLsT7NY45E0WsYyqdVahiOZpIQZAtwAsiWAbDTQ6G70vr3lvntvLZnpD1WnXt7brzdcgCCI/EW8fv3uUpV1KjMr858nz3GE/uedTgeVmPa5InGfB4MBu3fv5ty5c62Hd3gdkmRp8/mwuRAjcSNlsSxM3qO1buOVTiYTHnrowTYmdNEkHZKkY8651jPy+PHjTCYTrl69ymAwaOtJnuetZ3e3253yuE3TlAcffLB9TWJCy3VYa3n44YfbdiNxS2XRUWLzSnZ7yQwvW/Xvecu9ePRUxvosSKq0vrGBledZmnDg4J0cPXqUvduWKfMCO3QoY1hZWeH48eMopXj00Uepqornn3++9dSUtisLJ2Lj9fV1jh39Cp0045GH6+89+9WvtGEXZGz12GOPAbX4eOzYMe644w4SXT/319bWWFpaYjAYcPbs2dYuWteL0g8++CCdTocjR46wvr6OCcoL8Mgjj2CM4bnnniPP8zZJlMTzvuuuuzhx4kTrZXzlypWp+Kmj4QZJVodVOXny5FQMSRnD3Yh52qdXjiTRWOspbbMoU1kSrcgWMq76NTwGZVOSqkfqEhLbOBeqLk45rJ6glMM327GdkoVCabez528WEX3tu+jUzPvNdm7TJERy1L/b56vXjYOnmzleeF03NMkUm0dxQdgNOZ9uyyNlmBVRW0HWJ+1xAGzzumniFrvGJprN8YxTri2roxFoVX1eq+rPV66OKW6MwhgNWlOUJc55uplmPBnTHyxjULjSNc9o2FwT1puup2Kn+SOiRCKRb1Ci33gkEnnFSMxKGXzKbxFBwkmITPjCga7RgA+SMDhQSQomobAOi2I4nuCUZsfO3W2yGq3quETWWnRi6kygvs7SjFZBduZaILVlSaI1o+EQozRZkqC8x5iUrNujqGyTSbbeFiUTOpng4Cq6WUJqFK4q8LYE5Th9/gLdwSJL23ZgvaKoHOgEk6Z0el3QmvWNIevDESgDaE68dIqLFy+jdYIxKc6Bc9DrLTAe1wlD6ozyzcCwctxzz71NUqWKLOsyGCw1CRuGbGysA46imHD27GlWVq6AgcrVky50wjgvwSQ4NBaF8wrrFZNyQtpN6S0sYtKU1eEqpSspnWdjkmOxLG5bRKcZp8+dJ8kylncsMykqfLN9rM2020yk5N5LvZB6IGLneDxuBRitNQsLCyRJ0m4zdM61yaUkmY1MaOV9ScBUVI6itHR6CwwWl+t7UFrQCZX1uCaunvWqjq/X/K2TjKzbb4ScNYbDYZut+OTJk+12QhHfZes1THt7jfOSsnLsu+NO3nb/g1ivUDpBJwlegU4SiqrEZIZ3PPp2lrYvgfYMx0OybpdhWaJ7PazSHDh0N5VzJFmKbhLIaOWnfuTcShmUMu3EOWx70iZnE+aIOCmCw6sRL1G8z2bxqv7RJq3rmgOUwaGZFBXjvMShGSwstQlXlPJonZAmHUajIVpDmnbI89pzJ8sSvFOsr2+011h7V1c4B1onbfvtdHp1EqDKUVUOpUyTtKqeBEu7qhwoY/Da45RjUlZcvrpK1svoL/bruItJSl7leO1JOz06/QU2xmMuXblCXpaknYwTL5/g8tUrVL6+znExRhmwKFAGlShGkw2KyqFNileKfQf24ZVCGUNpLZ1ej6zbrY996VIrCpw7d44LFy4ANB7bVZvlOkkyer2F9jqdq23mHBiTttdcZ3jXKGVIkqyxU91PJqmeSjTW7/dbYXR1dZ0kydof6ZPuvPOuZuGiIOkkeDS9hQHOFmwM1xgXnvVRSWIUC/0uqIxeb5nt23aytrLK2QsX6fQGLC0t4bA4PJMiJ8lSSluhTVp7QSqDNindfg+0Qid1ci3VeMGTpGiTMRrndPoLPPrYN9FfXKLyoExKXlqSTISqnPvuPQzOoiWe3k0In11b/dwM8YrfXJSyUwuJ4RZh6TulX7zZub3fum9Amc1+ImifEl/UKtP+TIoK5xXapBSlRemEJO0wnhRYB9bBYHGZhcESlfWYJKv7U0fzDPHtTy3gqFb28ErhlWJSFAxHI6z3pJ0OaI0yhsHSUpPcz2Nt3faTJMNa3z4X62Q4NH2dw5g64/zqap2sbnl5GaXqpILj8bgVVRcW6hjiEipBa83Jkye5cuVKu/CltQadkHX7eGXIm+eGTrL6eaEMBw4ewivTvtbpLWDSDusbY1ZX6hjXGxsbnDx5ko2NDax3jCZjlNGgFehayNkYj+n0ejzy2GP0BwNKL89mReXqMUy338OkCaWt6uSMupa3TZqQlwVJljZCmcfhm7qk6A8WKUuLMSnaa1zpUE6RqIREJRgMVV5R5RVlaeu+MkmbPlOz/8CB9j7pJCHJMsZ5TuUcpbXtOMIB1vv2mrJuF60TqspRFHWGdumDpY/tdHq8/e2PsHPnbiaTOjGk96ruo2z9zLr77rvb55IkvLzV8C43ax+bz8utf5xR+ATGboxONdp5inzMkCG2Cz4doKttdPN9PHTHu/nRb/tx/va3/Qg//O7/go+86yc4tPcgaZWT2YJMl9hiA0WFSTXWV2gDlZ2Q9TTOF4DDKI2vHB2T4cqCLPFUxQZJUvfdVV6Rek/iXNN6PbgCTUVR5aSdBGc8ha8F+tRkdZgaDKlO8c0jXxIDOlf7i+smwAa4us41Cy6uKtDKkxpPYUdYcnTqsG6C0h7rHQ6LVw7jKyjHZMahVVWXvSpwHpzXaBTe1osARZVjtCUxjqKypFkHX1QkzmEoUb7CUWF9ReY9mXckPsdQ4iqPVh2UTej4DhkaNx7jSkcn7WJdSeUrnKpqz96xp28W6oWVFDzVphts4zGq/Ob/61+vu5tsJBL5OiN6ikYikVeMeCOIV5Ws8otXlogvszHT5EeSpcjntNaUlWM4HLK6usqlS5fQWrN9xy527drVemWIAFRaW291hzYmlGz36na7ZFnGhQsX2rhYRVFwxx131JNx51hcXGQ0GvHCCy+0nqUy0ZpMJmityfOcl156qZ0E79u3r/ZeOXECr2BpaRu9hX5ti6z2rBrndSKgBx9+iBMnTnDq1ClefPHFdpvY/v21t1delvSbjLKyvbgsS4bDYRvPcnl5ud0CKJ5ci4uLPPDAA7xw/Djnz5/l7NnTOOea7ccH2knB+vp6vZ2u00GrBK09WtUZmeV+jcdjdu7cyaFDh3j55Zc5cuRL7YD5wQcfYDQacunSJYq8Yu/evQwGg3rbZTMBlXJ3u13W1tY4evRou51w//79GGO4ePEiFy5caL0skyRpr2swGLBv3z5OnTrFF7/4xdbr59ChQ209kWMfO3asvY+9hQX2H7ijjU26srLCV45+tRZN8/p+J1kdQzIvi1b0qaqKKrWkWcoDDz3Ei8eOcfLkSY4fP95mqFdKsbq6ypUrV9i3bx/Ly8vtduw0TWsRtaq4urpSe9osLdb13OjGS6iOA6mTOqyDl23uRtdx2/o91jeGLCwsYJK6/nb7PSpnuXTlcuuFJeL+9RBbAK1XlnjyGmNajx3ZGivxaGUSKl6A1+NWhJ8bIV6ZErf24sWLrK+v12Xvdjh48GAj3laNcOWa/iOhLHM6uq63tYdyHZ92cbDMaDTi6NGj9WJHkrBnz57Wm204rOvrF77whdbDUrzLJLvyxsYGx44dQzc22LNnD8YYzpw+1yZTy7Lag62T9fBuQlUV7Ny5nXsP38eZM2c4c+YMp8+eaT0x3/rWtzbbmTU68W1d976uF51OCqR0OrUnVW+h38YUlUzp+/fvR2vNuXPn2niOWmvuuOOOto+VuI/i4SXelM65NrEU0Hr9ZVnWeuLJuaROSH8kgrn3ntXV1TbRU1VV3HXXXezdu5ezZ8+imliFEl81SXRdV9MOd9x5J0X1Ei+88Hzt4WY9b33rvbUdS0unt8iiVU38wIwd23dRVGVbJvFWFG+1ui/rsbS0xMrKCkeOHGk98rZv307lLK5ymLQDgLNgeh36ymD06lQCv8XFxbb9iydkKGzO1vPweTUPYXZx7+tEIbCZZVzaYUib5OoWttDfSrzSG9Ht96b67/F4zAsvvNDGvTxw4EC7aCX1PIwdKmWV9/M8b3c6aK354he/SLfbbeP9Li4utgtao9GIZ555hm63O9UuZReE1poTJ060YWV2796NMYZTp06xurrKwYMH6Xa7rK6utvUFak/yPXv2tO1IylhVFQcPHmxD7ayvrzMajVqvRMnCbq1lMBi0i3LD4bDNdr93717uvfdezpw5w8svv8wLx19sF6XEUzVJkva+lLYiyerFNOsdWdahpxV6xdSe8t4zGAzYvn07586d4+mnn24XAMN6IvVmNBrR7XZr4XdxwO69exmurfHss8+23rtyHaurq1y4cKEdF6Rpyt69e9m9e3e76LG0bVtru8UmMeR4PG63vktMVHkGyzN/ebnug48cOUKn08F73wrRcn/DuKDOuanM9XLsxeWl9jkl9pN2K2PIebhhbG3lyDcKegt90n7KxsaEpe6Afm+AKjyjcoTSKTr3vP+Rb2b/YDsf/8t/S2fQ5cLlkl37dvBND9/H8Ze+wmJ3gMsd/d4yubdcXNlgsLSAysf0VEo5rEBlmKRDPhzTVz3csKTXWUDZin6vw2Q0xpiMxe52sqKgtDl063rlhjnaexaSAfnYMi422LVjO/lazvrKVXbtuaMW5V1Ov5tSlBOMTjEmxSQp1pZUNic1dX+QZX0mk5zMJCRK0XElZeVZ6O2mqCxuMqGnDcpb0sQwqZI6JMtkg6VswHA4waVQqQKVKnTapdqoxVyjFLk1ZGkfla+DVxizDee6ZLpA2wnKGKyrMLpLojvoosRXoyYskSLt9NmYeLrJAFflJEBPJXRMh8trV1nc2a8XO5RHe1V73lZBX6ckKmkkEoncOsrPO+qLRCLf8ITbcuX3E0880caLPHDgQPveE088wR133IH3vhU9Q0Q41Vq3W+bCY8tAWrwJb7Tl0CjdDsJlq6cIDEVRcOzYMay13HfffXQ6HUajEb1GhATarXutINuILLJtLbz2oijapCYijHV63XZLnZRTBEVJ6CICl7wnk39rbe01EHhZhlvXxHsWavFrNBrhvW+9J8VDUyagssVbxA6oJ+XiQROKDfI9ET7kGKGXUihUA1OJScItkkAbxzM8TyhoilAt9zoUy0VUD48vnxG7yeRIsgm39cRvxleU80pZxMZiD8miLIkqlKq9J0JhX0RIqT9KKXq9XltXQ0/LyWTSTHSzKc9FsY38LeWRa5NyLiwstHVPxFaZEIp4cCvbZ8N7IpPNqqo4deoUjz/++JTdnnzySQ4cONB6QM8bs+1mhB4/oQjV1hW7uaVb6rwsbvR6vfb6RBiw1nLkyBGKouCBBx6g38SwDOuc2Bto25LEqRPvSDlWeE+knoRx++QYobczbHoLO+r6lDcxDGVbrwgA8llpT1PX7j1ZUvdZIqCKDaSeyfGkfkr8Ubm+TqfTbluV/ktEH2nXEqcwFH263W5b10Qs997zzDPP0Ol0uPfee9tzbLX1O+w/pS+S/iDcAit1Usp86dIlTpw4weLiIvfee2+9ENBsgxYRpCzLto3KPQsX2ML+yajN/lTaT+gJJu1YYirK3+J9LjF7XytRNCybeHWPx2POnDnD448/PhUi4YknnuDQoUPX1IPXEnmuAa0nvNQhqSPynJE+ROphlmW4yrbP1TRN20WaZ599lslk0m4Hh81nRijuh8+u2XsrZZOF0LDvzvO8FdGknYbiW5qmbbiT8NkahnqRxTmpc9IHS/uXcvR6vfY5ApshVbTWJFm9c0WSPEn9kv5eFrauVz9Dz2Dpj6RcQBMnvBarlarjMUtfZ60Ft2mrbrfbip2DwYC1tbVWcJY2JM9/WfSVZ7Ps4JD7LsnLpByz4wF5nks/Go4TwtBJYX8pNhVxdTQa4ahFYbmn8qyVdnHT8C1ztQ9NlnRYHw5JsoyqdCROc3z41zxjP8Hl9BKV3s4dC/v5wcPfzqee/CPOJxdRSxnr6yUm7VOMC3b0drFP7+X9D78Xj+XJU09x9OxxskzzHQ8/zNFnnyfvLfGu+97HVS7x5DN/yYcf/QAL9KjQnOQE/+Fzn0CblIcefA/3dx8iJef08CSffP4/UJLz/se+hS994a8o7IB3f+vjfPpLf4SyE97z6Lfy0otnOXlhxN2HD/OufQ/gWAPGfOILn2RU9njXu9/LE5/9JFpPeO83P8rnvvQFHIu8/ZFv5ZkvfomOdnzrO97CZz/7Za74nSwu7eFDD30HCSt87vSf8NKZM2yUy7zj/nfy7Tvuo2TMBMMfPv3/cqk6SWfbIuONPgPf40cf+26eeu6zHF25wsE79/Geg3fzqc8/wUW9g0N3H+bbdxwio2CFS/y7Z/6SSdnn8W95H5956tOkTHjvu97J557+HFYNeOjRb+XJp4+wY8eA7z30ThQjVrnCn3/mk6z1cirtsUPLPnOID9z7Q/SKHbx49CXe977vrL3jvQVvQNXJltrd+YDXFXWqqnr3ViQSefOx1Y6E6CkaiUReMSIIyIREMtcqpdrEDOHkTib5sDnxlN+hOCfJlIBWXAo9HmQypJWm3++3cctkwC8TYYmBJxM68VoRbzmZsMgkXiYzoTedlKnf77feMmH8MSmPTDrkmOKhJZMymfzL9Rlj8Na13qEyKWsz0zZlkvfFS0O8KUS4FTFT4nmFZZiNQyYePSJYi4ADtF5Acjy5L6HQKF4sbQy1wNM3FOjkNclkG3pGhVtJJU5hONmSmHLj8Xhq4iz3Ppyk08QNlWOG5w63kIdCaXjMqvXm24wxKkJbOHkM46WJqNLr9Sht1YrxZVm2AqkIXXKM0C7ivSfiX3hPpL6JKHezSV84kZdJq3jjbNu2rf2cbEncsWNH205Cofa1ZHZRIxQ6E22mvLslnALQxgpcWKi3xUl9kPYjr4ftRDxjQ+8wEXLEXlIG+ZF2XRRFex/FWyy0Z1gnwjovbTe8H3JPYVNYkEWW0GN5fTxp63t4zFDgl/YuwooIHSJ4hv1XKK5IWwvDgEhfIHVTPPZmB4ZyfPECk/5ORK8wIZyIsdJG5DtVVbVxhkUcEjFreXl56txSLhGlpd8KvUfDLf5h3yQLQKE4E/Ynctw2FAq0ZQzrfyj+zr72SpEkatKepW7t3r17SvBRSrF///72HolNbiXu6TzIcw1o25e0F/H4DG0v9UvuQ/isgtqTcbYeSN8tbUmuS84lnwGmwt4AbdnEhtLGZSeCPFOk383zvBXfRLQD2rGD1NPQQ1q8EuU5C5vxR8MFEqkX4SLCuNmBImUPxUOxz43qZ5Ik7a4LicU5mUzaBQGxk9QjET3bxVNUW1a5R+KxG44r5HzSDrXWDAaD1gtXFgxk7CB1IPRMl2eh2EfuW+jZK4tDslgSLi7MjpNqb/KqFZlF5Jb+Vq7xRszXPj0b+Qbdbo+xLUi6CQrNeH3CM0eeodyZs15mjHausHLoEM+/dIRT6gxXGJGaPkotgFtkWa3w/g9/J7/xe7/KqSsX+Km//9M89ewX2Vi7yvsffCfPPvMsj3/gu/k3f/zPOblykUG3z6W3nef//uM/4/xwwnd///tZvbTCxcuX+MpzF6nW/4AD2RIf+vAHOPHScayeUD4IorLbAAAgAElEQVTwIGdPvszldc3ht76Vcy+fIh9e4VvufYjn/+p5hno7Dz+8m3/66/8Hxg55230HWFzexVdfOsd9wzHnTl8iYYP8gTWOP/tVcrOLh9/+Hk68dIZ87RLffP+dXLxwllNrE37yxz7Mv/r9f0k5Oc1P/t3v48tHjpCrBbTt8Uv/7H+j39EcfseD9BZTvnrkqxSnFGm1l53pLi4/fIW7D9zFpz93hHfc+wBjO+b5545RLd/Hw/fv4pf+5T9hkBa845vvZ8fCDj5/5GVW7i+5eHKdhBGjh1Y49pVnKfVO7n/Hezhz+hLvfuyd/Oqf/itWzr3Mh77vh9ixbTdf/KtPMGbMUradbbt3o1KFsY3A2YRDrTMsuUYQraOZGoktigZe+7FPJBJ5YxFF0Ugk8oqRSZOIclBvLz979mybXAGYmhjJpF0mKqGnWOgZFHpYhoN0EWGhyfzc77dxRF21Gbe00+nw6Dsfawf2RVVPeOqYdXWEJe89znuqstj0dkxqkQwPlbOoJu5XMW68UNOknYwZtTkRkAG8/JYt+zIZDicm4YTfaEOn120FlnYC2kzi5XsOzzivvQdNmmDSpJ2ciHAnk71QYBFPG5msisgg3jLD4RClVBuLLRRVZr1Qw+uDOnuxCM0ycRXxVCZJ4f0TQaUVOvBk3U47sZMEPMY2SauMIRUPwmbyVeSbgnUoGoUTemDKw0gmv6Fnqta6iZFW18kszTAuAa2Y5PmUENRPF+oy2ArnXb1N3m5uBQTacoQiwWwdDifYsp1Z6rN40MjE/lYSTYRb5tM0rTMQr69TliX79u1rBQyx0/79+3nhhRfI85zl5eVbEl3nITx/KBiIUOaq6XpmjGmvX+qkeMyKiP/AAw8ATZbiLKVq7Cn2cm7TGxVfJ7SqPYqbMvk6A7dO6nu7trbWiocS0y5caBERdnZhQ4QEuaciPoowJPVMhL9wQQNqoa7f7bUeyGIv6YfC44axm2XBB0AZjfN1PM7Z/kuxucW5yDfFniQQSCdF3iSLqoWRtz/yjrb/zLKM4XBIr9drPeI3xvW1mDRp0/mEYjHQlk/EI1l0UEqxfft2tm/f3nq7S5mknFVVTbW7MMmTiMth/2SUnhISRYgL21C4ECL9duvZbzaF01lhWOrsPKyurrZ2kK3IZVly4MCBqeeftZalpSXOnz/PYDCY8qi8EbNlnuVm5Rc7SX8o5wwXIeU1+S39d1mW9LubXpRi04WFBQ4dOjSVJEzumdQHqPuujfFoSuiWNizHnBR5K47JM7Ko6japjQbvcda29bL19HQWZTR5WT+zWmHPaIzRKKMZjccoz5RYLnUjFDDFazEcu0hblLiE8r4InqFX/I3qpyyeer+ZFDK0m9wLKUfo7Sq28t5TVGW9VT9J2jilymh0sEjkfbNA4x15WdSf15tCt9Q1OY+M6aS84fXJZxwe62ydMEcr0k622cYUKK3a9idxLOW7ssAp5w3bpdhgXm7cPjxJF8ZuDZsqRm7IcG2VVXsZvZiyVl6CzjI5G2iTkfW7uDxl0FvGVRnWdplUhuU9iwzzY5xefZq1/iJPnn+G7mLCcLUizZb56E/8l3z2ud/HDY8xziuyXkq318Fpx0aZM7GOXTu2cf78WR79tm/ie9/2AwyAVS5QuTE6LTFpxerGRfTCfnrbMsb5JYwqQRlKn9Lv7+RtS49y/4/tZ5ESzZjPXniWjWcvs21wF//gI/8NhhUcZ0jpUGQDvB7wsz/0X5Gxxipf4sr4JDt27+LK+BiXN77KZPgyz758iIXFbfhRn4d3P8q7fvZuDBvkbPDE6mdIjivW1wu63uDLipXJBrp0fODx72TPYJHLG+dhocOupV081H+Ix37mF0kY4ljjMyeeIXcVOxf38/N/579HcYl1nsanY6osRekFPvqhf8i5ybOcevE5FhcyXjp7mW3778AoS89UDMdXKFVeJ21Co9FBkkf5j8M23qDTeZZixqVIJDJNFEUjkcgrRib/gveenTt3cvHiRUajEbt27WrFstDzRQa+YdKDcAAr78Om11L43XCLXOitEHo9yuRGtmWGXgjhlm1galIfepHJhFaOGU5SpCyhmCvnlUF9OOEIEwhIeeQaRAiVSZJ4ZYgXmwjPYgd535a1x6LEAJMyzW7XlxirItJorVuPM7GZTMxkQhSKPqFoJZ/1vt76JmKGHBOYmsCJN4pMFqdsamthRLa2h5NmEVHDyZ9s6ZRJlXieAe1r4vEaCvbh/ZJ7HHostxO3wFNJsqSH3mRyf5yr4zfKFnipe3JfRfQMPWnDybRkS5frk3IrVW8bB6bE1euxvr7OwsJCW47hcMh4PKbX67Fz5862Tkh9XlpaYmlpqY1bK+d6rRChUewq9VK8CMXTCaY9qULvwtCmYTuRNicTd/HUgk1BS9q6iCVhOyrLEqdsG9MSNuu1CJXhFn65PyJuwmaIDO99GwdY2pMIoPJ5ub7QSzG3ro3hJ6+HoqgIIK0IE7yfJEmdkCWwa3ivpc2KqBtmfZZFIymnXGMoSkn7lq270h+EwmJoS9j0yJwV2EQQEy/s1jaN0CVtLOxzQjFKPP9mF89wm/YQEVsW43q9XuupKvYIF6lmhZdZcfTVEGUGg0G7kAeb26G3b9/e1h95DuzZs4fz588zGo3Isqzt115LxFtQ2k64cCf3T+512IalPeWTzRAM8t1wJ0QYFiFc2JBke7KgJt73gtRP8UgWb+TZUBLhcypcKAXa+x8uykg9ba9T6akFB+nDw/rRLqA14qyI9VVVkXU77TlDIVHaS7jIsVX9lJ0s4SKxiJChp2Q4LpBxRriAKu+FoqO0zTCUTOgJWyegrNpyyutyv+X5G/ZfYht5Tkn4GBljhN7Z4pkbtmF5Xe5hWOdmF8fC+vBa4JXDO4fSDussa+uXWdrZ49L5M6xO1sh2d9koc86vXuS5S8f54N/6O/zKn/wqF1evosnYvmMP7/ue7+VP//DjdBZSzJLBZHB470G+9OVP41LLy+un+finP8XfeN8jvKW8j3NfPY5RFotjoxizvHuRHfsGfPaLZ+ku99h/115+6Tf/J/bqBb7n+7+LtN9lYzKmAjoLPUZ41kcbWG/Quk5AhvZsFBs8N/oqf/qxf021fpFe5inTFLd4Bxeqi/za7/5butWYH/nQe/FGM8zXmbDBP/6dX0FXV/iJH/5OKp0zHl+i09P0ljrs2HkHh+48wDNf+SoFA45ceZpP/8HHGQ3PkuwoWcvWWdXrdPrbSJ3CliVVUvDFzz3FD77/h/n1P/w1vueD72KDNdzGRZ5d+RJ/+oe/ztqVl7lz1zIbOFxvGxfLM3z8t/4vUr/GB3/4IVxmWS9XGDHkf/+9f8Lf+/AHectD93Hs+efYe9ceTl06zbgao1KL7iSYdHO8qXVSa52eJsi0gsZLtG5HYDzg9eZe+kgkEmmIomgkEnnFiOgjk0/ZJnXfffdhreXFF19kPB63W2HDiX046QgH7TLZDj2DRBiRwfOUt4/a3J47+1mZJMhnwtdCL0j5HYqrMhETTzV5LfTClImHDPjlWuT9kDRNWzvBZtZ2mQzBZrIoeU/ipYbbD8U+UMdUDb2gZsWI0EMxFJ3DBCAygQ1Fqa1ECLFbuJVYyhN6cs0KYCJ6hGJt6xGWJlOCTuiNIwKSnFO2tofbKGWCKdcfijYiOMsxQ8S+4X0PPU/FK1YEFXldjiOT39OnT7dedfK92XLI54Fr6q4sDIT3TexwK55qxhjOnz/fXu+BAwc4fPhwa8/Qe1mOdc899zAej7l69SrHjx+/4fHnRbaBzm47h0a4tJtbM/M8b69D2p6IoxKzL9yGvby83Hp/h7a+nqgV1pv2taKc8gqV7bqy2BPGm5V7L/fJWkuSpa14Idcn9VfEofB7wNTfiTatZ2RY70LPVEHqiByjqqpNr9BABBaRRGwl1y39jGzRDfucXq9O/CYCaOjBGF5/KIBVVYW3bkq0mt06HHrGh1uuW6//smjtFN4zOY6IO2H9DcVfiSkq5xDPaSlfeP5Z7ztj6uzf12tjt9L+bgXx9t2/fz/33HPPVCKs0JtdKcVDDz1EWZacPn2akydP3tRT9NUoW9hPA1N9otg69LiV71VVxUKv374mfa30rfJMCb2pZxcn2p0PgXApNpe+QPqFcBeJPKfk/1KGMDSF7JKQehkuyLUeoWXVljPst8UuoRAaLsaJTYqqnOqrw2dv+Ky7Xv3MsowzZ860npjhdn/pO2af+2H/KeEspJ8IwwKEfZaUMXyOF0UBzk/1UeECQijIhnVD7o1Sirzc3OYf9rvhPQr7ffmefE7Y6v7LM/m1ROs6U/nBQ3dyx+HDdDuKp445sq5hrRyhTcp4ssHvferPec9j7+Jnvu8fkNHDsI0RY/6fL/8ya+Mz/MFTT/HTH/nvcIz5xEt/xsnL59i5bTvJYs6plRP82ieGfPAHf4ifecff5A/+6ON06fHRv/tRxkz4vec+zpXqMgUK3bP8/I9+lAGOq1zh6jBnYdsetNnBz33kFyhZwGF423/yP5NQ0KXi+39gmX/6G7/JC5d389Gf+DlSRizhefLs0/zuE0/RS3LKbA2VVlR9TdV15MNLDN1ZXGeN0q3jAJV0uTxe5ZOf/ww/9aFfYIF1/r+XfpXnT38eOiscWrmT//o/+3k0OWNW+NTKn/N7n/59kq7i1LmTHNp1gKRXcGLtKP/jx36R5e0DNvQVxvoq5zae48D6fn72x3+SZRRgeeLc5/ij//gUaTri6vKLdCgoeg9j04RicokhJ9joX+BjT36cn37vj9F5b8mL9gU+8+//mLyrcDqhazQYsDR9KKbJr6SbZEtQ70dq99RHIpHIdYmJliKRyE0JJ97y+4knnuCee+5p4xdKDMPZwawMiEMxIhwch4JeKNyFHgtbfU8It/9thQhn4fHCMoYTgNnjyiRJzhnGgYTNSeXs/683oA9fn72W2Ul/SChYhiIdnsbbQctB6uMGfxMeT7wxjMFZiw7uSfh9YPMY1Ofw3k99fva8zJY7ONeWqGuvO7xOeU8m1lvZUD4T2jIUiGQCGxLe77A+z9a12XPN1pOb/T17f8OJ8vXqTfj/WyUMU7GVbUI7iPfqKz3XPIRDjdYuHorGmwylQASJJKm3vlcVSXAPy6IgzbK6nqpp4WqrdgNbt+9WyERNtQMrYplS17YPKX94HkXrDSrHDW0anntLYcFzbbuZPVfQtrwIIlq37ed691Hqhbwf2mmr/ik8zqzNZs/R/u2DvkE+H/Zp0kcEbbTtE7xvRclQOJm9ltm2OXW/g/4vPNes3fAzw1x5/Wuwg3JWCGq9ZBsPQbnesB3Pfu9rVT75G7imzFv1xa5qvBmV2vp5MPNcsM2zWmmN864V7mYF81DUnm27oWgaehvCte1t9vhC2w/ewuxnq+dkkedknU4dr3CL+7RVWwoXYWfHUrNC4ewzaas6JMeG6T4lFIBnCe1bf+Hm1+tloWPmfsr9u1HZwvGKvH+9+3krffmrjbegjANKPGMmrPMrT/wy//70n1As51QYfGXosQjrFbvTLnbk8AywaUmenUV1FZNhl4XOIqZcZVyOYccuhhsbLLmcbjLgarFAJ12gM1lnOenyUz/8n/Pbf/TbnF47jupbcldSWUjNNnQBvYnFdFLWOwmjMmebMuhSYfSAUW5RXYWyJXfv2s53vO87+OXf/xi5q9iRdVDjCV0PlfKsZ5pCe1Kj0bYky+sFuA2jUFm9INvVkJQjnNfY3n6GQ8eOziK2vIzXL5P2EyZ2GTfps1Qs4l3FWF8m2Q4TNWK9Kkk7OyG3LJQTrKso+hmVzenbgn5ngSuTHsZ32e4hKXKst5ClDLWm1CVpVoCboAuP0R1KNGRdRqUnNQlp6TCuIFETVAaryuFQpIXj2+5+H993z4+zLT/IiedP8553f1Pt7qVLaIK8FKSAJgGMo+73lWs8Rr8mVS0SiXydsdWzO3qKRiKR6xJOZKc8rBrxQLatra+vY4xhcXGx9TYIPQ1mJyVhR3Q9MTP0AN3qe1CP6Y2IjNe5hiRN6/fEo6P5Tht6SOstv9t+pvmOHCs8V3hd4f+v5+EQvq6C4zYvXPc6ZJLi2RQrRU9RJrCfUqhwlDc7uVAKrZvt6ckWgtjs9+XlJgbr7GvXPc/MuW5IcN3hdcp74b2CmXvH9evJVoIozNQ3uQdB3Qi5UT1RM/V2th5f87AN7v316s0rESnD65ytd7N2EEH0lZ5rHrac6CraLajNhzA6af+fZNP3MO1k7Xsq+A5cv/1v1b7DSX/YDkyabPl6eJ5ZRBCFa20a1okt68f1JmRq6zY81ebkuMZsee3S77XvB3aabVOzx5m12ew55G/pf657GWZTKJU71vYJwSKG/N6qTs6276l6FPR/4bmmfs/+/2vMVmWXOhNe72x/9bUShm72jA3vz2z/EraRLZ8HM8eaal+q8WIP6lbY/1/3uR4ufjV/b1Vv5f9btY80y9r6ezO2ek6GfdZW9ym8r6G3fvj52d9b/f+mnwnGAs2b1z5Dw2uZeW+r65+93us95+X+hfbf6l6Ez8nZZ6w8v7e6ttcc33S/ToMvqUyBR9cxWf2I0k+oVIpPNRVrZMtwNU9J+glWreK0w+kC6yxuYcSav0KiNKSGKl9HpbCRwJXiCtmyZZIP8QlkmWGDMevZKqPeBlaV9TZvnWD9GrrjqLJ6B0RFD5PCiBxSBz7BdeqEQtrD82tXOPqHz2PTigQYWY3JYAJUxjFOLV45rIVEA5nGahilFVZDmmk2PJA0i23uNGZBs6LOQgrK98CC8UPIcq4mBdoDZkJZFTgFHVJcMQQF46yqz8cYraFSivUqJzUe7XImFnRWe21alVMm4JSldHmdMT5N8BQ4EqjGpGhwEyrtqIwlV1W9vuUzEq8wPqHMHZ20i580OwFUk3/Tyw3WKOqYo/VFfu2qWCQSeWMRRdFIJHJTthJ4duzYwdraWhvfc21tjfX1dXbu3NnG5rpZTMTIm5u4TSEyD2/2+vNmv/7IG5tYf9/YvKHvnwp+tEFhsFjQGT09AK/wXuGVQ2MxOKwBry1WlTgUxmm0A29KUGCVQaNJnEMpsBhMlmLHq+ANprvEleFl/vnv/gvG1RAyB8rhacIheYvCUZkm9q1rdiTpEkWFdraR+BKs0rh28aFEefBaU6FxKKy29es4UBqvFJUBqwBVpx5SgFcaqzXgSMnR3lFpjcOgXQflNZocVElpxljAUKEB7RJQGo3DKodrREjjRHDO6qSGvgIKrEmoFHg8TtXXLhE/Pc31eA3eoL3GeAc4nCqx2tUJvbzGOEViM/qqQ18voirFaH3IYLHP5jq83NzNv7RnOttSFEgjkUhAFEUjkch1EU/R2e1RSin27t3Lyy+/TLfbnUqMcf78+TaO2msdLP9mngUxOsiNifabj2i/+Yj2m49ov/mI9puPaL/5iPabj3nt59FYVWLNGHqOiS4ZrpR0i52YcQ+FQ1HRsymKisJoKg1eORQaU6Vor8FrnAKn6uznma9jQ9uqh8eR+glaK6oyZ7DY58rVNZYW+/iiwitFbmqJslNmGO/wuo6C6X2G1eC1J3EJnbLeBp6b2uPTeFeLoUq1GdgBDJBWGsqsfl2BVRrrFRpPz6r6exi8opYllcV4DyRo3wM0ylf16y6r/27spql3bDg0WjmssWilcL62hwKMTUicQXsHeoTTFqvq6yp1rUymNkF5sNo3WqVBuQTjDMqDxuK0xxuFcnXIHO0VpjKkVYIvUvzQ4MaORGn23bkXVB3aARRa1WUR4XW6tkSHjUgkMk0URSORyC0xG99qeXmZK1eucPnyZXq9Htu3b2+TGkgCmdc6UH6cVMxHtN98RPvNR7TffET7zUe033xE+81HtN98zGs/bVIUHqcybFlhXcX+pbvJsoQiK7CZwfiKhWoMyrKRagrjalHUa4xLMU5jXC1qWqVRWDI/BqB0KdY7usZifcHQOnTWYfHuJYbr6/SMwSvPOAFQ9IsM48DrHKvBYWrvS52jHfQaUXScgNMO7UDjwSuc8jjZIe7rn9rTktZD1KpaCkxt7TUp3peOBO1d7VUK4JtQHsrWca+9af+u32/CMCjwyuJ0E3rAZ4DBuNqLNG3EZG+GWFNilaLSUBjQXtMpE5TXVMY1Z9YYZzAuwThwusLrOrSBUxbtQXmDsV2MS9FFykK1nfVLQ3Z2B2zbPsACXnlMIG800X2pEzARPUQjkciWxERLkUjkuoTJAIBrEgMAjEYjTpw4wYULF6ayI0um1UgkEolEIpFI5OsDjbNNrFft8cZCqhhNhphuglX1lvDEOfpVvY17lNaCnnhXelULoh3ramHUGxQepXKgokoUGI31BV5p0u6A1atrLHdSvAVcD6sUzljwmsSmteekyUFVgMYrB6qOuZlWXUBRGltvP0ejvCax9Xjc6tqb0uo6iVDiVL1lHF97sup6i7txutlWX+ABSxftTRNa1GLNpFZVXacWIb0HHGVSe8Bq20V7hdMWqOOIAiifgddor5pyJaCqRuSt45g6BaVuRNFKRNGq3dWuvMbYevu8a7xQvSpagbb2zE1xClRXsa23g0f2vJN+bxmvHWM7wXpFL+mRtAFuRezdjCsa7qKPRCJvPrZKtBRF0UgkclNms4JuleUVprOuTiYTut3u61DaSCQSiUQikUjkOvjgtwenHA6P0YbGJxJDo6l5QNeCqKUWRSWReUatIYqjZb1n2+GoqKjqeJmAIcMAbjwi7fSpRU+aWJxNzEv5fnA4KOtIob5O8FUnM3L19nV0Lf415bPQlj2VQzUKoAV8HS0UcCjypmxN4rfmgrzaaL5Ul1G13y/rJGgY6o340+GxVLslXU8HnFViLY0n8AptRcoquBkKfLDDTAHI+2KRFIulJKeiYiFfQCUpE7uBzjI8CkVC5tvT1udwuomvGrxMJBJ5MxJF0UgkctvMCqLyWvi3tfUwzBiDcw7vPcaY13z7l3qdey8/54hq3vLPe/7Xm9f7+l/v80fm481+/97o/V/kzU2sv/Pxevd/r/f55zo3CucgMUBV1RejzZT4p+g0npRjDJrEdmhUQckk1ByrFvfUlPgIigqHRZOCd5STnG5nof5AnakIlMPi8Y3QaDxABQoqEhyQUjWnq8VCrzflQU1wH9SmdNi+3rpgBrKjpxEqbVPgpBVV68+WdRlINrfSEx6rao5Vl0e1Yqp80OGor6uOFJpMl0cKIhpqWxYRTtP6fz4s7/T9swoqChI0pmoSUiXjRj5NsdawoBr10zQ2bU7qlY6iaCTyJmcrUTTGFI1EIjdEYonK/8PES/KaeIcCW3qQvmZIMWTQ9DX+fTsDqtlDtOWfY2Jxk5Ba3/C83tf/ep8/Mh/x/s1HtF/kjcybvf6+3tf/up/fNOMxXyFpy52vcKpCoeqs6tAIo45E0eybD4/iUErXLynXaH4iuim0rxP+eA/dTm96IEgtBmpovSfr9+o4oZsDxZlxtAcdvq3c1OcMQRkDG7f/9XKuepv9tFcnQQxRuSa96S07e8zQ23bmfvpGkfTyfvhZ+e/UOHpaphThcuo7avOThhSDgtKDAU0CWBSajlGbrrztMXRUQSORyHWJnqKRSOS6hN3DVkHt5e3wrenVF3fNd645xjwFlLLxtddFb5S9cqtrkgFeONCL47NIJBKJRCKRry2bY7kg5qRyjZgHiqTxvKy9DI1PpjwvaT0u9TXHFVQ44psdGKrN8XH9lp4qT+uBem2Bb/0Cpw4w+7rbjLMZfq69LrYu++x7W57aBd6senMbf8hUucK5gp72at3qGgDrHUbp1vPW+QqlNZUHo2pBeqrMMaZoJBJpiNvnI5HIbbHV1vmtP9f+b+azNxdFa0K58I3y+wb22OK1KIpGIpFIJBKJRCLz4b3HOTe1Uy3MaxCJRCLXI4qikUjkttiq0wiZTAq63QyAoqjIsjoih3PNZqCbbZ9/o/c+t6Fqbrl9PhKJRCKRSCQSidw2Mk/J85xOp04aVVUVSRIjBEYika2JomgkEnnVGY9zer16IOKco6oqsiy75nNbioKz8YjeaL9fqboZldFIJBKJRCKRSOS2kaSuSim01q0zxmyeg0gkEpkliqKRSORVpaocSVIHka8qS5rWA5Fb3j7+Ru59mr50Nkb9NNcJH9CKoq9xIqpIJBKJRCKRSOQbFPEMvdnutkgkEoGYfT4SibyK1Kuxtah38uQpjh8/jjGGNE2Z5DlQb59314xPNoVA4x23Hnf06w/fJLjUfjOTpwquR00FrAcdKKhOAV7j4/gtEolEIpFIJBK5Jbz3HDp0iJ07dzIYDNp4okVRbLlbLRKJRG5E9BSNRCK3jXQbFy9e5urVq+zbt4/l5UWcB2tr71E3k49oq8SThmqLd94oKGyTnTTUNfXUJ2bY6lKjKBqJRCKRSCQSidwy6+vrnDlzhj179rB9+3YANjY2WFhYeJ1LFolEvp6J2+cjkcjchF3GV75ylMOHD9PppDgHqlEEqwqSZNMHdLaTkdd189fXQ3jQ2/8tpd9aCJ3dGH9NHNWpFyORSCQSiUQikcjNCDPNP/PMMzz88MMAJElCWZakafp6Fi8SiXwdE0XRSCRy24QdR5hV/ujRo9x992HSNGnFvcmkoCxLMAmj0agdlLiml3EqEFWVodIaqzTK11vR30i/NWB8hcKh3Ob2ed1IvgqPVgbrKrz3LHQ75HmJsyVGpySpxtqytXHkWm41NlS039ZE+81HtN98RPvNR7TffET7zUe033xE+82P2FBspLUmSRKSJKHT6eCcQylFVVUcP36c++67L8YUjUQiNyXGFI1EInMRZnhcW1sjSRKUgqK0lGVJnucYYxiur2Ot5ejRo3jv8Si891PxRT2akqQWRfl68Py8vd/aOwwW5WdiiEIrjGqtOXDgAHv37Obyygrbtm0jzz1pljEajchSwxs5pmokEolEImm7W90AACAASURBVJFIJPJqopSaEi289zjnqKqqzTzf6XRQStXzjuFwSkSN4mgkErkdoigaiURuC6011lpGoxFKg3X14CXPc5yD8XjE+miDgwcPcuCOvUAtJN4onObXg8j5Sn5fT84Mt84PN3KOv3SCXbt2UZQV3V6fy5cus2v3TorxCKKXwFxEL4v5iPabj2i/+Yj2m49ov/mI9puPaL/5iPa7PmIbEUe993jvsdbinMNaS5qmGGPQWrO+vv46lzgSibyRiaJoJBK5IeFqq3MOrTXGmGbLSp1U6dKlK/R6PUBz/vx5Dt/3FrJ0Uxrcar1WAUbGg18PCucr+G3V1mJvyGChw0MPvpUvH3mOAwcOMBqN2L13DytXr9BNk9Y2s4PjuMp9exOGaL9rifabj2i/+Yj2m49ov/mI9puPaL/5iPabj63sF9qlqiryPKff7wPUobsikUjkFRJF0UgkckvIKq1Qx/bReA9p2mEyKVhbW+Pw4cN009k0Q9d6VWpoFMUmUOcb7bcHradFUTczji3L+qqTVPPwww/w4osnWFpaYm1tjU6nA862tt3K3m925onJFe0X7Tcv0X7zEe03H9F+8xHtNx/RfvMR7ffqcD3B2BjDZDJpRdE0Tdtt81FUjkQit8u1ykUkEok0SPxQmI7v45xr31MKiqKg3+9z8eJFut2k+cz0sbbsbFRzAP0G/K2b2KLyo+pVJvkxQDfVZKnGu/r9CxfO0+v1SNMUa+0ruieRSCQSiUQikcg3KlrrLcVNcdAwxlBVVftamqZTc5ZIJBK5HaKnaCQSuS5a66mA5VrX0mboNTqZVPR6Pbz3bGxsALCxMWZhoXft8Wb+9m/gxVwF4N30lnp5w2uUqrfzaJNimgvPJyOcrdDG4LUG76JHwJxE+81HtN98RPvNR7TffET7zUe033xE+81HtN8rQ+YgoaMGXDtniUQikVsliqKRSOSGKKXaWKJCG1fUQ7ebsLGxzqSsSLpdKmBhoYetHCa5sTO6b5REWduts7ZrHCrI8g5O1WmN5Gj1/xQ62Lzugn89uvXirF9QOEX7eTfzLS2fvOZzjRjsaVLLV833EvCgfJNuaWpcq8HXV5YmKTRxR0vnMZ0epfek1oKtNtPVSzGDwPKRmzM7oYj2uz2i/eYj2m8+ov3mI9pvPqL95iPabz6i/W7M7E61rd43xkz9rZTCWjv1eiQSidwKcft8JBK5KTIgCQdx7fZ5QCtL1k0ZYcib9xOjUb7W/RSgcMGPCJ61sKlQKDzaObTfFC6NB2/BoMBVaCq0SKKu/r4vLZpauHW+opZa6zNofHMOwG6ezzmHw2IpUbhaBK0cuHrbu0bVAUKbsmsL2ns0Bc6N6ve9AmXqH23q/fFagVJ4XV8RrWhqUVpRklKpDLwi1eaa2EcxFtLtEe03H9F+8xHtNx/RfvMR7Tcf0X7zEe03H9F+N0bssZVNJBu9EIqgoQNHJBKJ3Cqx54hEIvPhAeXw2mOVusYLc5rgNQ+42vOyrErq7sjgC4uhFicBlIbK1wMd5x1Qi6BGAxZMUju8p1phlMFiqaqizepuqwrvIdHgGyE31QaDJkE13qmgjUHrWsQt80L0zbrIzZb4qipJdAI4bCUxQWu/UvlLhmle4qV6UMrjAKsUVhmUhB9w08mrZpNZRW7MrL2i/W6PaL/5iPabj2i/+Yj2m49ov/mI9puPaL/5iAJyJBJ5NYmiaCQSedW47UGKBmxFmphaTHQaZVJUBYmHDespNVjl8BiUSnBW1bE8na93qjsAR1mVVGVFRkovycBXtV6b1tv88WB9BTiKfIyytfjqbAVO4z2UVe3cmXYSnMsxOJwtQYP1HvQClUuw1pJkt3etW306egrMR7TffET7zUe033xE+81HtN98RPvNR7TffET7zc9Wu9gikUjklRBjikYikbl5xQOSqk7Lnpc5SdrDemoPUAVVWdLNUvKypJ8a8B6lUpSBfGNIp98HFErDZDKh283AJ7jKgq7qY+DwTpEpQ55XZD2Nx9PJOuChnExIOz3KwpGmmjQB5+qt/tp4vM9J06S+PqUwOgXAWUtRVGRpduPrc64WbpvoqVPbgQKTzW4Fktcit0a033xE+81HtN98RPvNR7TffET7zUe033xE+0UikcjrTxRFI5HIfPhXuO3HORiNePTB+zly4QLOJyi1RJJqvvri09y1by/GQ6JSKAtINHnhSDJNZ6GPd44id3S6CWm3yyQf0TUDdAl0FVb52hVeG2wFnW5CSYG3BZnuQqVIs0WwkCa0IqWyDusdOtGgLIUdk5k+3gI6Ic8dOjGkmZlJsHQLpmrs5L1v4o163Mz2qbjyvcmtTAxmt59F+20S7Tcf0X7zEe03H9F+8xHtNx/RfvMR7Tcfr1QYjoJyJBJ5JURRNBKJzM2U2HfLX9Iw8WzvLHPmzDP0d++jQ72jPmed3K3TnyzXwUBdBgpMBiVgfIVSik43pag8pJpOZwDDEWQZHkNhHV1jsK7EJCmldygyEpNAWYLKam/REtIUoILcoboZRmVYHBaPNilgSYzB22awaqB0cNMd9FpT57BXdVhSXyd5sk32+TrWaBz8Xo/bnVREpon2m49ov/mI9puPaL/5iPabj2i/+Yj2m4+b2e9674ficiQSidwqMaZoJBKZC+83xb7bE0UBvQ1sD5IOFQX4koQxXYZcvXqW/YfeSrezj+29Xezo7eHli6vklHzkb30vPZ2RakUny/i1X/93OAfYVf7+R74LrTv0+7vQqst3fPvjrOUXcKrg/vsf4+XjV2uxssp57J3fy7lzI3AFP/rB72bboEPHGNJ0wK/91scYkVCR8G9++f9kQad0E8Xy8hL9wSHOXfK3JWe2CZgaW4m9wp+tXos/t/4T7RftF+33xv2J9ov2i/Z74/5E+0X7fa3t5dxWCV0jkUjk9omiaCQSmZtwoHLrXwIKMLrDpLJAglYO/AhDyejyCnc/8HbWNs5x9fIlDt95F1o7EhQf//jHGdurlHaVk6dO8d/+o1/k3FkL3YRe6vjkXzzBRn6VYjxh5fIlxuWQ1clVjEpZWtoO3lKVJWvrJf1eH7D85u/8FivFiLyyfOWvn+cf/cL/wPm1VSrgf/2l/4WrZ14it0OuXr3MnXe9FedvYSW6sYffQj6VlezZQPuR2yPabz6i/eYj2m8+ov3mI9pvPqL95iPabz6i/V45oYgM0X6RSGQ+oigaiUTmQunNQPFa113KLWujvgBXUGko0Yy8BZdAlbJ65gqXignnLeBhoCZkaUFFyWeefJqe2U6/u8xdBw8yHA5JEgPFmLIq+K7vfB8Leg/dXoe/92M/wo7BHrKsz2i0wY5dy/TSHoPlbZw5fbnOXu8df/2ZT7OQ9smSDvfffz/rKxtYpxjjWMgGdQInVaEShVYdXMHNY4qK8Nlsn69tc+0AbqvBXBzg3TrRfvMR7Tcf0X7zEe03H6+X/eRZprXGOdeOA5RSbygPrlj/5iPabz6i/V4ZWmu01jEOayQSeVWIomgkEnn96HVwzlI5jwWM6oI2UDgylbL3rjtZWKQJNDqiKoZ89pkn+cD3fIiLFy6zvraKdSV37t1PUZTUmZkMTz31ecbuAnmRs7K+xm/99m+QqhSv4PLFy4yrgsm44M47D+AcPP3pT/GhD/+nnL94nkmRM7qyyr0HD5Klhg4Z/+xf/DL77rqXNNnGQq/L8eePsbwEcdgaiUQikTcjSVKnJcjznG63i/ceYwxlWWKMeZ1LF4lEIpFIJHJrRFE0Eom8PiigspTOsjQY4HFUVPXrWcbHfuf3+aZHH6uzvucVvU6KdxZwfM+HPkRvcQndSXnqqc9y8vhLLPRSMIrSgPKQOFAGjh1/kcQrtPUsLy+T2xIUTMbr9DJPrwdj63n8u/8Gg117UAkc+fKXOX70r9B5jkHx4EOPcM89b+E/fv5TbFQ59x46wGiV284+fz22WuGOq963TrTffET7zUe033xE+83H62W/sizRWpNlWZtA0DmHMabdNfJGINa/+Yj2m49ov0gkEnn9eeOMWiKRyDcWCsgsY11RjEb00HRIqCr40R/42/zZX/wFv/APf46e+f/Ze7MnSY47z+/zc4+IPOrqrr7Q3ehuoAECIC6SQ5CcJTnDOXdnpbFZzWpNptVha9KDTKYXPehtVw+jP0KyNR1mY9q1lUw2Ws3sMTtDzg45vC/wAAh04+77PurKyozD/acHj8zKqsqqrKqsRgNs/7RFe2VEuEfELzwO/8bPfw6kjhXNUYFf/fSvcvbs00zNHKDZaPM//pN/wrNPnyLvdaHRZKVSvvTFXyW1h0iSFI/hP/1P/jPEKdZAr7cK3tGcmaHXu0PRK/ji3/49jpx4AkmmMGaGP/qf/jHPf/IpGkb44z/+3zl+6gx//C/+b158+VcoioLU5LQbRFfRSCQSiTySiAhlWaKq9Ho9kiQZiKIfp+7zkUgkEolEHm1E4+eoSCQyhn6csOH029/+Nr/25V8D4Nada+Ri+dnbV/jKFz/LtILBM/juIgC+nkyYFPAlGMFJQlFB5sFaoCogSyjEIEDqSjAFuYCSYbopWQqIB2tCsQLICgC9bpNGM8EJCJ5QpMOkKSIgVR5GoCfFFYrNJHiPVpAasAL4HE0spRcytWDAiUcxJB6KHmTNsF0Vj6+3o/3jI3isggfxFCR87bs/4bnnnme66mI0eL2qRK+ArdhpXK1ov9FE+01GtN9kRPtNxsO236jtb9yW955Op8Ps7CxlWdJut+l2ux+J7vMP234fd6L9JiPabzJ2Yj8R4ciRI6gq3/nOd/jyl788aKdEIpHIVoy6T0RP0Ugk8lBQgVwqVBSr0DJBEC17CmkGKkiZYynB+nqE+gaGNIiRHvACCr28woviyXCkNFoJCFig28lBDUmaYgjaqdoEDHhWMVkJQN6Dpg0aK1JCAqJKZiQIog4sBqtKUZRkLfbFUzS+EE9GtN9kRPtNRrTfZET7TcaHab+N21peXiZJEs6ePcvS0hIiwtLSEjMzM5Rl+aHt1yTE+jcZ0X6TEe23v0R7RiKRvRJF0Ugk8tAQ0wr+lVUFZUVPFZkSqip4UaZp8DjNc08jnYU8CV6fWqJZFVRPD81WgiAoCYplsXsfj0cUplstvFYgnrzr8CUggqdETQHGUXloZOBzBXUUUlIR1qNyQWBNIF/uIipkTQEJZUYikUgk8suGqm47LS0tceTIEYwxnD59mmvXrjE7O0un0yHLsoe9+5FIJBKJRCI7IoqikUhkMgRQg9HgRbnWaW7U7WXzPK+EruyJIUmEnqtIMhsESQCUNGuBQiMFcSBG8LggSprQhU9xlJUDDFOtKcCDgqvAGEPlChpNi7H9Ui0GQ1EVWBt685tMUFdisPjB/hrA431FY6oFdaw0z5ogKoDpd5kfYR+tlxkUqw5P8JTV2MMnEolEHkkEjwzCygwTnjuKGTwjBI/VtfX7z4/1zxG/YaqX12UNwroMtruWb3g/+ut7DaFyUDeYVB2qilfh4MGDVFUFQJZlHD58mF6vR7es8MbW5VaDba3tRz+0TCQSieyN2EU+EonsJ1EUjUQie8YTxMRWexaDJfUFKQRPz+FGG8OxNtfEwxRIxARR1BgsMGWTunRTr5FhpNZIBYwNAqQhDcPLSxA9DZZGkmIxJCRBpDRgs1BWYrO+eonU+YUWjWQqxBmtd03SDEtKShpmWAsYjAld8kP/eoOhv58e1CAbjg/AaThuRx0blZJUPL0ihyRFMZte7IY9cSLjifabjGi/yYj2m4xH1X6CR1yFuBLFoeLDcTvAC+qFUqHy4FxJKoqUBU0B50scrpYxQ/RujIJ4vCvxrkRq4dRjcGJxYsPzBk/qHalfi2ktYa2BeOkk5PHGYtMEX+U0jcdqKDdJG7z7wQWeeOJJEpvgFSqnPPHEac6ff5PmzEFyBVflpMZRFV1EBG8SvMlwZYWpe3I8bB7V+rdfRPtNRrTf1vRts9FD3XuPc+HjzPT09GBd732MJxqJRPZMMn6VSCQS2UzfO8UB7ek2lUIzSRCFJLVUTrF2+5cT2fCHbFq44bvNYL3R33PW8m/hpSrD664XMNeWmRH7sXmdwJC3jW7eBibYRwi98K1XXN4laWTkRUGCrnnRbHgJji93u/MEiPbbTLTfZET7TUa039YInlT7YbENHsXWDw+j4ASSJAk9HBoNVhbvMz87Q7dX4ESwzYwqr/DeIeoxRkiskKZhBPjKe7z49f6gGmTUShUlfLRDPcZ7whzBS4UXgxdBvMdL8Fn1vhYyTULuKoqyQgS0LDDqMGl4nn72c5/n3as3OHhglkYzRdTTarVYLSt6pafRaJBai6rHq3+gvSVi/ZuMaL/JiPabjL5N+oO79v+21mKModlsrgvTISIYE329IpHI3oiiaCQS2TMiaxpgu90mX+1gQtvq0XmhE2pBlE19533lkcSgQGrBOUez2URVcaqIeqTONGyv/gvxI2PDfSDabzKi/SYj2m8yHjX7iRq8cXgBT1I/QzyJAVGHCHR6FefeepNDc7OcPXOaTp7jjEWTJnkJWaNF6jxSdcEVVGWFMQa1KcamiCoWj6VEFFQEL4ZSmmgdhdtQYTAIiiKoGIwYECGxFrTE2hRVDxhUDHlecejoERxgE4U7H0CrBa2jTE3PQHGZhni6qzm+qmjOHMQkloY4molBK0NZldgk24+xCveFR63+7TfRfpMR7Teavh36XqLGGJIkIUkS2u32ljby3keBNBKJ7IooikYikT0x3PXNKyQWZmZmBqFA4/scJEl4KVvNK5IkodVsDr5upzb4m24007DHQHwp3j3RfpMR7TcZ0X6T8SjZTzUIkU5ANQSLEXyI3+mFzrUb/O5v/RbOK0sL9+hWjpOnTlKJoQK08rSMwZpZ+jG0ARAz5GnmQ+FhAUgI51J/uwzPIPUM+jRsWI5TrFSDj39OYfHKLV745DOUlWIl59qPvsrMzAwzX/xDLC1eev4Zbt++yeOnngAg9wZrQghwa0DV1fv20RMtHqX69yCI9puMaL+t2c57dmPIgWi7SCSyWz56bySRSORjRVVUJHXb64UXXhjM937oBYURAxD9UtAPRMrIA3ROcU5pNxIyC7/6uVdot4IguhXRQ2Ayov0mI9pvMqL9JuNRsZ8CiNSeogw9Q3xQD6lot1qE1YQD84c4dfoJ3r9wgYWlLhaYTgiCJQavCU4SVBJQE4TQQUiXFJU0LMNg1ZPg1xoAMviPOkfYnYGWahkE9JaUm3duI0AzUSjuU9x8i9XLr0HnBuRLpAa6nR7dbh58UX04RjEKWn6k4yU+KvXvQRHtNxnRfpvZKsbqKBF0uJt9JBKJ7IYoikYikYmwdk3hm5pqDTxEx8UTfRSwVgZ2cE4xtbdMP5rpdhaKL3WTEe03GdF+kxHtNxmPgv02jjk/QB3elZx7401EwQg456lcj6eePMXR2RYXzp8HVw28QEXAOcgrxSuIJMFjFINjeDx6AAfq154/OtQU0DUPUtX+c9zgKug3Gebn5rEKlCusvvsaWX6ftHODzk+/BdIBX3L2iSe5cuUaqz1HUvdJE/W1M6ridMuj/0jwKNS/B0m032RE+61no1g8yms02iwSiUxCFEUjkchEWCsURYUxQfgDqKrQ4Pnl9RAN6BbT8AoCuMqTWBkMXu8qj3cfXW+ZSCQSiTxYvA49J/sPD1HwJZUraDabg4+MmTWkVjHaQ1du8dwzZ7hz+y737q2Qd3uIQmagmYRA306gInSK7xM+X3r6sufgCSSwrjlQP7esGfxExeA93L59lzOnHsdQgXRYvv4OUq1ii2WW3vkB3Hobyg5iDCdPniTvdhFCiJ2q6ou4EuKWRiKRyBZs5/W503mRSCSyU+JbSSQS2TOqQQjNsuAKYq3gfYil+RHuIfehIcLAHhD+7v82Jr7ARSKRyKOI4LHisASx0kg/DvdaN9CZmRmuXbmFKFRVF4plKBYxjRLcCoePHCZNLQv37rB0/254uAAq6z1DDcOCKFB7ka6n33+hXq9+fjuniICtBwy8fPkyrYaBsgNL13EL12hllnYqJCvX6fzk6yA90JJ2q8mVK1dCyQppauuDNPhhUTYSiUQ2sLHLvKrivV83X1Vxzm3ZxT4SiUR2ShRFI5HInjHCwAOyP9k6xOajrPkNe8gOD4BpzNrv+FE7EolEHl0MHqHC+CAaDpCUJG1w+PBh3n33XYxAKsryrau8/vU/hwuvQ3UPqmVmplscnT/A7ME53jx3juFe6aJQ9XqIerTsAaAYCq29SLfRELQqoO4+7/paqsCBuZnQDd5UcP8qxcINrPeoKzmYOpYuvgHvvga+A+p5/rnnuHrpGpkJW0d14CH7oPF+6+1EASUS+WizcfR4EcEYs84jdNS8SCQS2QtRFI1EIpFIJBKJRD40asFO3YYwMwYVi0pClmWURU5RVGCEmZk25fJt3vv+1+h99y9g8QNw9xBbgC95/oVPcvvufc6ffw8DpALNZgJVjiQW8DjvQozS2hlUg06JV4YEVY/0ezcoYKBwcOvmLY4cnAUtoVghv/QubS0RLVFXkaTQ8D1unf8hrFwH30WrHrYf1bQqQRUVi/8QNMmNosowUUSJRCKRSCTSJ4qikUhkAvyGaWdsir35MUW2mCKRSCQS2Zb+Q1CHI38akARjEtI0ZX7+AN1uJyyamuLU0cP07l7h9tvf5/pX/xm88dfg7kNvAa0KDh05yLPPPcX7H1xiceEersghSfBFAUBiBHGOhgmiqakfWsZQ/1j/ZPa1eplYuHXzKgfmZ8Dn0Fvm7pUPaFCQUWFEURUamWH54uvw9g+hXCRtCI+fOMIbP/sJWFtvSD6UnhL97rbOOZxzg6630Us0EolEIpHIMFEUjUQikUgkEolEPjTMWlxPo/Q/KiogYjE2RdVx6Mg8Fy9dCYtLz5HHTzEzldF0K2Sdy7z19f+Xm3/5L2D5CuKXsGUH6yuePv04c9NT3Lx+A/CYLAld14scK5s/ZIbtCogNQUlr+h6VIS6oB63ArcLybcrVBUxVkAgkYljtVTQaDeZsj2tvfBcWLsHqXTCOkyePo3kOQJWXH8rHw37XWmst1tp13WyjMBqJRCKRSKRPFEUjkcg+sjuP0Y89Ww47H4lEIpHIVvSHP7Ih+KdseG4qpJllaqrFpWvXUZOBnYLpeZK0QbOR0PBdnjwg5Bdf5f1//b9x/zt/AvllxC8hkoM1nDhzmpuXL3Lt/XdAC0xq8FVVb0PxrsQ5xTH0COu7caoO/rxz9w4njh0GKqi69K5fJNWKxACuQo1QGkvlHQenDG7hEp03vgdpGHTpwMGDvHHuLVCh0UgJ/qIPhyiIRiKRSCQSGSaKopFIJBKJRCKRyIdK6CofCEKdDH1gMwZaU00a7TalWkjaMDPP1IHD5M6jVUXVXeR4WznCPZbO/Q3v/8t/Sv7zv4LiJrhFKFc59vhJTpx9ird+cY7OUgeTNVDvAcVYizEyiC2qsBYHxqx1c796+Qrzx46GeKKac+vqRcSXJNZQOI9XS9Zo0ev1EFdwsAk33/4xXHwdXA5JynMvvsyFi1dQ/+EJot77dQMuqWocmCUSiUQikcg6oigaiUQeAI+Yx2ifsR6jwS5aT5FIJBJ59FDA1VNfIuwPfDTAO0SEYydO8t6l6yAtSGeYO36GTqW4tEnSbIHrISs3OWHvcaTzNks//VNu/qv/GW68AcU98B6VFk+9/Arp3DxvvnUBMQm+LEE9IsE5dDiyqfp+d37F+ToUKB6o4P5tVhfvkgDiFZUUJwbBY8RTVCWNVJizq1z72Xeg6lHkBTZtUFYeI1AV5YM2MRAGWxoecKkfYzQSiUQikUikTxRFI5HIQ2G9n8YIEXWTwLjbAZ02DgI1apqQ4ZGVNqa72kf2kO4Xe93+pGlkf4j2j3zM0YeUTsjgEbUxjMqIj2Ph5/pnT0VfGDVo/8ExGOvIkTQaOKfMHzjElSvXcBUgDTh2BqYOo0mT1dUuVVUwPdcirTrM0GGuuIfcfo93/90/Z+FHfwmLF5HyHklVYj08++xZ7t1f5N79uxTd7mAHjfYfX7Ugqg5VpSgdh48cD7PVU17/gEa1TCs1lN6RpinWWnq9Lq1WC0yCy3tM0aO4/T4rb79KlpYIFU8/fZbz594iSdMRz/c+FUo5ZLf16Wbz9j82rl+m9aD3/RllXrC4eJ9bd25y/ea1ESeoPjfrNrDhXWHiurOP7x+RSCQSiUT2hWT8KpFIJLIVe/uuMtANlTqW2nADwaz3ltGQQXFI/WNt6Ie1EWbDoAprWbxWGPlwvvuI9Aeq2L7NpJuWCg9T1Ar702817j4dbkCPSrcvH8yEnShjZDjYS/3RaP9Hnj2d+U2xGO0+7Em/7IeQbozjOWq36mfL5uHSTZC2PKT98vpl9z+WKXgNYxd5PIa+SmeoKAFbZzN4kmBN6e+XogiN1gxZ3kMKh7VAaeCxJ6jmjtK9vsihrEHhDKu5oynNULxYpoySujssvf4XVJde5fAnfxU+8WvY6RNg2hw8OIdUDS5evET7IBycnwld9/HBe7Qeid5gOf/uu7z8wtNh2eodOlfPMVPeRa3FG4PXHCpPlmXkRYklwYohczkHvGPxzW8yfewoHHkRSQ4wNT1Lt+vJGgZjQMTjqgJrm3gFbzoIgsHiMZiB1dZpnIgHK2GfnSvRpIUjNGzE1W8I9Xm5ceMezYZy4NAsXsK5u3j5AiePnyaxpi60qE9W/TsBKOvtpYia0ed5ZMXZ8Lvez/VHADt5h+rHQI1d/iORSCQSeTBEUTQSiTw8tmqUDrxlwt+h7WFZL6x5nJPByLIQGg+qLnSZEzNChIThRojsk7P8Th2QNjdp+k09RqbaV4RHpn2b7B3BsyZs7DXdev9l23zD6+4R1eGBkjchO5R+trRwXb4oI1MzkOlH5x+X7rX8fr5QQwx9+WInqUdq8YO10a+3NO94X0C7DAAAIABJREFU2XM7+388GJZbPp6pqEFll+lOyhU7+K3qNiyHcXe8sSLOpKr6hAPm6OCj1DbHL7Wqice58OyxNsV7X3fNZi1GZm0udR5Jg41MvZu2/mBWOocxihGLDwomoJhBQE9AHCpQOYdXpWENRw/NsXJnien5FshB5o6dpbzxHmjYDwWcKEGsNRgqpo1nKnP07r/HzR/coXH9Dgc+9etw4inENkFSzpw9S89ZLl+5wZOPP0beWaHRblH2eqRJBklCmfdQD+Bg8TZ+8TqzpkcZ5GDA44dOtccGU5QVU6khX7nKnZ9/k8O/8wTkllOnjvP2W5f5xLOn6mM2WNukKiBp9J/LQRYdfqqIghnq5m8MIb+rEBOC0kh9z7T1srynXLt5g8dPPkaaOhClLAuStMn9+/c5/fiZ2uYE4bvWLb32Ze/+1llbr38z3jPD19DWqCoisu46Gr4nR5E08stO/xqIRCKRB00URSORyENi2EN0/a1IqBhSbkATQiPCACVIgapizdS6hrUgiCSgoX2z9io11ADRISGn3yZ9aGzfMDIT7ts4zUDGimLj8k+2/UlEEQXE7FT23KKMdV5jm1MZklVHpnU923O61/L7+VR2vd11dWrc+d3OurIu+Rgz6UeBj0Yqu0wRW5/+rcvt+xP311+/fDxjL+9JK8++NJbHHL+s2UEMSP3bGNBiFckETL8bfEJllMRm4MNTzdQfOagMYgyZpCAVRVmQpe0hb3tXP+fCtgVPaiU8GRvK4QPTvPfueT712U+BtDl86DQ3bYpWOZlJcXhUgiDqrcE5RSuP0YrpliUTx61Lr3Lj+nuc/MTLzLz4BZh+ApoHaSTCieNH6XSWWVpc4Ii1pI0pcMpqp8Pjx+dpmByqBfz1tykWbiImJ00MXsBLEGVVzOCkewEaTarKYX3ByvUPOHzpDTj9CigcPXaYWzducOyxx4LxKkgy0MIj6UxwwdWNp9gh4rGm/1HQkOddGk2DwVBUniSxGAVXVSws3qai4uSTRxF6uLKHdQkNOwM5NJIUEUdVeZIkwTuDYJFk+MlsGbyfSFWnBtQMeX9uxGxRt3f3ETAKQpFHmZ18lI1EIpH9IoqikUjkoTHcC239j9DNUNUjA2+U/vKU4MVDHfMsePuYuq+c4vFa4nxFapKhJktfxRlqmJiw9OH6eQUfvgeSykc3P6yJ03vxtOxXmVDe7u0+XCW2TPvbk9Epotsuf9ipEdl+P8fYeZwn7INmtKf3zhknmSsf7QFXxu9/LQ7tsX58tI/+4dG3u9b/+v6KXvzgb4fn0vsfMDc3x9VbV5k5eJDTpz+BFQtUGOMQcqAKzxwBNKVUB+pJ0wSlB1QIPUJf8DQIo+KBioocQXCppzHXY/H9a5A8D74Jjz1F0p6mWLhJ23isgpMwqRUqX9GwSRihvihIUuVwE7p6h8673+Xexbc4+Su/Q/LM55CkTSNpkDUSpk6c4L233mX+yGEOzh/m5qWbnD37BLhl6Nzh3qXzZAbSRkblKsDgMLih52p4FAtqUjxKQypUO1z80dc5c+IpcCkHDszy9jvvcOTYNCZJ69ZIjmTgVTG276XcL9EDZW0v6vMjNJqCEt4T0sRQVCWtJOPi1Q947Pg8jUYL1XuI64EIvZv3aT72ImjC7NQ0C0uLtFpTWBWMTVEF5zV06x98iGWwxYGALcGbdW3fRjFKBDVjlg8tNZuXR5E08qgQ63okEvkwiaJoJBJ5SIQGx0CkWufZuSZ8gsF7H8TP0GcY0UboKmcdKgUhYpvDk+OpSMSBVJQ4dMgjdaPIIn1Rgd2LcjpU4l7zB9HJI5iPZMqY/TPYPZe/sSbsXkzun9O9i6qTbT+mH440+iDZSsz4eLHX86dMegZ/Oew3Dr/h75KSXpVy5rnnMTQ4dPw0Brh18y73F25x9qnDJElJyV2S+k6pYmqPSgtk9BAsBkOOsFQ/CVsgweszPM+6eDzeCn6uIDm0RKe8zlTjScgO0Jg/Tm/pEi31oA7Ehudi/cxbXe0x28owmaUoVtFilam0gZCx2lnk2rf+Gc13vs/Rz/w2nHweoQ22wVPPPkPpKn7x9tss3LvL2SdOhfKrLr3Fe7QTS151SUVQBS9JOC4JYQAk9LVntahoNluUVQfTqzClh198F17+fSi6fOKZJ/jg+ps8fnwOZRUhdLz3Ijg8Qlm/JTRQoKBE8di6FnsgoU0FVFhSDrCa59y5scqZJ87UZ6yHVB249Cbnf/A3TB04zqkDh2D2BMcef4yLV6/xxOwhoP+hC4yVtd/rSAnDY+X174zR18DIT3BD7M5jdFPp3uN98G6NRB4VYuiISCTyIIlP1Egk8lAZ2TzQIQ8NAYzD4PG1p0Zo8nXxLFCwSEmPglVWOve5v3ib5ZW7lNUqSoUXD+LxG7riqPYbjw+Onb3EbS1bWJtuu/yj3r1o3IurnfDF1hjBCxhl1ymExuX25W/feJ30xXzc+dtY/n41BPrl7Hb763nwgti44w0D4Pi6K+vmVP32yye154NumO2s/D3GFJXxsulwTNGtZPG9f5YIqRfF6OjUYrZdPkm6lRw8bHNjzOAeMTw/z3M691u88tx/Tjs5Q4qllTQ5duQYR+fn6OY3+MZ3/oKpgwbNVknbiqYFpVtAjZDKNK4K9y+RLthaFHXTeFJUFGcqHB2MFarS4XLDSs/z8wsFn3/2JEnaZvrEUyxfPUdVLZOpwxGuaYti1TE91aDo5Tj1ZFlKMzW4qsR65WADZvwKq/fe4vK/v8XcU7/C7Ce/BIdOQtIitSmffOaZuoqVgIPrFyiW7jKdGkQTUBd8/2vB16rDKJj63IpNqdRjcTR8SZq1uXbuh5x48hWYPolgWc0X+NZbX2N6fpXplmFlZZlGa5qiKEgMiBrEp6hAkZSoOKyC9RZfpbiyyVTzJEV3ioWbni9/9jc4NHUAXA6+gnKB1R99jbsXXmOqt4gYhTQHyTHWcuv2Rc6cPkiOw9DCq8VoijV28JwIX9H69b4/DXuxbn99blpnXbk7R1WpqoqiKHDO4Vz09Y58fBn3fJuenq7jNpvB+h/1d95IJPLxJYqikUjkoSFj3m+cV8R6FE/wAu1QsUKXu6zqDa4svMqdxQvcuXuD1d4KSomYCmMVSRTn87XuwwMNJ3jtgCeZMCbluJe6nYmiW4sGIfvWy/sDTD2o/X/Q+e24CjAGVTeRKDpO9JxMNNw/9mM7o8uYTBQOBW9to/ED7exA9By77UlFvQm2/5Dzh+V7E0URj9H9EEUnyW9Cl3QdnQavwa2Xj0sTSfDUvzekoz4qySAuRkCdoqoYYwbnQkQopaSnM/zVX9/mv/gP/jEwT2+lpNmeQ5ImWXKU3/zKP6RghR+88VUuXH6VmaOLZNM3qGQRS0plBRUFKUBW6h2YBQ1dzpWKtCnBw1PAk5GnGQtX7/GZ5/4jEjsHJ56laH0f18nxWmBFMK7CaIXVCl9WpIlFbZscRcRjEo+vPGU3J/WOmaTAlwu4DzpcvHqOE899jvS5z0M6j0nm8GmTXt6l6Ze4f+1tMpOTiAGf0B9hSoeeooIPv9SQpSl51aNpDU0rFOUKWtxg5effZPpLfw/8DE8/8TRv/vj/RA/d487qBZK2o1gVGuks6uzgA6lSUWoJWmEVjM9IkxkMRzl//hy/8sm/zxdf+Tsk2oSyhO5duPEWt374F5ila6SrC7RmZ7nb6aD37iDtIyglJXfo8CoWQ8YpjMxjZBqPHYiWZlDP+/7xKaGfx9rSzWz0L969d+hwTFHvPUVRUJYlVVUF8XvC538k8lGm1+uRJAlpmg7qevQQjUQiD4ooikYikY8kKoAt8HRwrFBwl3vVBa7cfpur197n1vJ7SPsuhdwFlGQKsJ7KF0CFsTIYG8QLhAFGBDSIoqK+9jndu6izE1F04JW3h/zjqMZEBZx0/yddPp4JY0Ya3b6LvKx11N+YArgxouc4UXCj9/Gm/dunF3jdj7JG5B9X5HjZcPs1xu/zJJ64wQN829Ifsug98f1jTPn9IYD6621MkfEDeZltNrLtQC/iJ7Zv2EVFVUanmO2Xj0k9BkTxKiNT8aM/Wg3+1nB/6R+n9z5cNGmF5Mss+x4X7n6PJw79Ns32oeBR6QuSrCRcG1N86YXfo+Jl3ut8kzff/3NsSzk032C1WkLTEm87YFZCXfareCxqwn3dW0ulPdrtBqbdAAe3r/QQVlCZQuZPUmaHKbq3yBwYEfCKcaELu3iHWvAq5CTglAQlNY4sS7BU+HyVA+0GZXWfIu9w5Sf3mLr0Nkc/+1vIyRex+Qo2E+gs07l5mYapsMaglTDwCdVQH0Q9Bj/4TpL3ujRbDbQq8DiMWBqac+/dnzF9+hl44hXECL/zyn/IN97+X0gfW8ZPrZClDQxd1KeoCE4UFU9CVXuoNjAupexZegsVf/jlf0SDMzTwUHRg9Q7+9W9x5dx3maoWmaFHNpuxWqxiTUa5dJeMEktK6Rb5xfs/gnSRIwef49D0J2jyGClHUeYRmuvr9MBTdGNlH67UDK2z8ePB3uh7iJZliTEmDAw1pqdDJPJxJs/zgfgfPwBEIpEHTRRFI5HIw2VEV7Lgk5FTcYuK61wvf8L5D77D1dvnqMwqxhjKRg81JViHiOKMR8UhqUf6Q/7a0AixWEIDTmrvpbo7jvqRXegn6V48PG9U/vV5Jh1IZvsXxa0EjcH8MaLSTsqaLK/fdr2xosqEotLw9kft46QdtTbmn8SGI0X1MW3scaK8GeMnvVEU27z/+y+ab3f9rN+XhHEDJW23/dAVb/f5d3N9j1p3fZ7t7TtuW8rW64/taqhg1A8qxshj3fb8Bkl2uzq4Xf7+npkNYQ0UF76IiWJkdNiDnaf1c6AvgrK2XIwOxLuRtq3r/rAdkzS8MnvxpDMwfabkT77xf/A//Me/gagF3+Hqa9+i2V7l0KnHSbOT0DhIxnM8M3WaZ1/6fe7ru/zoJ/8W37hF+3hBV69j0gSbllSuwFiPSSDPK0QP0k5nEF+SIGRJj0OHDR/c/jGfPPI7QIPjn/gMt777Bk2bkHqhYROMBidOa/qxSRUkxWNx6jCak6PkJNhsGusANcyI0varVHff4NpffcDc2U8z9cIr0J7DvfZDstX7NLXESEolDoMJpkWD9yZ9YRTAkyUJ3pVgExwWX3pSHPOmw50ffZ3D82doHDhEw3yBqdWfgBhKvUBmMqxC0oTlbocyg3Y2jesIUrRJk5Pcu9nm9Pxv8MyzX6HJYTK1UC3CpddY/Olfsnr7PVqpIWsYfOmoypI2wpTvsnjjIkee+wyYJk+ePcPlpW/SmLrK3fI8164LB2ae4PD0pzjGlxBOAvMILZz6UCcB78Fu0/lDddS1sTthdPia7Ha7AANxKHYjjvyyY63FOUen0+HAgQPbf6SLRCKRCYmiaCQSeaiUZUWaJXj1iIGKHKVLj1vc6r7G25e/yaXbP6Qw17FTOY6cQg1p0qIofWh4iw4EDtW6RYKifU8KpR5xuf9C1W8QbxZFH4z4txU68TbHsW3ZsrdjHyUa7zZvYGtRdj/iR43fp60FcVg7vr2en1Ev8ft5rseVNG7/dxI8YrtzILsMf7CvMVH3RdDfnafVbvd/u/X7dWN7+z44T1XRoQ8CyprHn5FhHXHLdCBrDunKu91flb4oO5QCqhUoeClZv5H1qYzKPy7t53Pjr5/gTRu60KtqGMRIBI/ikgKZW0HnPK9e/DavnP67UOScPHWSv/k3/yvzb7Y5ffpl5o4/hxw8Q7MRBjF6zMzy2595DMwyb9z5G+5e/yHp1BTTBxxe7+PNEt52aTbbuMLgypIscVRVD5PmTM/N8d7FH/PEoU/TSo8yNX8Csmmc9jBewSlWDINRtGoPThGPVVuLlxUGh8NSSQrqMdL/bJiTuYLUd1k4/226V8+RJlOUnQVaxX1aSbC+mnTgaW/wsO4DYwjRIHWcU28SMAIJGKekvfuUPoFb70CSQfsYv/np/5I/eeM1Dj/zOHmxQGYLustLzByY5XZvgdVuwYw/RqYnuXWhwd956b/GcIYGB7FqYPku5S++za1z36a1eoHDLeg6C/UgTSqgWpJSkq8uQNmFxhyHDs7z3r1ljs4rOfeRXo/Sd7h85zrXyw84ffgLHEpfJOEoRg4ALRxB8PS65nHdry99MXTtUuiHihgKGzHua1bNuo9aURCKRCKRSOSBEUXRSCTyEHGkDTNoSPR0CSNLXOr8mPMXv8H1hZ/S1Wt4u0La9jjjKMowprwoGGmCJuCCoCqOuuXebxFSewaFGG2hUdFvWBhU3aauyet6we22kb/F/O3jiQ45y+620bMDYWg3Xa93uh9rx+k3zdtNl2DRrdffFz+YsTEpN9tv3XHouPMzZi9VN+3DfnSFH+QfM87G2K1MGNN1rH03sNGO/Q8Z23k0j/aQHC5nZ9fAdtvZKZv2RDYPwrPd+us8OXe5vZGenGMdqbcRZSVUnzDw0FDM3bpLvRoZG5M3sP2HhQfJTsITbPthZcxHoWFBSlURXfMc9cbTsytkh5S/+vn/xYtnPkezdRTKx3ju9Mvcv/BjFm//a3r23zJ36DTNZz4Dx5+GA8doJ6dR4PnDx3n58N/jln+Hb/34/6NKDceffIxOfomi6iIUlFWHZtOAdKmKVTRp8+6VV/m9V/4R4GH+KMn0QXrLi1jxGHWAQSSFWlRO1IEvEQ+WkoxVwFNIC1d7e5ZS1zcVjE/I1HOELtX991EcbQOpOEpNKcoUJxmCx1AFgV188DwWgsevBF9ij1Bq6HYuxmB8iXUd0p5y4Xt/xhN/eAyYwzLH4wc+z7VL32PmUMlytUKWWRZWlki1geazLC4d4rHWy/zBS/8AraZJkimocrj4M+7+9Jv0brzHrC3J0hZ5t4SkiUqCq+3gBLzxVIu3oHMP0qNM2Rk6izkp0yhdms0phBYd04Hqp7x363Xut5/n1MFfp8nfQnkMSKi/H4QQC8aui12hfd1T2XChT9aFPhKJRCKRyIMhiqKRSOQh4SldEWJjSU6XeySyxI8u/jmvvf9VfOMGXa7TmHJYa+hVOa4SskaLRBxFXpKRBi8V0dpTJQhZvu8FNVANQldKXSczrClKW4kmu5GMthUgtltvyP1KR3b33NZdi3EDmYCv46BtP9DMVsLwdscZBAe/p7zAIP7nplHBsWO6xZodC8LjCfYIXo9r9glds7e3Yziefst3RKoEWWBdC1nZPhLqWrox327zg9S65ejlfuj495LuZCCdUfbVdfXPb3l9jDt/CtvWj431SPfcDTt0tx5d/9bXi431aGfX4Xj7DtfHwfwxAyVttz0VHwbwEcWp1J5v4b7iVUA9rv69VWq2/KixsytvTdTeW/2bvH7upv4o3oGYuj5YRzNTivYqq63LfPX1f87vv/TfYlpTHPvsr9O9dI5pvc4cOdWN+9y/+S7l3OMcePpXyJ7+HDJ1iKnsEJiSU2aWf/j5p1jiEj+58DVuXbvP4089TqU9jLtHd/k+qj0Sa0haCZVZ5pa7xHF7GGm0mT7yOEsLl8Oo8LbEe48RwUsSRGw8iZYY9RhKjBYgSkIKYobOloAIagSrSiJK1iB83NEKvEGwISpNLXTCWrf5cOoN/Q704ZoJzwnvPQYhEUNihBYFWX6d7uvfpPXKYWzS5Asn/4D/54fnkYNKkixT9LoktGjzGIs3mnzlxf+KKZ7C6jFwFpZu0D3/fW6/+S0a+R0ONwWKLr5UpqdmWcmDh7AKeKPBUzRpsLJyGxbvwFyJJSOz85RVSWUbZAIJDWabCSULzEx5lu78jDcu3uLkoR5Hpj+H4SDQApLafmkQoetbq/pgn8nDQG/vaR6JRCKRSGR/sH/0R3/0Rw97JyKRyEef4dF3AS5dusSZM2f2XJ4iYCwFK5RcJ+d9vvb6P+XdW/+eXvIednoJ24YSpVcKzjUQaWFIUW+wAiI5anJUSlQqREqQClENo+Bq6AoaUlOna5PBIMP/dHfTuvwjljHY9tqEsn59NOzbnlKGjm+v6Rb7tcXU75YpobW7Yd74vMPr0J9qW/VT1b6H1/r5G9N1Zex5IogchLT/eydpX4QPvzenwnC5W6+3Xf695NtpOVKftzU7bJ/Khutlp/nW8m+cryPPR7/svrgwXL82rd+376jU1+fHy9p52EUqWASQEcsHI5Vvqhd9e++lPtXbq+uNYIfO1/D64bikf3z935j6uh6fan2EDO4n7Pr+Q30KN7jD7RjZZf3Zfbp+2lj/tP97i/uL79e/ut6DQX24L4kC3tFMGhgc75x/l8+8+Fs0ZQY0odHpsHj7PXAdEnVMZRZXLnD94husXH0LFq/RbJmwLVqIzNE0J3jywCu8cOo3yVenufzBMjPT8/VN3uC8Jc+bqB6kWm3w1OFPAymtfJFbF95myjpSLXHeIdbiAZUwwGAYFV6xVAgVIXSM1N6ewftXEAy+vrQ8pavwCs4ZKs2okilM2iShxFc9EIugGFzddT7UWpUUFQNi8KFLx2D7Bk8qgrFC5XqslAUzJ85Ae45Eppidn+XCrR+A6ZLpEVauzXKm/Xf5ytn/hjbPkTIPnRW48gsWv/endC69Sku6NBNldaVDI01pNpr0FhZJkhQnHmcdJA58TpIKeV4yc/QEHH0ajGepuEapHWymOBPCCiS0aDKDlZTpqQzsMrcXztGVa7QaLQx2aKCzcOwi9fVrhgTRcOOpJzM8c1f0er3BgF+xK33kUaPZDAOebder5NKlS5w+fTpeG5FIZEdsvFdEUTQSieyI/RZFoaRiBeUuV3uv8tUf/DF3ej+nTK6SzuYUpkO3yFFJSWyLNG0igKscaBniwhkP4kILRKAfFU3FoP2/sfW8NR2lfxtUI5s0lt1MyOj89Mtli7ysTYip58nmlPUpIkPLdah9PyLvTtJt92uMbdAt82+bl+HJrB3XIM9autX8kG4cZmavhFL6+7FWO2phVjY2ZOtUdOT5GdTFfUj3q/zhckKLPez/yOPacPz988kg/9brjy2PoTpi6n3om3xoWltPh46DdX+L6cty9bwx6abj31E+GTlfQr/ZIWFx1HFurk/r7bp5vcH+DY5LWPPk2z7/+Otl8/Wzbr9UNoQX2UnaP2FBTht5Mrea6kCmMkF9GpeuF4/WH59IEIJ1Q741B7z1+URM3XW+nqtC1c2ZaU+x1FmgkU7RWUp5+rGXEGmSHj5G9/J5MluSaYkrVmkmCS0DUi7RuXuNG+d+gbt5k+luCTPzQAuKhCSd51D7FC+d+gJpNsP7b1+l7GW0G0dAZ7F2lvfO3+BvffJvI5qBdSxeeIekXCClQNUhicGRoNjQm4LgFawS/DtFTKgLGPqdxqS+p3sJ9+Y0TfAImAaatqhsi7JSxK1iRUFCPksZbiciqFicpDgxeBcGPTTiCHFGFePDB0p1nkYGK51V7q6UHDj7AthZWuk05977IXOtoxR3D/EHL/93nJz+IqInkMrC6jLlL77NtR9/Fbt8kbR3n4b1NJKgRKpTMu/CJWVqD18BwZF4TyIWV0LWPoJ58mWccZD0+ODqm0wdLMB28DgySTFARobB02xYmrMVdxevcXflFtmUZUrmMGR13QfV/kCOG6rQ4I4m7LX7fLfbXSeKhjos22WJRH5piKJoJBLZbzbeK2L3+Ugk8lDwdCh4n7fuf4ufn/9rlv1FXLpIMi2sFD28VdJWG/VCWfXQskNqLM2mYLwnLytUUrxpDOk7tYeXH7rRidaxzta6u7o6g98g9O6WsfnGLR50v94boY2/t+7AOx2oZtLBivZnG6OxO4wpOdl+jDs/W2//oQ2gtUOM2Wn9W1tnPw9pUH93vO2NG9+9wLCuiDHb3tn1vR/nf7tjZMv7SD+2p47Lvx3DNtjtdTtUdXYyaNc6tJ9/bfv7fb2E4oZsM7x51U3zwu+1OSKC934woo6IDI5ZBKYb02jpmZltslz1+PZr/5Jfe+l3mUk+AXaKY09/lmuv3cG7+0wlFnEtpCjJkoKphiGvFrF33+LCldewb36No594icbjz8Jjz5LaeTBHeKp1nDNf+BI5t3n9+rc4f/knSFKSGM9SvsBcOg3Th5k7dpry/UuocRjrgv+mpAy8XsXja1GtlAZGFau+FkAtQR6uvUQJwl5Z5KFrvFVUhB4Wr46EjMwK3g2MNsBTi7H1BwzBha77VKEHgGSUmmKwNKqSeRVu37oO75+DM58ibR3mdz/133Pt0kVeeumLUDQhmYFyCe68yeLr3+HaG6/y+PwUSSpY28D1lqkKod2ep7Sebi8PIkpVYr0nE4togvWCFClNTejcWWTOexIyjkyf5t7tBWZO3sNwM4zwnrSY5iCeJi1msWR4yTlyrGCl9x7vXr2JPdxkrvkSjbreqNQCs5gQV3TC6tyPZbvx70gkEolEIvtL9BSNRCI7YqSn6OnaU3Tdy/+GPq/r/L4EqPCsUHGNn1z/M37+7r/jXvd90qkczbp0imVslmJsinPgXWh5pWnwOHFlgfMOaxOcJHWcwNANUdQCdd81qb2R6obxmmflmocjBK8p6h6ow2no8sfAs3RUOipfWC7b5hvOv912UN1BeVov313q65iYff+VbdPt1qs9NkfZZbwd+t5+gMj4/RhKQ54R3qp7mIR6ABmk9ioKv1FF6/MzPH9tuRuZb6vy9jsdVz5ae0kpm44DYLfOfcj6K3q9F+dep831p58akfr6CGn/elirX2ZH19nIeifQ94zbar3x17ffcf7h67x/XGvlbb/dUdeRDO5xsuYxPuL8bFvvxww0NI7htfciaMoWI0XtlzgaPDzXpo2ikm5YdyPGmLVBloaWqyoGQyoZpVPUgkkMjSzjnXc+4OWzv4FJZpDZKZauXST1C5iih68SGlmTLHVUvWWmEtB8iVaqWO1x98YF7l66gLm/QDMvIZsG08C4lCyZ4bGZ0zx/6nO0Zuf44O27nDz0IvOzx0ENZukeK9e0LPknAAAgAElEQVTfoSU5qVWc96g0wzIcKooTwYsgmgAW6roFoS6b+tntJQUEKwZbd30vnOLFkKYZiVGcc/RjXvcHWAqe/wYvNoRIMWBFES1RH9a3NgVpICjSWyFttVnNK27cXeDQpz+PMQ3a9jDH5p6B6hD4FizfY+nN73L1B/+K4vqbHJ/NIF8BdeAdrYYlsQmrvQKPkKYZZV5gLKg6DLYOHREGdbQmpesT2meeh6k2Anzv3NdpHVukzO6iiafyVfCmFsHTIKFBgwxDiSQLtBoZN68vYq2l0WgCFk8GpCGsTl/wFzeoaVrf9NZqUghjEHq4DF1PdcV06qk0BCbo5nlwfEUGXrkj67yGPTHowCs8xMdVwtBXtn4GCELYtzUBe/iBsHZ1aD1LBu92/W1v9TuE1bFalydr99n+Q0fr+VLnk6FydBCuQgihkNY2oUP7GPL4wcJBWI/+ukPPmeFtU18P/W0OXhPr+6Kv740ydCzhHVMG+z4IXyS+Xj60zXo7RvtnnHXL9+fu9mgRPUUjkch+Ez1FI5HIvjBozw71wgyxtXz/59AKHucVTBNHTsUFfnrjT/nxe39Gld3BzpTkEkaxTZNGiCXoIaEfc61u/yggSXit1Xpm0ErWYvxtRPv71V9nyEuyjrFnCGWvS10QLzbNX5f60KRR1qVSizembkZsXL4u9eHleuT62+RXEcSHBo3Uv03dtDU6PkUs4urGSl982ZAORDc/YrnxQ9sbfXwjy9u4nvR/67r12cno17pWy/b2IlzXi/qcokrfebevqeN18HtjagYxJ9d6g5t15a1ff9DJuL8evo7lx8jU1EJxKEM3Lae2Wf8YNqbD+XVD+eHw118wu7ah7kf+WiQQ2XR99Zvm/dQgG5aHpVtfn6NTQVENuuTY63NEunZ9m53n82v1f3A9qG5/fdfLR91Phm2/pdWH1xl5btZ72o5yRNt+BPs1UVVH3HzH1gfdvLz/AWZnbL/mbjzrRq3rvR8IqsPrBIFVyB2oScAoJq2Yat/i7vVV7vkrHDDTpHNHOfryF7n21+dopxmVyzGNLAhcqcVTkWZCoop1BSkWV9ykfP8bXP3gOzRmj3D47Avw5Aswd5QkmSWxh/jEzBnO/oO/j6eF0wwrCc1jT1Gks5TVMs3EIFWvri3hPmPVg3rwBqsangWiGCqMVvSDNAQpKMGJ4ERQtVgcDalIfI7XAocBk2HV1x8GwnO6XxuslgwezHg8Sd3121B5gBwjHqwHyWmllsXlmyy/+jfMfPYrYFp1QNcF9NI5rr35fcrb7zLj7tHOLFoUAIOBvgoXzk+ShCif3lVIUgtvxuJUEfFYCXfg0vUoiwVYvAlHDqMyw5HTn2ZROrjqDlPGkPiSSjqklLSt4ChoYJimyTQnWLY9qvkPuFEsstS5xYmpL5ExFcTIqiIxCbgqiKLGgiR4DJWrsKIkBihXWLi3wM2lks5qRW+1wzNPnUVcQekqVj00ZmbJ2i1ef/sdPv+pFylWO7TSJnlZYlMT3oN8EO0TYylWOzTTFBVwQogtqxVlXtLIWjhvyH2JEU/bhntLp8xpZFMYFz4cOO+xiQUtwx3WppRVTkJFYlKwCUVeoZQ0m03yXqg7aSY4XyEuDOKVSspiZ4XWfJtSK/KVgnZrmtKF8A6qDu9LUuNJjKHT7dGePsBqryS1NtjRCuBRIzi19PKKqZlp8l6X1CrqHRZLVXlaWUZZ5pAYMIoYQzdfJU0SEpOgRYJzJUkLSp9jSbBqSD04lHSqxVJvhRJPI0swZYVVg1YhLEmj1WS5s0LSSEnEYH0t9huhcBVps0GvchiTYBBSKigdlYJJEyr1lK6kmdjwsX841EJkLBs/TEXxMxKJ7CfRUzQSieyIjZ6ily9d4vSZU2seC/Xn8HrIgcGX/iLPUfFYK1T08NzhFzf/nNcu/CXd5CouWUJNFRrYdRlrA7noUEn9jdRxNQkvy8O/1vtJDU8bjyNMhjVBYavUiGyzfGNEuvWpiIwtf9P22G57Q2lf/BqsX3tEDf0el0ottEgtqG5Mt9++DBwFH+TxbbX+Rvbkqabbn79x6W7P76b1Zef1h23W28v+bcUkDY3d5jVD18//z957R1uW3fWdn98OJ9x7X6rQOQd1kIQ6SGrlDELRYhEsgVlYA4yGsYcZwQAe7GEMXrZnzDL2kMFiYMkgw2ARJEBGEhJKBKGApO5GrVZ3V6fq6kov3HDCTvPHuffVq+7Kr6qrm7nftc56VfeefXbe9+zv/v5+vxPPs7PbD0f+plMfj2cp36PzO0H/pyd//sTxcDobw3PSr8dRep5qvmdzLp8LnLAcAtrmoBQ+OKxOxHZCbha588uP87wbXgEU2IUF0uMPEUZrxFBjVWBcN2htpmNekVIXmM+QUMmRpZqMmlitcfixPQwfeABZWyPPBlAuocmwGDLJUAKgQLW4R+8mjQ8ivunG2fQA0SSPkk6VqEjo1AW665TFnUJUpe63NIkiimEWoAnp9IUqhSntKUTRdFrZ0KVh9gs8G9tp82Lzk62zvSNjTW5pmhaUIqZENZ6wVBawsADtkMOf/TPWHvgcsv/v6DUHGChHJhERs3lYcnT+IFt/82XL51NVdSSSiDjJKJcuQ11yNSPR3HPoAT721Q+xr97PsPEs7diNaxwpKkT10CpDUoaRkoIdlGoZVViGlWc4KpBsFwvmcjQ9lIdUN6wfOMC+R/fy0MN7WV3foA0R5zwb66sc3P84mdUs7tzNrp0XcdFFu7n0oosZ9HJ6C30Ggz6LKzuI2lDklp07d7F28ACDMseSEEm0PqC0wWhN9AEfWnauLOM31tGiqTB4DSpWWGOoW4stSqICrSNuMkIrRZ4XRJ/QKp+ekyVSdBAdNrNUVYOyFlGCc44UIM8sSmtSAquzjgBPiRA8MQSsMRCFot9nvd4gpcRifxHXOlwIGGPxIVAWGdEHovcYbQgRRHX9q1KgLHKqtqauWrLckllL4xyRgKjQva8ETZGXtM0YUR0N33an5mhj8C6Q5SXRJ2xm0TZBivSKBdqqodA5KSbWx2NMr8AWuiOvg2BRlL0ebeNovWdhcUCSSFWN0FqhUhd8rchzqrYB1c2KEDy4Fqs0M7/xLkVEFJkxxDA7MZ3jVDBTim7F1vV5rhSdY445Thdzpegcc8xxdiAzVeiMzOyUIEdMxzrYrA8CLRvAY9y79in+9p6PMgyPwcAd9chjBRA4cVABteU+TnAfx7nv5P4otxPU4EzSPtX5bQtJnfyeJybZ2v6n4Nf0VOv0TAg+cbplPPc+5I5VjtNpv6PLd77G7jMp7dnO76mYH+erjWZ4es7pRNWuolSnvLfaEsoc30SG4R7uO/Bxbt79RpAVVp71UvY8+hgXZ4roNuj3lkhK8M53j5JZDHjYtIwgURiNioGmeozVrx3iwH1fpFy+gIuvvxGueS5kO4ECrAXrWeqX1Gs5yTXTA6uOZNU4JHaETJr+bidRBBFm9hgz0W7CEGUWgAlky2/kzMRepte2Wk8UzkdChMIodunEwUP3s/q5ipWHv8Jw/TDtgcewboNeGFOaiBJDTIoGTUyyqW49XYh0/j9Hk4qlZMlkgetvejG/8tmfRqVIdnDIwwcf5BXPug6VDGnD4LRlsVghpD7DDUMzihwaZUz8Elovc2jU0pYP01cTlvNFFvM+KxddzsoFl4ESZp59UgKVVpi5tmhdwqqIqIjWoVPzokBpFLCQddu0L3/lbm689kq098QwRhtNWSxSO08KAaUhJsW+fXv50e/7x3zgw59kXfVAAoVu8C14WeC6593OB//wP7NjsWAwGIALNOMxoksmgNKWHIdEhzWKpp5gJUfpkkY0wTTYOCE2Y1S2xGg0hjDigl27GW04rM2hqGiTAw3eOXRmsUozHq/Ty3KsVjRNhVGGpg5Y3SMRKFVkOBmjygUCCaUjo2qEynvkxmGSQ5Rj7BuKwQJN1ZBlA8RDPRpiF4VJPWRhsJs0bmlrz47lFTbaIVXVYLOcteEGi6UBL4ybGqJGlEWJRrtAoUs2mlWMVhiV4VtHVR0kKwsQxaRaQ0licdBnMqkxeQ/VeuphQzkoGbZj+ssZ9bhGiQVlCNGBJAyaGCFFM/2ZPWJZNcccc8wxx/nFnBSdY445zggJpi92nYnczMD1yJcQImgNAQgMORj/lr+5+/2stw9gFx2t+GM/+xhk0Olu/k92b5rZE58inknEwKmSaeeTa+jKeGp9deT+s9f/5xNH6nKeC3IMnA1y+WzMlTNJ/8wj/s6srk/F+niitM8kQvecQSLGglIJM/3503mBVxU7Lm74xF+9j2e/5eXADrj8eSxefi/NQ39FETUiQt1MVWRM/f8Sp6Oh832piKgYsMGTibCYOVysqQ8d5ODqHuJdn2fH9bdjLrsOdu6E0eO0w0O04zHGJExuaf00wOC0yxOalAxBZl4nFV3gwYikjhwNojYJ0WNWO0V0R1ltixiNKGKCrNfHtzUozw4rNIf3MBw+hmtrduQaa2pE+06VHIUUE1FFRJmTeU94sg/Zo8Y+7H/8EZaqEfnCMpdxNReqmxmtPYqrGtb2Rr70SMVrXvgiLr3oGoaHx7hJyRUX3MCuhYuAfHoVJEqEHlBC0JBM538nua79BSQl8BFJbupLo/OBnilgbT+4CRjD6qHDUOxg5fJrSS5gspwH9+ylGo44tLrGUj9jsbSEBJOqwtoSayMiCZ+g6FlSO0IBv/wbv8lbvu1tZIfv5O477+KV3/wDoAv6/R65CbjxBKsMeX9A5RWJjEk1YWFZaEY1jbfkeY9JWyPBQVCoZLFlSVuvg19jadAjz3aweniDbKr+bK0GEWwtlFlGY4RJM2LJQmgqohlg85IUHTF5NtYPs2Oxj28rikzTiMKFiI/dwQBNhQoeXUDdBpYWd3F4OCQrcgKBvs47tbVSiFIcPrxGf7CDTHvWhxvkRhMJaGlZHBSkGopiQBsqskIR25a6alnavcKBjVWKfolrWpoUyY1hoAuSCpAJTZtI3rIxbLA9S5BATxlCcp3ZvBjWDx5mYWEBkYI2Cj62ZEZhlKZpHN67zl/xGc+eOeaYY445zjbmpOgcc8xxhpj5+9yqJOEoJ4Badb4/o9TAGp+7+wOs+7sploWR30Cp0/cNdDqb+pPdezLy8GRpTt+F4tGb+zOpy5mQCucKp6NkPB+k50n794TfnhynTj4/PfvnpIcGJ8/hpM85cfITK41PVgRRx75hO4cCZ5M0PB/z+6zOj+OkP5Jum+vnEz57upGjJ26fhNLTkHWpIx6VKVi+oOTxhx6ilQl37/kUN1/1Jog72HHLa9n74BcptKUNHhHQU5+bQkdeJlTnf5OOA1RpanSealIbO0VqUsTQEocNj312L/auZWx/gMUT1x5lxyBDRc1oPMTmfSIQ0CAWLxYvWUeKCugUpn5sVedfN7FJlkZRXQClJ2CmFj0b+raEQhmLn0wwKtDr9bBNQ4yBXmEgNEiKU9/HnXl2VGCVJmkNPpxSPscaL1o5EofBH0bqC7gwX+KXv/sXyTA4EpYMiycRcCS4SCGdF0oiFkU2PQ8OCI7OYmYMKYD30NaggWoE9UZHerYVTMYwGhObioNr6+Q6Mll/DG0V+zYa9K4rePbrvh0YoUyPdtxw911f5pIrryZf3MEYh85zQuswJkcStOOKZBOxzMB7MtWggVEDLgiXrCwSxhsglpAMo+Equ/KCIsH1N93MfWsHwSwi6gLuvfMLTLKDPProA7z65f+Qy6+8ij/58G9h2iEvefbreWx1jd/75Ae59flXU04e5Xfe+wHe+U9/Bigo8xFVqvmeH/5n/MQP/3Pe8qxbWV89xM996Hd5+WtfzPt+4Wd497v/d/67H/qX/G8/8X+QJ0+OY6GsufnGq1g96HAJJrEPpgeM+NEfezf/6vu/l5fd8QK+vO8wrYYUFvnagw+j+3D40AFefsc38tCjDzIhQmYhllx97fX86af+mCKD2256DvsfO9i5W1AKMRfzu+//f3npK6/h7752J299+T+gDbB0w5Xc+3f3gJS8+4d+hB/50XezUGS0+w7xojtu5+sH13AJsuxi7vraV+kvRdYP7+NbXvha9jz6KBtoJMuxMXDNtdfx+3/6SRYWFiglhxgJ4knSHiFE0xGf+XPMMcccc5xfzEnROeaY48wxe6nbZEPZJESR7o+jInGQr+z9Mx58/AuE/jpiNSk20yi3x9/snoww3S7pcNLqnUb+x8LJSYXTL9920p5PnGn9zlb/n0+caHyfCE/nOm3FmdZv69fnw13EM31+n8318UTpz1X7nml+TxeldVt7jO38c3YBdDx5ntHfAaWKfPLz7+eay2+jyJ4Fu65h59XPZeOBz1DqQK4T4iKSIiKeRCIS0WkWRE3Q0wqGmICA0RqlDcELdTNipzGktiXE9c43aDumbQNGabKsmCpQOULAJNOZ6m8x3d0a7A1mQb5mnx0JSPhEZWhHjJ45oZMERBRN7ciyDKsVvm27qPba0DQNRmkCYNT0kEEUJE1KEXy7rUMtnRxx4zHY/wBccQ1UmuV8x/QUd7EroGpAOzLxEFy3Y0oKnICrYTyEOAE3JFar1OPDuPGQUE/AN2ysr0JsiKEm+RrlGrQPFEGwAoPcsjFcZXGQUTvLIF/imttuh8VliApS5CMf+QjXXncjJs8BWFzaQVVvoMV0SlKtMVaBVUSVaJpxFzwLUEWPJgC+YqGwgKWNwuKgoBoNeeGtr+XAwREf+MTHec4tt3HH9bfxvJsu54t3fpw2WVwoCNGChp/8iX9Os7FGiWJtOEJ0yb/9qX/LL/38+/mmN7+dX/vP/4U87ON9//U3+ereNTJg0eRsULPcz7n7zi/zIz/+UySdo4oePkImCu89/SLjgfu+yvDgfm55wau5/6Dw07/yS7zjH76W9uDj3H7Hy9m77zAf/PAHuOE5t/CqO97A8264nk9/9a+4eGWJOBmyQ2s+8Cd/yLNufSF3PP+N3Hv/Xr5y913c/rzruO9rX0GcQxnDV/7uYV7z2u/lO7/rnfzFF3+TYqCJbWDsAz/+v/wIb/32t/Gq597Kz/6f/5K3vul1XH3Flbz+la/j4f3rfOhDf8itL3gxt9/yKm64/io++/XPcMnyIm1Vsax7vP9PPsDNtzyflz3/Jdz/9cfYe+AxrlnIGWQ5rplACGit0Bq89wjZNkbwHHPMMcccZxNzUnSOOeY4Q2zZECXDER+jbBKigYQwYW/9N3zuq3+Et2OCOJq2JitzQnv0c57sFzSdxFfolujHZ6A2OiW1ywmeq06yKTy5n9Mnl+CpNOM9H6TcmZbx3JDeJ7735M86Pb3Uk8p4GkrJY5blFHyynqw8Z7OPn0nm6x3UKczRE+UbTzvt0WU9PVLpyWUN59en6Cn4FD5R+6bjjN8nRrI/bpnP56FC0hRqgIgQbCS1LdFHRsMNVnYN2DdaZ5J9nc99/Y956Q2XI7ok/4aXcnDfvcTmYXppQk4OEjvTaiKdF8mZSxmF8wFjFDoraIOnDUAyiO5h+wqbGrxvcW2DiFDkFp00MSiUCJFAlI7wVERMdOh4JNL8jPhUW9axCOgEcdo3atrGHSE5/QvbIkRnsNZS11Vn6h8jVe3Iix4qLyEk2mmxvASEiE6JlAIqTMe9Pt35c2QcZylymRG4/y7YdRP0d0KYdD5/4hgOrYJbg8lhcFVHgg4P06yvUTUOoie2Nd6P8GEC4tCqK18IARc8vcUFXPCE4BAgVxabK6wTJERiNWGpv0ijMg47y3V3vAmuuAPSToIp+POPfpIrr7mZlcEiaEVuNMMDB8h7OWWZ46MnxoigMEoRU02RaWJyRKBpfSecHLVdvejWe23gve/9L9y1b4Pbb3sVz73mJgZulXd+6/P4pV/+PX7uF3+N733Xj5HUAmJ6/Pmn/4Jf/NXfpRcNg2wXuwcL7LnrEd77q59AyTL/1y/8NCxUqMrw3d/+doxRuI0DVO06AYetDvFfP/BnbKSd/PSv/DLf9R1vRaWKFBPlwg7WDz/OshUWtGFBRbAGmyV2hP38zgd/mzv3Tbjh9rdw462vYcm2/KO3vIh//4u/xq+95zf4wXe9i16W8OLw8TB7Hv46q0MPLHLdVddTCLjRGi+47XbufXxClBwJu7FGULkwHlXkdgf9kHPN1bcR2sR3fcsr+eX/8F4+/Nu/yaU338Y9+ze48gWv5qZbXoOqK97x5jv4j//p1/l/3vMefvBd/yNZltHICGknPLLnATY2PFFl9Acek49wLBGTpcQg0ROVI4k6lTh1c8wxxxxzPEWYk6JzzDHHmSGpI9aTMv3/JjGaiHgijsA+7rz/o9TyECoPSJHTujF122CkOOaL4bHImnNB4JzO47aT/5mk3S6J8XRXGc58Kp4OOfp0r9Op4ulUl3NRlqdT/U4Vz/T5/XRv86e6fc81JClIGU3t8dajswyDQitomoreskGllk9++f3ccsPbGOjLYfeVLF9zC4fuepxBHohed1Hikc7sehMdG2ht56MxxERUGWKmZvApEVxL9DU2E0qjCKGLxB1j114pJqJmGvW9g04RUkThu8BKxyC11VRFKlu+65SlCuTsmvp67xGRjlgOgSzLyKxlUk/wUYG2IIIkhcSIBowIWqmp2wI21bCnC50iyo04dP+X6DWWdrCDfaN9WKthkgjDIaVUpPE6OtQUqQtaVRhDoTTOtRSm85aupAt0lEIkCUQjpEIxnhygsBla284lgm8RL2RJIVpAKZzSHJzAlc9/BXLjiyEu4POCj336C/QXluktLLD7ot2sHTpIriO9HQtM6hZX1Z0ZdkpoY0kSaeuKBZ0ISToS1maEAErN+k1QCurJmKzskaTHyoWXUeQZi6XDuBEqQq/XZ21ckYxnXI34v3/+13n9G17HYGz52J//OTF49u87wHod6eUrjFxgSQWMr9iZK6rJkAKNzQSP55tf/zYqC7uf9Rre9O3/AOdrFizEZBgOG8reIoYxHB5h6dwP+OBQbtQR1brH0qXX40yJ6JYwOUwBZET6vR7JtQw9vO7N3wNWoL6YN7zhTVy4vMBDe+7kG1/yKto28Kcf/QNuvukOXnbLt/H46mPECCbrdS4FUqdMXipLwnADCywu9BlOWkiWXZdfQywK+lZIzQZ5BC2JojcgusDI17zxLW/G6wJCn9e/8Q1cdsXl2MLSbLRkSpPZDOcjrg0oMzebn2OOOeZ4OmG+Ks8xxxzbQpzFWIJN5U5HjbZ4DrBn+Dn2PP6XpHwdR0vrIESDMnm3eXvCxeajjm1Gerz7T3TP8e+VJ11HfKU++Xry/ad+1H+yspzrdMdOKye8UufGbfN68j0nxmzDe3yllyJFOe7VEe9Hrifds93+lxNfkbR5Hev77eDU+uck9z+hfU77OoU2O3G5Tn3sHGv8ROFJVyBtXsf6fut1Km207TY+IY6/NpxoHTlybW9+n1oeJ1rDTi/vM23XE6U/vfo+Eae+fh37nm0iKrTKUCojhEhMnpQCkhR5oQi9w9idh/nYZ98HagPMAv1bX4sZXEztLWOfiLbESU7tLeg+6BIfE6IhJE9SgiiLxkwDDXl0cmjt0dYQkxCjRyQR41TdOVtzxVC5gLK9zlepFlTqonirUHURxjND21SdElMBoSXTILFGJ7+pIk1TX6Nbr7MBrTXee4yCTCKpHVLi6GtHSUtGi8GjFYiaaohTOK2xM8PRv0URLy1WTZg8eieTez5D7/E7sY99nnLtS6yEe1lu97DLHGCpGJOVNaYXCNahpCHPEugAJoLSpKghWSRqVFDQQk7OQBWkUUsRNHmIFMlhYwVxjFc1w+RYvvpZZLe/FPQA8kXueeBBfKjYfelOFnb0iTZgehDShKYegnT9ncJUSqsMdduw1OuhgNpHHEBs0QC2xCUFKhDdhCwzRNdC8ux9ZA/rfoM6CQUXdgbdErDFELEHue/rX+CvP7eHf/NvfoMCTUaNCxMuvOIilvKC1rdkxW5GE41VDmREspqgLToaCjQf+KPf4pIrL+TAPXfxh7/3YTJb0DhI0WBtiaOlcRtQRBQBokFiTrQ9GgSC49DePWz4dcY0lHm/U/S0h7FUSCoQFB/85F9y9741vvXNL+HTH/pP/Id/9WN84hOf4lC7yKU3v4SbrrmKgWowKnX91RqU5IxTjdXg2sdJ9ToP3bufBAyjQfIcXGD1oftZi49zOK1SZAuoBN63ndI7ZuT0+cjH/pIHH32Et735xfy3P/lN/uVP/hyN60PwaCqCmpBUIEaFloLzvQV/Kt5Dt4Mn5vdU5TvHHHP8/xNzUnSOOeY4M8yiqiqO7C+nPkYTmkTAc4i77v8ErRzCloFAICTIshLXzjb1R+N0X3zO9ovSU5X/mb5cbqe+fx9fKv8+1ulU8VRuTs7Hc85F/ebz++mFZ3J9k8Sp+fsRX5yoqbWEtBQDz2B35Etf+1NGPNyZe8uAS258IY0sooo+LkTqJmCyAc4JzidUluNSJGwevnSHGAowMWJSg6YB2DSPF6b+SVNkZoKfRJHlfVoUtYukGKe29ApRhqgUMSmy/jJRFwQ0ogzOOaL3m8+cIYpsubbXdp2FyNH9p1JnIq+Tw8YGk2pscseJcr/NUE/SRWy3KtKjZpkxK7FiOY5YTGsM4jpFHGJTg04OwRNUJKpIlECU0B2OoabBqQwkAymDZJBksGTEOrLSX6Zen5ApixGYNBvYfsEIgx9cwK5XvAHUEqg+q8MJX7vrbq6+4jIWBj2yMkNrQ1ICRESlzu1B6gJOWWupmpoYE/V40n2eDwiAFo/ESNtE2qAgOAqrcM7xjre/nesvuYi7v/I3PLL3YVYnDb/x23+MIuP73vmPMapB6IJFvfuf/CCXX3QpSCSQQGdcctmlfPc7v4U2HOR//oEfYLks0SrnY5/4S/7Fv/53NGi8iwSEsr/Mz/zsL0Aa8y/e/T+wb99+AgqlYTxZxUrCWPJwmVAAACAASURBVEWMMHGAtYgIXvd569u+g6suu4D7Pvcp7r/rb6nrlt/6vT8Ggf/+Xd8LsQVbMsHQeg1JU403UEA/N9z4rOshBjAG01/gM3/xF+x57D4UnsxYgmtQOhBTRa+f8fX77+Pzd95DQPG6N7yFd7z97Vx88W7u/9u/4b67vkxVVbzv/X9EEsX3f/+7IASMVbQ4vO/G5HgyBKBXDKjHiTIryaymqsa0ocIYRQhue+N3jjnmmGOOs4q5+fwcc8xxhpiSogLgu92b0sQk082CY199N/c9+nnMsscnT+eJTKMRwgn2s0/c7B7fdHKmtjrZfRznvuP4tDvF/DdTpzMzhVVn6NPwSJozJ13Ojm/BU2vv4997dsm2p96v4nbPFY8efyk9tWbYp+IT8kg+x8hjmz5NTy3fE9TvNMp/9DOnzzvF8p/9cfP0yu+8pU3bW7+ThE3/oydNe4z7tuPTL0kkqo6Y1KlbyYJKSIpoiZASWW6pzYSlS2v++DPv5a0v/XHKwTLceAfp3rtxo/vJJCAJNIJLM4VrJMpMza1QqTOy1zEiOBQVJPAy+/4IMaroSNokEL1AnuGTAlsQVcC3LYLFi5BMj40mdObXMaCSQsdErhLl4hK+mmzOkSiyqQ49RW/cJ4UQN834I3QR7wmbUe91Ul0AKdKmj9OzBZUUakpkbo4NdKdSlE4L2/G2ikRGQlBRESXiVQAiSQwSBT3V0ypmCnaZ/rQp8IkQocz7hJBwIZCtLLB3UtMOruOq17wDeleCXiHWms989CM876brWMgMi2UPnWV0o9dC6vooJYNOBp88KQZiSvR6JVZgdHiEKpYIAO0Y5WtsfxldLAIelWpELAJ84a8/ynNvu4PXvfDlkGWUZpm77t/DwnJi/cF1aDNuvOZafvhd387AHGLfcD8+L4jk5HnOT/zkD3L9jbv5vh/6Ka4ofw/8BKzin/zYP6PVPSTPEDKGbcbrv+nV/K//0/fy7//jL/Cd3/mP+P0/+AN0XrFjxcBkA+89Xq8QBrthfYKPDcPWkJcr3P03H+eWW27jO1/1GjywuHgxX3xgH8UOwY+HbASH0Tnf+uqXQNlDxsKtN9/B9/3AuzGF8IP/9O387M//Khdcei2veuU3c/nuSzl48BGi20BR0Tct41jzjS//JtBdEK/3vOc9POfm52KV4gt/9WFe/rIX8R2veCMRWFq+lM8+8AjZboMfrTNyQ4wIr/+mV0LewzeRZz/3JXz/93wXu/rCZOhAa4QcJR5tA3XrMGQ8k7VJ5/tQao455pjjbELSfFWbY445ToIZWbP176c//Wle9rKXTIm5QIqCSEYEvEQq7uPP7vx33LP3w/R2eYb1KsrkiDaE4NBGbZp/nepG+mzfNyOlzvy5x96obW7atyyvxw7UdOI8TkY0nAkpery8zkf6k5GiJ33+cTbKZ3+cHBtq2ya42yv/2U572s/eBlHRPevMTGBnUNt8e5EzfMCpzu8Tpe3ShxOmPffz88T9d77Wh1NOd4zxdzp5bpeOSBKnZKUiCjgdiRLJQkeRBTFUI41fXeLQA4t815t+hiuKm5G2gS99kof/+nfYaRu0KnB1gzWGlBwuNlirCTM3DEmjE+gU0LSIVCQUrZQkzFHBkjq1ZSCIppaMoHI8isJocjfCuwrJ+oyTZrVV1EF37UZg16Cg0IGsnRDqDfKs0014yQiit5CiYZN83Q5mEey3kq06eTQBSZGEJojazF8SKAJmesCaMGesWFWpU912pdBEhCQBkYTgp0HAFBFDwhIxXZ4SScrRzZ0pKZo4ygfr5ntFFJQI7biiv7xA3dY4E6Fv2TvRXP+y70Td8ApQy4SQ87GPfJwrLruMpUHG7gt3oYo+UXc+YVdXD2OQrs2T7Z6fIkkldGmpxuvoVFNqRRzXqN4SI7OEaIUe7yc3OZVaJCqBuMpyaYhrHqUz0o5FHj50mKJYwUhE1YcYFBlNazAKcuOoxiMWFnezVkVCXtJMVrmgnOBdg9cXUDmDUopJ2zDRkV39RXYMHU3TsNHXtNQs+4o8W2B/2yMblGi3jvYjTHJkStBaMwmasV2BLMfGCdbXZJManSJZr896GxiGEjJD2WuJkzE77Q5GG0PUomLYtOB30S8NgcNktkXaFp2XHGwNij6DiWbQT6zxIHsf3sMbX/gWDk0cv/+pv+LG256LhAl9a7HOEJoG74f0MoOOmoBhPRmcjmQDiOMNLpYBk+EYlhZZrz0pFhRlSVYEmqYmuERhM4gO58doO3X9kzTnmxQ906Ccs33AU4WVlZWjDo2P9e9PfepTvOxlL3va+Z+eY445nn44lghlrhSdY445zhBxqhh5gtpNIDHhUH0/D+2/Cztw+BSmKpAu4qaEgNGamQHR2Vb6nbrS9KnJ/1ylPZ2X0mNGfz7F9OfrJfNk5Tt+UOrT6/+nG7bTL2dC1J0qzkTJeqJnnQzHrt9ZyX5b+Pszv7ehMj6H2M78PZ3xv5327ZSiHh1BZmrOBIgiKFBRgYPFXslqNaLYqfn4X7+P737lD6OlBzfcwsqDf83okS+zstADiWjxxBSwAsQ0jSA/yw/CVFUpZEQRvFiCZKgUp8czEU1ApRpFoFTCxLcYMUhyRD/BZoYaODSO7PM9Vi65mrZtWT24l9UDFQUV1+4cUBSJFJvN+qo0U2umTV+jcRtbCDU1zVcCTjQJQwK82M7n6UyhOiUtEwoEIpHE9lS+MFXWJkUSRZDOb7TqMtiMJ+W7/6Ij2BSn93f+OpOKXfCnqesE6bSZJKaK1xQRFbECqhdo3QYx69Foy9oErrr91agbX0zwOdrkfOYzf8nSriX6yz127FrGK0HrI29YXlmCCCppUhIUkQzB+4rgAsYYCrUMraNcKPFiiKHC6AJMgUcY9CyrG+tkecbq2oSBLgiSWD98gOWFAb51+KphIRvQ1hMyKyijWKtqbLnAaiU4F+nnDpsrJm2G0Qv4NqdQGT0dWRjAJBM2Ng5T2B4qz1AZaA82K9AIejJENWAkI8kCTnmy3NCMN8hthveRqq1opKW3MMDVjk4jXRFsZHlhkfGkoRm1DHrLjKoWZYRCHGIjqVCM2haHYrm/hN84QBFgoEsmjUMvCntXH6O/1KeqcoxZYbGApqrRMYCDyWSIIrK8uIQ0iwQibWpAOwYWau+oh4nFfIlqVCM2I2qwhZCJ0LbrHFpdo8hyBtkizjUEEqLL7kfsqMBqc8wxxxxznG/MSdE55pjjzCGdqZ+IAjUNbAEE1nlw391EGROo8G1LWfZoqs5M0GpD8C1K9FFKj2ce6XnmprGz1M9ks9qTk5bnlmzZbr+ea9Lpqaj/ifI4F+Xb2pbnuv7brd/JynAuDgXOBqH3TJnfW3EuD11OVL5T7d9zMRZTSlOfnx0p2Zk2q6mfSaHQhqaZsGNXn8loyP33fYo941dzbf8VkJYZPOcFrO69n2EbyLOc1teo5CkyS9M0KG3YqqdOQBCFSvmRo0jxUxNwgM68G+nM+INryVWGV0JMjiSJqDT7VlserTJe+i3vwD7rGzqx2sZBwoP38MVP/AkHx0MuXiqgDaipf1LoiFEhoqefzZSe20ZSBKVIyKbJPFMlqgKCisjWfM7QbcZRWQJeQ6f+VEiaRrkXpicvniOGAB0hKqnzIauIxNS1g0JND4ePDqAWBYwE2tCSZYKLQi2KAxPFBc96AflzXw9qByofcNff3Yl3FRdecQkLKwt4ZSiLsiNkp080CZIIScVpQC0hJsiyjMpPyLRhMvb0soLWNdR+QrG4wHC0zs7FHVSTCX60xkK/oG49g6Ud0FQkoCAjtJ5SF3iTSMljTY7EwGQyQeU5SRvqOqC1QeEJ3hOwCAUkRVtXlD3FxugQ0s9Z6uWkVqiDw/uE1YbxpEGnhpXlFaraoU1O4z0RYX1ckyeFn6o6e8aSSAzX19ExsTDosV6vok2G8xUpBoqioKoqSizKCL51OOcIdoTOStA9NsYVy+Ui9bjC5oGeheFkleULdlCPJ1x3zbP5wp13IdrgepraNZRlhioMgmdjYwOjSvr9PuNxhZIEVYO1OQtZQTtpEQRlhNY7mrYh6kBmFTvLZYL3+LrC+4guS8RoYuMQBKZ+YueYY4455jj/eOY6M5ljjjnOM7oNQAwC6CP+4WipeJwH934ZbEOQliAtKbluwxhNl3IWwOEYYb1T5KjruOHBpzjVoCane9/Zfu7ZSvtU53emaU+nDbeDp2s/nRynHz38eNHLn2qcanufjXzOWTCepE7pSlFIUZ783Tkq/zNlfj/VaY9131Mx94//UNP9pk1/ilRS6KAJqSRRkFkLvqJpRyzuEC6/IeODH/91RgzBWLjsJnZdeytr5NTa4qbKRGLCxFlQJT81mW+JEgmicGJJaAwNZRhjU4NJHsGjCEjy3RU8WlR3gIEiZiUHG+HRseKCG16EvemFkO0CvQIrl6Of8yIWLrmOtQbqIASZBhESQOIR8/YU0GdB6TYL5JSO4po7838TPSY1GBpscl2woy1BnxJqW8GegorUtqW2LSiHFlBYBEucKld1NNjYrbRJeaL2JAloHDaFJ7nvCGiCaAJ5Z3KfEiG1tKkl5YZxyikvvJmdz/82kKuJbcnG+pDH9jzAdVdeSr+XY7ICVZQ4OkJUx4gJnl6oKUND5muy2JDR4n1LSFP1rtaILlC6RBlLlmX4pqbXKxhOKmISEE812QAUo0mNJ9K0E4wxuIlHvKLIc1yo8RJog8bYBTKjqOsNylLTLy2tc7jUBX1CO5KuKJc0lfL0lheh9ZgmECeOTCx5UqggGDsgqR6TxoFVNLFBmUi/1AwKiy37UPTwJCaTDVLTMMgK+v0+k9Zj9TKKBVLKSNqQVCKlQD83JB9onKa/eCFFkVFN1lHBg084rTGDHC0tmgab56ytj+kVfZpqTLYomJ5HhYpMJSa+ZegdrhWKrE8vs9TjEdaUiOqRVEmKCk2C2JL1cxwR5wKLi8uY0jKsasIkkUZCjFAOStCRtp0QYoNS3VifY4455pjj6YG5UnSOOeY4cyRFip2WQaSLeesZUbOfx9e/RuyNsWWBFsNk0mLJUAKNc+SFIW7uq2YEQzzqf7NPUkqgmW6KFCqUSNIgAfDdhkUCarq7ikKn/ogakkEl1fmfk3b6UIWIPpLD1CzwiS+ps01XSl0wBTjabC9NnyEpTf3LzaLydn7gJMrUR1kgqc4PWhRQ0SBJbZY3KAgERPlpZNmu3N22CJia5qmpD6puo+pBeaJE9JSkUUmIkkDi1Cda6PJLAIIkMyVzNF0k29l90/rPfPQlvakAUjAta6emSZIIquk2RJs+sWbBOBJqqrh5Yi8KgkqdaWGY2SdON/FI54uvq7OgY5ffEdXNTK10NBmVhCNBP5LqFMt0fudmbZ0kEJWfjpt8+ky/6ZCyq5uZ5hNJ4onTQBpq6itORbtZz6TSkfFE6pRasxaUqelk1Ef1LxKmZYmbecIRBZjewgpESUfdN+u7WR03A7BI7A4WZuVIx1PDyZE222KSyjTIieC7z4/qs6kiKs589k2VUFv7WxI6dr73Zv05U3bNgqIkSZA6+kaiOVIeujrG2TidTiqJ3SwTwvTQw0zz7FpLVJim654dNn1KdmNTR7Vp4pqEzTGsg9oSnCdOx0M60j/JTJ8xa6NZBPHE0bxH59NPzwLDYED0Zrt0YzGQVAPip+2gUNFMTV67ugSZ5TMLkjOrxxHFmSRBjjr7mZnvHhk3s3RbCaKZWTIpocim/hojSYUnBas5nkvVs+km4VzgeKrN0y/z7P60ZQ484fPZ/5Ig2M17hG5t6Ya4QpJB063ZWmUATCYNhb2IZAu0t9RkhNZxzwP3cPvVLwOzTPmcl+D27WPiV1nUBiUO39YYrbve3VxrtvjgFAUpYmLn2zPQRfkWYQvJqDBGEUlE3xIQUAWHJg1NcQE3v/47QC+AKoEAbTd5i8XdrMdIaGrUbMqmbnwpOqXqbPx3LaS2/MZ0Y1JtzqMjaXnC/Wm63sTpGq6Tn6YP3dwhTX/XpPPbSuzmQ+JJZOhR+W3BbP4njvxmzOZMFDpz5qniPaVAIkxbmU61ukWjG7fMQ52Ymt13n2i6dUcBcboGIhCSRkwPMYr1WtH2d3Hti18Pg0sgWlQGH/r9D/GKF95KUWb0FxYRa0lA4yKZmf22pk6lmzqFqqhurS/yjLpt0EoIIWCyknE1wSqP2KnGOCWKoqQeTyjzjNY7kghKKUJymDwjBegVPUJwNG1NXlq89xhbEkIgtJ5+URL9NECQhizLQYS6nlDmPep2jIuBLBqWBovUozFZNujcSTiHMt1aqazQeo+EQEoBa4VmMsFay6RtyYseIXoW+j3EOSTBxnhElpcoyfAx4kJLVlqapmKhzKmrCaIMRdFjY1QTJLA8GNC2nsIYfPQ45+kbQ/R+Wt8+k0lN0e8RCbSxU/0aDEHAb/EXXtcTtMlIors5NvWH7eqGsswZtzUoTT/PGQ5HODwLCwvoCjAJL56UEq6tMHmGtQbXtoiab8HnmGOOOZ4umK/Ic8wxxxkjBjDWEpoWnXekgDDi7kc+jRoM8SbSekGlnFznCC2BCqzQBKb+2ISkumACMt3GdByJQiSRUiQZwccGYzw29vHjAtqcLE94GeNMjS1CZ5IkiRAD6BxNH9doYiP0CkVQgbzQuHEiBIM2FpdakIbcgs0yUvCE1BE7GsHFRHLgfKJni65s0XUvyNriQ4vGYzINRhFTwgeLxBxpBC0R0WNsITg8mcmJ0eDHkKsejXe0WUIVgrU1MTjiKEengpi6zbWxjuA9yWWQLBFLtIGYrVIOcsIwgtMIliQRT0O5lNPEDURHYhvJdA9fKySWhGBRCqKMUbkjGZmqFxIxRnrlDkbjBmMMyQMtSMgwsaAKQ2QpEFUgJ8f7LuRFUhHR4FqPag2WjCSKGD29fkEKgXo4AZPjs5w6tPQLSyCgtEdUwkWFDhY3TvR0DxUzJs0IvWDJMsN4zdHrLdC0kZgg6a6PJCSUMvjQbX6tciAOVKAVR74keAdNZcnNAimNcKkhxoghI4vd5k/1YOTWKRZVR3a2HhO7saYwJHG0ocGKRpTCZA7na2wvBy2MXYtISZENqNYaSjKsTrRMULmANp3vOicobfHK4duAbQxKBFREso4kt0YRqoAmwzUeEUOMFm1K2tZjrSammjANyoISnPcYYwih7UiipMlsj6aOKKVIynV1tiVBeUKssUYotKZtHYGyUxzF8ZRU0wgQNcSgCFWOiMHRUFjQKdGGFhYW8CGSAaFtyAqLw9GECUu9ZdxqxEZLTJrYSeFQeSKoCamgU5IHsNLHN47FUnB1oK4tuR10pAUOH4fYnibqSDLQeocxBq0UsQZVGTKTM4kVXkFUltgmlosF2nHVrVXK0UrA2IRCocmYTCJ5tkDwAasTKVaIbkkGlO1olLb19GxOrCI5htaD15pIQYwDclPimxHK1Ni+ULvD6IGmqWsKFkg+J3lDUkKDx5QarcA1FX2t0UqYtBVZllFveAqbI5KoXUNeZmgjuKpFm4yWSCR06jYxYApSit0hkYrgJ4hXpNaCynFSIVlCFd261rYtvbwguHhCYhRO3+x8u2b8pxf444lq3ZOnPUosmhSiEklc9zfGKcHZPcdowTlHYTN8A0b3CA3kWZ+qqlA2YW1OqnNS0ORZrwt8FCKiLTEJ43VHM47kaUBaz2gPB7721Xt5ztUvJi+WYde17Lr62Qzv+xwp1EhMKGs6P5LRdIcgxI63nYYESjh0OnJsFaZEuU6hO/KRvCNtnScrIsoHbFZyeAwPHfZ84zu/B/IVkJyUZGrKa0EU2WCFWI1YWCnJVWRS1xSLu5jUnpaEFoW1eRdgh879jc37NJMKqxMGjSQHMUzdw8yOUTpCPyAEMYjS+JimgaEciobNwwgUXixezBPI1tlBCpt9L2mmOJ2Z9KcuaBIKJRAwxKOCs3XvKTqCSrYjZWdEq7jpSVtCpkb8HbYSroqEJQC1QKYzdABcmAaJoqOotcFHjbV9hpNAJQtc+/K3wkVXdASuhv/2px/mpptuwPQHFIMBxuYo1ZHhmZ0dZClI0IoiiYB0VG0KoAwYpYmxe3tK0qJzCKl7d9J0KvcQGqxRtK47HJQY6PhWs7keMz0cM1YIvqOEQ/KgQGOJDiBg9MxCqCNrM5MTQkKLQRmDJJg0LVhLmwKkgNWde4cUuz4yarMpiT6hbEagcwWQoseIIvgWIRIiZHnZ9ULyKIFMBNqWUhmCi0TdHaY579BWoVEE12BEA4mUQHSGS5GkNAohBYdSipjApThtV9WptFO3OZ45chBriLM5mGZH1d0cdzFukptt25IZQ4Yhtg4vanOX7YLH6o6A9ik+LQjRk621xwtqtPXvibD1t+CJ7naUUoRwRG1+vOCFW/PeWt6n86HdHHPM8czE+V+V55hjjmco1NQECLS10LmiJ9KwOnwEL8PNCK4k2ylAVKcCSWI2JVACxK1Skyk9qtJ0fyJCmr5Uee8QH1hZuIyrL/wGMpXTxHUeG3+Zx9e/DjQoA1prQjDgV3jetXfQU0u0zQaPrH6J/Qce4oqLbuCCHVdR9lbYGG9w4NAD7Nt/L3op4EMgpm6jV00iO1eu4JLLbyQ3faKb8NCD91GWht0XXoY1K/hQ8/Cjn2dY78WHiqRyDLu46uJnc8HgUrwbcWh4D48cvAuvKkSBble49pJnc/HgCqISDrh93Lf/S0xGIwpZ4DlXvQbjduGdJinQtkZLwqQSocA7Ra1Wue/wJxlvHGaRi7nuimfTsyv42LBvtIdHD9+L9GwXLCMlfAMDdQmXXvQcMnaRtGP/8C72j75OSlXnASEFYkz/H3tvFmTJdZ/5/c6WmXerW/vWC3pf0NgJEABFUKREiQpt1j4ayXI4xjExHkdMOMKPjhhPxLzOw/h5JuyYsS1qQhSHY49NyVpGlESMCZAiCALE0gC60Qu6u6q7qrrqLrmdxQ8nq7q6AUIgQGq9X0dFV+XNvHnz5Mm8eb7z/b+PunIIobDWI2rDtFrh6Mr99JJlxn6ba+Wfc/nWa3hp8c7RbrdBKIY7Jd1slYfOPAVeMy52uHDlVYaDGygPc62TrKyeps6myf2IG2svMhxeRqcCaQRKOoJvsdA7zmr/BF0zz6Dc4PrwJdY31ji48DAL/fuw3iCkxvlYUpmgERhqF0kOSQmiRBrLreIqb1x/nqneHMeWnyYT8yCiki9rp7jCo+oM5xylKqiSDS5uPI8LnsTOcnDuFK2wjBIdhPYorQlOUZQDarfFYHyN9Y2rkNV0ZjqUlSffhiPLDzOnl1BCMnTrXN16k2FxE6EDJiQEJ/CF4fDiWRaS42iRsF2sc3XrDcbVFZxStN0Kh5ZO01I9ZEhiOaM2uCqgtcTZSN7ZMOTKtSscWrqPxLQBgZEK7yxaGYLTCKkJ1DjvCVrjqCn8JjujywxHbyG1AKWib50A4QMOiwsC7x0qdDg48yhT6TJOWqS0hGrI1vAal7YvknQUqTIUWLz3BBHiQDyHlr2Pg3P3k6a9qJhUns3RFdaKV6ndFsIIgmwCS7SmGldkcp6jh38IHebQWhH8kO38CpdvvkKV7jRksCG4QF1bdNVltfsgM+0DVMritMCqlLpwTMkE26pBK5wesDZ+hWG5RlU6eq15Tq4+RC9bAW+p620G4ytcu/kqolNgfY40EmM0tnJQtsjSYyz2lpmaX6bVmcXWUUFYlTlrt95gc/RaDLQZryOQ+LrDgZmzzLYO41AMwwaX1l7HmQEA3jt85dCyhR12OHPoKRLaOFFw6/YlNsdv4WqPtnOszJ9CpbPIBEaDy6xvvo0LLirDhCDYgHF9lmdP0Dcn8GhuV1e5tvUattxE6BpFwNrqbp/G74IPqxr9KKTqhx3wfphtg28m5dxupUAkhEQwuFyTySlGa57B7Zp2MosMhqs3N2m3ZylsycrKQWZ7B0BoRBkT4zMp0KrFzPwyB44epU0XD3SYRtLB046VB0FC2mLu9FmGF15AEXC1RWrZqM6jam2XyNsjAhsVvGtU1FEJGdvbE1X2QXhCMwmTtlvc2M65uiM49sgzmKXj0JoG7xFKEjmhFHCk3WmcB+ccdRDopM04LzFJBnWNxDMaDWmlBqlgXFnKssQrhQ0WJcAYha0tArnnm632SEa3K2AE9iXaBx8rKgQNyRtVovGow95x7x5jEKD8PsX79+iMEFWdEnXXdv6D8Or4Rk2qlKD2NcJDoiTKq0ax6nDCIkzCRuHx2SoHTz4Jqw9C6IJJ+LNn/5S5uRmmp6dpd3okaYZScUim7tqbjKrThhzd37+ttU2fVzRPUoRG3R5CfGaSzUSxkIIQ9J4q1tuAlPuv/92qg93WaZbd9fd3Wxaxew72lLn71LvxtaYCYnfhvevvrrurgH/Xudi3fdin5xa7tTR3fxaxp1betx8BhHB3xc+uonhX+XtPX7pLrf+u5fd89rsqid6tXv6oAWF/1fgwqfP32ihJKb/rvXqXQN3dbv//E0wwwQQ/SExI0QkmmODDo6nQatIJCDgqcjY215pytFjGGR+Adje6t7Q6IoZWxCfd3YfSEM3MwDeliyQ4q5meXuCRw5+lzzFKRry883+zcWsAehNcgSJQj1LOHPwkn1r5dTL6WLZ5dfr3eXbjDzi+8kkenPsUgnnK6ZLL3Rf4s5tfxNvLYBzBg3c9evogHzv+CxzLnkaRYblFfvP3yLKEp1Y+i2QFGDKV/CbffP1LyMThXMZi52E+cejX6bGAY8DF2T/mxtY6lSixZYtp8xBPHP+vWeE0DssNXmXtVk5wgvvmTvOp5f+BhMNIEjwWT46nRBAwxFLuiusM7XWurZ9nufcgTx38VVqs4ig4nz/LxsaI2q+B2kEbgXB9VqYf5YcO/ioZRwnkfCP7LTa2N7DBYXQghCqeUhtQKJQ2SD/DUudxHj34i3Q4RM2YF/MvcHNzTNDbaFPjeyjtVAAAIABJREFUncD4Pr0wy8dP/DSn2p/GIyim1tja/nfUOzsYbzi88MM8tvSz1MxRscOL/jd5Y1QQ7ADrhwSTo6zh2IHP8MjCT2KYoWKNFzZ+k/HWt/jYqV9gRTyEpYskQ2Ib3Y4hRoDsDio9nhzLNuu8yvqVAcdn7ueZlf8GxSpgYv+iIvQrWnQIeEpyci6yuXGDwXidpd6TfOLgr9JlFUGHAoemi6AFWAquUXKN19/5Yy7d+nN2ti6hhCALC5xZ/AQn9A8BCTlr/NHot6jK50EPUS6gak1PLPLo0k9ySHwGQZdbvEUx/G0823gkB6d/hEeXfo5pVqPXHXX0mSMO5ByKwIiCy9TrX+WxA5+lwwqGbkxXZoDAElCARqJp9FtUjIERF3tf4YVX/1ecWKdihFciEvdKAz5aR/iMaXWExw//Mks8AJimULzkBi9RvvVvGbg3QMZr3aPw3iODQNfTPHTfr3B85rMIpohGFDWj+fP88Vv/M5t2iNQS50uQDqUM9bDF6sLjPDb3T4DVRpd1mwGvMh7+NrfUC/hEoCqFqz0CS6ue4/6Dv8Bq72MIWlg0FYrQE7SICjqHpuQS37j5r7iwuU0rmeLY/Ke4v/9raFYQ5Dhusjn7HXZ2vkitLxPCOoIylrN7w6HVxzi58Kss8jASSDDUZgRIZJJS94a8sfOnvHr9Dwh8C2MkaX2Us4s/xQpPEpDkvM3Ozc+zUX+LpB2gHqFNRlV0OTz/Kc72f42MBTzbvJX8J4bv3MKHkinu58z8L9HiLALLMP06Xx/8DrfrCwS1gxAO6Xv0zVkenf17tDmHR3CTb7C9MaRwYzAlKtHY2u+F8/xF2B2TvnsQ+xd74n0YcvQvN6xKInxGCDVCVUTiwyNdh51bM5x74Oc5dOgJEuZxkY4jQxIIVGg0KTrSeYi9qzMWfCsMoKiJ6eagG5WiB+eAHMoNsENkPcbogDYKnRicc3jfTBTce4zIvfT5qKCMx+yEatYvIylkUkZVjQiOrRLKzgpnfvhnYGox2j6InOHNdboLB3EelJRk/Xlq3aaQmkpAr9XCD3dwdY4JjlQ4HHW8g9YlQmoqJUCnVCNLEWqUB2ebCaQ9EsqTNFYjLggcEi8y9ryRhWyS2/2eZYAKd0jgeNy6WSe2SLRraUr5RWOBsq+d9rS0+9Vne5TmR4NsCDLrK7z0WKGj16XweF1QYanIGGZztI8+hnnqvwDXBZNy/vx5RnnJwYOH6ff7tFpRoX/XOX4fgn/3Ne/9XSTS7t+7pNPuMmBv+R27gL/9RNNdoZZ/B473+42P2n67pPt+knP3x3t/Dyk/wQQTTPBXiwkpOsEEE3w0iLt/HbptRuMdyHaVN/EnNGZgQYgmdXMXjUKh8RYMjYokhNCQrRJnPUJKjGrhRQsje7RZQnCAlAIt5snzQNZT+OCRQqNCRivMk7CMZIqMLilTDDYL1taHnJvr0GKJFMOxfsqbM6/yxu2LqMQijGK0XTKdLXMk+zgpJwFBwYjRwDMcjJAn+yQcAEqOzD7FC/VX8Oo240GO1FP0OIJmFsUOmVqiLjWqnVDlioXpcyzwMIoFBENqXmVrcweCoJ8eosUxlFvCWjCppWALSdIMDn30MENQlzVVIZCtKVocQnMAQYkJr1EW4BNwwRKUwOY1NmuRsUrCCpYhc90jBGtQiUFicV6ghCB4h5KCMh+hqg4hadPiAIIVFCN0vYjN26jeCKTDjwPjHc/Dxz/D/e2fQnMIjydgqIuUykLwAeoeCQfRrKC5jXHTVCVknQypKpwsqCuPZhHFIWAaQwq2Q1UKEtEBUgQZkjYajSJFk2KdRytPwOEp8YDGo+ki6zZZmCVhCckq3hksFVKNkM26TWwCgg5aZCSyT0cepctJBLMoMgwFEkMgISDoME2Hgzx6YJmp7grfeOO38YzoJTMkbhatDxFokZBRDTtUXiG1i0pKnxIKTSsso8URBF06VIiyjbM1zgra/SWmOIFmvnG4GyAokNiGlNRIPAkpxqR0mMbQB7oI5B45Cp1m8sKjKPGUOBqFTNnB5oK0nVArSyU9wUtq71ECcBJnQag2s5xEcxRCinMepQMrtDg8/wIvv32JQg1QRiCViuXihWRKH+DEzGdIuZ+aWNbrQ0VHeKZbB9jcfI2gBYQ60rchRfo+hxefQnMUySwKcHToYpjpfIdrGy8jgicVbZSsIXik0/TTwxhOAFlzZylxjAmURMc/Q0KHVBlSnSGrPstTD5JxBMUCnhLNFNMoMvUNtocXUV2PlgZbCiQZywun6HOCij5TKKDE4PAoRFggFYucmmrhpeXPL75JXYzQlSb1cyRytSGoc0RucKrCujEaSZUntNUJTiz+BG0eALrATYSdYzz2SOmonaHNIQzHCJQYrlIVChQoFWs7Za2weZeMowiOIYE2t/Blh5AofO2RKJy1KH3HNfGD4F7C8XtJd38vsvKDEpgfllj9Xkrx93tMhxDwTnHi8GMcTB9DcwLFMi0U+BIhR+BytGhFE0lnkUqwN/NniWXP3oEIJDJ6gFJtQzmCfAD1uLHouE15/pu0pEW4mJ4NUJQ1OtPxe/EeVZtvgpPuKPKi92LA4EWT2h589EYUhp1Ccj3XPP5zPw+LR0EYfJnjNt7mT//oj/nJ3/jvqIMEF2hPzSCSDmNb0U4VpXVoJdB4Em3IiwqpMoQPCBftGurxDjpt00oVRkhUsFjbTNwE0YQqxi92IUIsXw4gqfeOwYvolRoJzjvexHuqvSDxkrtK4eOxRxLVvQ+5L/aRoN8PQhQaJaK1scxaRCdk6yB6WgSsEIww+KkVlp/+MTBT4DTDzS3On3+N+x9+kKl273smRO9d516Scz/xuVuivFumLKW8i4jaJUz/puLDWntMEPGX1X67/XM/MX+v4nT/Pf6jWLBMMMEEE3xYTEjRCSaY4EMj+Dj2w9WgPYKa29vrUXUjHYEaGnoqIpKcYTcQabccrlGJCiCGBEVfLW8DyggImuB9DLBwLUKVIOlgSQhNKaGVNRiofI1GIKWGYFAYpE9QMseHEm9yrmye50r1FqeSQyR0UCxw8tA5Luz8R5wYII0BYThx6DQ9ZhC08Yy5uvkSt4vv4INlhzdYYIngU2bkKZZmHuZasUZqLNoZElpopiipsKXHWotRBi06HFo4F1VzAaQYcm3zBbxcI0ssUkU/MzzotCbnKlfzP4dWDsQ4F2ktlbzF0G+gWylCJoAhkMWwCBnQicSmkooARoAJCLU7IKoRVOBD08aAtwRXo7SM6lQvSYxGeIsxDkUJRBVuKlukqk3hAjJYMpkw0z3Ao/f9BCnHwLYQuoyelEJh0gRlQQmPwWOtQeoWIggcFUFWOFHgcFgf/RIrPBoFGFzQqCSwNnwN0a0JpLRYwNqUeX0MMEjlseww5DqCEQkVQ7bYzM+jWyMCBSUlHRxSVVSsc7n4Fq0smqbqRll4q7zIuN5mNC4IrejT6n1AyxLPJbbcO0gpaYtFJMeAHoYzHOkb1pbOc/n6N6iKGhk0njaeFtBCyBZK9UHnBDUGGfBWIWVGhUNjURRInZMGhwsS6UYoxkABBMZcYFBfQamysZrTFNym5CJD+R0ujFJmOkdpMUvCNMNaM2MOR2sBW6PMbW4Xb5BkYwIFAypqvYlMNS4oqmqM14JEp6igolefFKAMme6QMAN1p1FzB6x1SN3mvv6DvC2/TskYqWKJPjalI5c5uvhxMhaRpJQWjAYZEqQwtHUXXwkwMTk5eIEt2/TMSRbTB/dp72pCCCgxz5Glxzl/6/cQckhtm8RtU1PlQ7woIOS4oKnEkFxcoWYdR04FVEDOdW7X56ntkNXux1gVZ0hoiJMgCaKD5yCHlz/GxjtfRQgHLsPmoGSPHtM4dqgZsVm+TVls0ul0mNJH6YhpKpuh9ALHu09wuff/sr1zgbaWpDI0113U6ZrUkWqovUX6PqJe5fThn2OGJ5DM4LBIQKsErVpoLdFAikVS4ampyamxoKNPXfCQiATnNCWQonDN5EQgIaiUgMIHCULHROr3oUXfT6n23ZZ9UILzo2z7QUnZv2gQL5pQLUH0EBbNpJz3HmEdL3zzeZ743C8imykpYQEF1fY1EjGE4RDKMYQSbAWFhXEOxZDgcvJqm9rXOKtwpUeUkCqJ8mNGZc5OLckyTb11g/lWJOx0kiClpNtNKWxoCE5A+D3lI8T+2ugt9wIIVXDcFSRUl+jOAm9cHDJ3/6eYPvcJUB2wDqkdz/7+l3jjxZfh1/8RUsloHtzpoBJDWQ6Z7fZw+TYJFm0MW7llYywpSZCuZKUj6WeSXqrxvkT5SMAFJMZET1BCiBOhwTfKdokVCUJ4El8hCFihCELH15vQthB8nAwRoTn+eNyyKb+HfRUlsEcU34FHhfB9U4beCwkEC4nUCK/wQYNIAIe3FicVfuogJ575acimQIGvNnn2+d/nzNlztIyi3c5IkuRd7/3d+vJ7lS6/lwfjLhE6GAxwzmGtvUsxuktS/U1X6n0Um40JfvDtd2/fTNOUdrtNkiR3KZzf773/uof+TTDBBH97MCFFJ5hggg8JHw3saR5cGu3a9s4mUgViMvxugvPuQEY0G9xJ1N2P+EDUzCoTjfW1MNEj1MawnFBLvDMIDJoMT4UxgiRRBBnwdQxzkB6CA4FEywSPwAZLezphUK3z8htf4+y5TwACRZf7Fh5gef4Elwc38V4w213m9IEHm/04LCMuXvkaA/cmxijeXv8GK4tPIEQXyzxLU+e4ePMPMNogbIx6UEhSMjKdkaoMW2i6Zo6VmcNoNIgSzw5vXn4ekts4mbI93CY0UhnnB7x5/Rt85fX/hSpZx3pDZhJ0sFhG5MkWQk5Tu4q6KSUXCIK3eFfi6pKaGiMUd9LZRfPZwNV5HFTvJbHH8yBE034y4G0dS5txBIo4GHQeV3p0ohGhjazmeOrRn2GKYyjXghCLRwUBgsO6Am/BuxKBwwRHwNJKNcYIwOJcHZVBSmGMQRNjcDxggyN3A775yh+h1bMUdUXi55jWD/CpR36B+aQPOEas8Sff+B3Wbr+CZYtsylDaAS4MSFoZhowAlOEWL739Fb529XfIpsfY4RARJFk2RS1yrN6h1e7RjM9JZAsY8vat53n+pf+LYGpmOkd5+oF/wKx5EEmHlCUOrJzl6vVXKfKaNMmQJEAMkRBCELzH1jXBVwRbIRyUaDwS2/xzrsI5gfeyOS+WgKVmxIW1r/OdC/8Jx22crKOySo6Q6TZ5MWbrjXUSPQOVph62OTz7cR4/99N0xSzSCHb8Zb764hcZ2jcZ+luodheSisLepq0ERiegBdg4kA7WIaUh1IqgBAHdVAZbEDFUxZGxwCmWp85ydfAOnjF1XaJ9Gz+e5cDsw/gQ6W2tYv/UshHTAcHJ6HuHRLgKrGKhf5oWywQckpLaDjA6kiaz5hC9ZImdah0fSoTxKBWQGpyy8U2FQOF49uV/z6B6FRl2cK7ES4XuWXbsm2gxw/zU/WjmcL5GyxG7JzwwxVL/LOm1HqPCk7U1sp3gasubt1/EVbe4eXMDay9DGCF9mwMzH+fpo2fQepqagCOjZfpsunjlWG+JJsySkhh4pQQEkVEN+pxe+TTHu59AsYBqWrYmlhm6IMDH68g1hL/DkqFI0xQnNbWN6jtEXGZI2J16CoDQUcHrZIJDIo0huPp97/B/XUvfPwqx+m7EgCqx52kdJ+18sKgk519/6V/wX/3sPyVTaUxrrx3jQcVzf/b7TA/X6fgdgqrAFSS1oKUUaXCU5Ta6I8irUZwAyHrIKoYS1lQYrenJFoxhdkrjyxEhOIQSjMYFyiQIFW0+3uu7EgIqWCQeJ3S8vzcEYACC0NQO3rk5oOoe4OEf/cWoVgwCRMngta9z7eX/zHK7hx/fRnYXYhCO1iRpG1dsEOqSXmKoy4JhDjdyzYFzn2QgulSjba5feoGdfIvlmS66IR5rB9ZkCN2JanIBCVW0/AiSZhoDKcReSBKNSjeIu5Ps7ybsYyiYJ5KliH0p8PvI0D2PUsALhwq7pPG+lhPfB5o0SLQ0KBS2DiAFUnsq7ynrjKo9w5FHfgyWjgMCR84Xf/fzPHjuIZSRzMzMYnTynmE2H/gj7OvzSqm7CFGA48ePv+fEgff+7wTZ9L1M6kzwbnzU9rtXlbzbN/M8J89zsizb28/ER3SCCSb4q8aEFJ1gggk+PBrLT2E0gQqw5MUOXlhcqBpiFHYTZQkx1CGIAEHsJesGwV1lc5EYdQgRGoVDpE0ixypRIonvR4FjSJXfJtgCV1hUMGiRgU9Q3jdqVUdFAVKgDAQ34PLaS1w69G2OT32C4GfpyKMcW36Gd269QzUesnz4LPOcRIcpEDnb7jxrg5fQvZsIKbl262VYHCHFEp4u9y09zKvvLDPKb5J1PYox3g9QskJYj64TqiLjwOFjdEkRjAiUXC1fZ2N8BTol3mqC0jhAKqK6Ua0xEm8g2ptARq0MpXU4X+JMQNdtgrLohkAKlBgF0gcSmSBlG+0lgRThNU0MQ1SDypjC7UKNFCCVIXiJlAorIn0awygMAjAoPBVSBIQXUCakyTwH+k9zOP0RAt07fSOMUU3Kd6gqUKoZ+1owOYId8tEmtsxRypIkBicFNmiqMio740+NSsC0PU5tYHHUuqQqd0jCIiqRWByWkpox21zB96+QdMaULlDVAeFTxlZSk0RHW+GokjVG5gIu20ZSohGMhMB6hxSaYCVS1UBNvavKao2o0mtYtU0x3uTbry3yww/OI1gBPDN6FWNmcMWI2luCrBAoPDmCEkWOFA6lUjQdLIa6oTKiPliDSrFlBxkMVS2bMlmBxGOTbYbyCiodYtUYgUJoSxF20NOGvL7O2K9jMo+rewzFEkIU1JRUjBjKa2y4V5DdNXQ6pOAdgnRIPabyYS9dWgWPVqCUQaqMCkNQkoocoUdIxmyPt2ins0glkKyy0n2MKxvP4swthPQoDKuzDzHPmSYFeEhebdBOOgh6OApcsAhFVHVTIEJBqgSHl08h6KAQbBc3GG6vc3DpCAJFSo/Di6d45foFaHm8cdRCI7Vh5Gq6skYQKMkp0xuM/FukpsJSILQix2JVSs8c5eDcJ5AsIWTOxvZbKKnp9w4imabPERanTnPh5hvkIscxILDFlZsl3k7jhMdlm2gDdpSwPl5gyCZdFpBINBm1hyBSLCmODEe7OZ8ZDkFRlGjZYUo9xrHFH0cyvaeMhWgn4AmgPFbUCBWTrSUFAk9Bji89QUnStEugxpcB63NKtmgzaiwEhvhQUtmSoAK29igtEcgPpKL77oTjR/EjbW7o77O/XfwgPUVDCISmz8TjiaYbQdakXc+ovMK//Nf/Pf/wV/4ph2afBNdmeukxnnlmitf/6H9DFQPawdLVAmlLRB3QKiNLu1R1RZrNIGSgrCqq4FAtg9Y9FIKOgLooSFHktkQlKdIkmEZh/37lzRKPDjVBxEz6IGJokIe91PWhdVzbsTzy87+AnLsvJsyPNyB/h5f+8Lc50C4RnR4y30B2ZyDUICWm1SUUGpsPkb0EhWArt4SF+5n+sf+S6WQB8gH5K1/h9T/5El1vSX2BlIodYLvusrExZqnfpaNK+qLGiCYUCE2QTWm9lE2gYnw2kA3xKfcpPPfCe/aUoiCwzcRbwIcmHCnEUKq72mhfNxL4eO3tPmt8gL77fvBCIhu3YytqpKwJsiC3EDpHWTz1FOLEMxS5I2vl/O4ffh46jtDWLK0eRcnOXZ9gP0n5F/kt7i+d399Hdr0atdZkWfYuz9G9dvkbrhD9qPjbTgb/oPFB26+qKrTWe7YNUkq01ljbhLM1/XP/e96bOA8TgnSCCSb4y8Hf7W/GCSaY4CNByDuDXofD47BujA813tt9a+5PLL0TtBTLuMS+ZfsftgJKxQAWaysgRAJGSqSIKkRDIMVgXB9TLKGHB8jyo+jRQcL2DKLqIZu5H9nsM89HmNQS5BYvvPWHWDYRUqKZ4fj8U8zpc3T8UQ7NPoRkCoTGscH5y8+ymV9AdAoqv83axtu8M36NwACNYTE7yaG5J6m3ZwmuR4VHSY1AUm0n6HyZHuc4e+gzZPTwjKi5yfnrz1PLIS6UOFeTZNGhsHI26mRCgqjbKDtFKDNcrgkWtE5QQoKzTVs7oIqETNlD5QuwOYPaXkFsr6IGK8hiFugSSKO6JgikUFhrYwBPiAnu1jdkXIgBV1KkQAvRFBor4UmkQFYtuuEgz5z9+wiWmra2ID2IGk/Z+MndSQ2OOiaPBVLmyaqDyMEBxPYhwu0DiOEiupgiJcM0WtHgPHVVEkQBcojKClRWUPmdxl+zQuDJEARVUMtbDMNVcrEG6Riki4FBqL2goeAV2rYgbyPKaZSbIthAYiRCWpTwuEZJpxEEKqwscGqM6VqEGYLPSbAoHFGf3JRU6rQZrEY6U5Ciqj4M+ojtBdT2AcLmIqqcx9fRZ9NRNteQwgeFCwohNKCjchhDVSjqIiW4Dq5oY8s2+A61DQTlIM1xegOSLUS6jWUbgcVSIahJcPh0TK2HjP0tQjLEydtoU0fyuVFpBVcTnKW2Fd47KmuxwVJT4CixFGyN1tgerjURTn0OzD2AFnNIWigU5SiwOv8QgWkCjtujK6zfegtJiQsFBoXFRVsH4fG2RjhoyTYr2TEkCYER1zZf5sKNP8exGcl7UlZmzqDsNCFIXKhxBKQyIGO4jUAgqDFpQdC3cXobp7bxZpvKj5CiTWaWmVFHsF7hGPLW9ee5sPZ1PLdReAxtVvpn6KiDKJmi00DahTpsU1U74DwJXcqdhMQvMt+7j4wO0epgkyHvsFPexGqHRVCjGs1viGSKNyTMoKoFHjj2E/Q5gyZDUBPVwTEd3vtIhAbhEVo2liMSQUKLJUy1Sri9hBweQg7vg51FknqBDvNoNLpxy1WNPYlRGiH93tX4UfC9DFY/ysD2w2z7wbaJ12gIARvAN6rtIAOYmnSqguwGi0eH/Nv/8M947uXfgtZtkDXMrnD6p3+FqQNnGY4EVVGTShF14a5EOIHxCbI2uEqihCZLFFrGSaJQFrjRbVJRUYy2ybIMi2AwyqPnZxB3Uq/D3WXzsknPDvu8RZ2QdwKIkFhhuLBZs3T2SVYf/gRWNqrTVHHpa19heP0tDi/OkO9s4stRJER1s5+sw8hBlmWEqqIMgh2r0fNHIF3CqWnorNBaOcG2NViZkpNwdSy5HmaQhx5l7v5PslZptitBaQW1F5RklKJFSUYlU2qRYqXGofFCIENABYfCRhVsiLpSsY8cpbG5EE14kyQ0yfXv/oE7g5w7pfXRu/TdyebfO5xz+BD9DYTROK0Zyy5q8Rzm8Z8A1cG0DM+++EXevvE1Wn3H8qEFQgjofRa09+KDkE675e/7FXa7BGmWZXQ6nbte313n70rI0gR/9UgaKxBgT70shKDb7TI3N7enHN1VLu/HpI9OMMEEf9mYKEUnmGCCD4/meTv6/Sk8lmExQEiHVOwN4HfXee+HfUnwgiCjv10IMclXCRHLZ6UiCA9YQlB4X+OdRTVUkWaKQ62P87lHFmPyrpLUriJV08y1TiL8NAiDEpDKjEwmlPkGJvFc3vo6r4//M6faMYxphmMcnXmKtwYvcnLucSQ9gqso1Du89s6zqCnB2FYoqSn8mG+9+gesfuwEghUchk+f/ocsTT2NDLNIFoEUUCxkD/HY0Q7LB+5juXWQSLMNuOa+xevXnwVTo6XBe4f0sRhQC02gxWr/YZ45/t9SyyFBBoLMcfIWr115nsqsETwoFxryIwNSZtVD/NiD/xiXDHDkCK8Rrsts6xTCzoDuEiiANpVViFTjgyX4RqEUPF44JBYhBUVpgCk8XcCijcPWBS05x+OnP0fKATwZI79FT2UIG8lRjcRbR/AKggZp8KSRJGSJo9OfZfrcKRCO2heQCIRvs6jOoMI0QiQIJMYbEjJ0qKi9iGojJzEaPMNGr+OpsagQlaBCukgauBJFiXI5cfidUIaUI9NPgDWYlkdWEqFKBrzNhbXn8Ok61nuE042rZR3LVC0QUqpyiAkZM+kqkh40elAowZUE7xDOozEQOiSs8PChn+Fc9jGKaoOWbCNshqfPgj5CCgQsIJFBYm1FO40emyDQGCwtDk09jT4+gw1DZCJwQK1u8uqV/4gv1hG6JpGxL1R1wKSKmFHv9v4RBC6AUhlVaem0uoh6gA81GoNzASU1kkDtHJUrQGV4YZvPCIKE8bhiY+MtZvrTCDq0mGF54QQXN68gE5hqL3Gg/yCeHlDwzs2L1K4GAkpoCjyVcMiWpqgHaAS67nDk4DkMPSQSyy3e2XmOjcHbbLLMjJgCElbVA3TlAbaqq4QwwqQtfGmRVqOakmOHRfgSraI3cZK0yMuCtu4zvq05fOZkU8pfM+QKa9WLUEpOc5ysiVBa7Z7j9XAfQzGiDkOqvCCjz1z7NCv9B6iGnumpVfrtIyz1T9FmtpnseJOL27/LyF/EKYsLAScDgRKBoiKnrfuMduZYXTjLwfbjGKbxjCjLAZ10AeEVSIUUGodDKN+E8GgCbQR9+ggePfD3KMIWKvPR7qKQdJgj4RCCWTQDxmi0M2gh8XWFlraZzdJ8L3Pj997DP7ri6nvZ93vt7/1J3ff1HBV3BuKCBLGbYk4AFcvptREk4x1S4ZjSii8//y+4ObzI5576R5j2MpgDzPzI30dnHW6+8me0TI50ZSzvdgKtelSVR2mLVDXe5mBrDBolRVRMBo/RKbULBDQy0djd0JwgY5r5PW21Fxxk2uRFhU40VVkgtYpqf2u5tp0zSFf5oZ/6DVAtqiqq9tdefYn/5//89zxyeJraa2o0ZV7Q8rt2Nwrdm2fgE0pfo5XG6oSbRcHjJx4G2aLy0BKe9cuXcOWYyqWU1nCpNPz4L/1jOPxg9K7ZPM+V3/08G9depc4S1gYlwRjWb69zYHmRKaWYaaUIIbDFkERKhLdoLfcSy/ZHAAAgAElEQVSO0bloKWBtjVAaYxLqukZ4gVYSW1UEZdBGE0J00JVS4Wu3Z3+y56MpYvDTnbb88JMCMniUdNTOItKU3AcK1yFbOsf0p34NZB+4zfrgm3z1W/+Gg0dW6M9UJNS0dvOz9hGj+8No3itZfv//u7/vD1DaJZY2NjZYXFx8z888UUhO8P2Gc47nn3+eV155hW9/+9ukacqRI0d44oknePzxxxFCUNc1xpg9BbS1FmMMm5ubLC0tAbFvOuf2bCB2Q5nuVULvx6Q/TzDBBN9PTEjRCSaY4PsC33iKhuD2PbzcPeiNqlABwnJvqm5Uw0ii4rEZgEsfAxREaGzVBHcS7SHW4rdYap9jvn0KhQQsljrG9ITpWErfBJzUdYn3FpMIhBozVNd48dIfc+Tsp8lokzDHg0c+Q08v0eEQhDZCDXl769sM/TVqcoIUJCZBWc+Vmy/z3Pnf42OnfgXDDJZlTq4sEkiBlGFp6aYpi/2TLPRP4eg07okF68MLfOVbX6ZkE7RDC4N1IF0gUCMlBFKW2idZOH4fjqpRRe5QcoWtwS0ubawhgyBRCXteBiFlpnOCfmcFQYGjRmFwJGj6QNq0cCwVDY06SjaKoyDknh+slw4lXTPbLxuCUFIXDl9oTp54imPdJygARcm1zRfpmjYH+w/srS+D2tP/ehQOg0cjMSx0zjLbuQ+NxhOwWASalCnwBvCxrD8o8CJ6w4kaL2Us+w6R8FMNoajQKC8b0bHHN69L4TFSIHHgBanss9I7xYHe0bgMjWfAmItsDK9zs1hDaIFKzD5dq0bXy7T9KQRDptqrPHLm00DatFzJlVuvMa5u0dI9siyJ/TQojJzmvoXHCJxEUiLRSDQOgyRaE0QNoUMEUBLqMo82CA35n9JhpXOG+c5BJA5LDF6pucL2+BXWR1sE8lhCbQ1GJsiguOPYuf+cx/NpREY5sCShgwkGL9oIDME6KluRdQ0hROVvksjGJTbgUAgtWN95nZxVWtyHJGV14RyX11/F1VusHriflCU8KTW3uL71OrPTq3hsY+Egoh7SWpSGxGe0xDJz7ftRzOKRjFlnq7xAnd5gPX+dfusRfEjQYp6Tqx/n+cvfJMtaOAcqGCQpEr13vKEuINQoDc7XGCUQVjCdrnKocxZFgqNgh0tslucRSLa5SMpRND36HKefHGezOI9vK9JWgqw6nL7vSY7op2ktLmBJkaFPQg9CShADXrn6Db5z+WuIxZwsSWDoGvVqvBIUinw70NHHeejwT6CZwwMje51bt25wdOEJVNK+o3ITniBimrhreoTwBsUsR+Y/jqXAUsX37mgMbQiteA0pjQx67/7a0CnRRCOE76pW+274KF6Efx19DGM5tYzWFSEGFEVyEKpyxMKhaQa3t0kcLBjNs9/5d1xbv8lv/Oz/SGaWEWqa3qd+ht7CHG/+yReZM1NkwdJKDMPhmLTVIwB1XZAo0MYgbEysFyI0qsW4fyfuXKl7xGeQzdVyd4K6B/LSok2CwNLSYCTUznF7XHNl2/PEL/0q9A/hhCZJwFc5LggeefrTlLeu8M0rV7k5cNx3bY37jwmaLx36MwvcRCGNoKxqtmowUwv05g8AikQCvubS+ZfJtEKlbS5du8H9n/sNWD1HUNNQDRFT03ipKGWLK4OaB575OdLjZ3E3N3jxua8gi2u0akuwNa0si6S914zrGkiQUqB0PN4ki76j4/GYLG2jkxRbjTGtNkhFVdY461DGoKXAioAM0cPcNX7mAQlC7rNY+AgdR0SVsTGK7bLCZrOM1CxHn/4c6BYhgYJr/Kv//Z9z6vEUlQxwYocs6nrBOxBxMnjXE3SvT94ThLTfEmK/H+j+UmNjzN721lqUUn/trrUJ/nYhhMCXv/xlvvCFL+z1R2stW1tbPPfcc/zyL/8yP/qjP0qr1QLukJhKqb1+/N2+E3aVz/tfn/TnCSaY4AeJCSk6wQQTfCSEhrSJ8ITQKE72IGN5qwDhRUOINK80v8ayv11Pt12ytCn1wsWBjAR89MOkSQ0mBKgDIe005cdVJEN2Y1xELGxWzSeqQokTFcYEqpCj+gmXtr7D9epVjiSzBJ+w2jlH59AiCdPEkJya81dfZBw28TIg0QQvcb6iElsMyus4ajQpoiG4dp1MW2mn+SvgfMAHUCoqk5yLQRHSeZTShDwga4GRBtmUO0fXtBRJGolSHIGApAMilgsHD0HGIXPlS6TL4sCbFp7d/G6NIsU15GHZBEd53N658IAXMSAqyApEjRA+lvGqAhgh6BLweNthcfoBHjn9ORQzpMCae5Xnz3+Rpx/9JHAGSAkkUSGKxYtdf0zV7M83hJ1pylYFJY4UhfUV2gM6qrecACc9TpV4McLpAFaCq9l13KTRyoqgwCmE18ggwUvwAdVQjzHJI8XQA3KgbnpppFWdgLEtMSLFihKPJUEhmeXk7I8z/dA52t2ELn1ESLHCATmbXObCjRcIrQEOw9DuUJocg232bAj08U0xdTwnjTduqBEieuolUtBJ2rjKkUqHoWrIYNnQak2SOKGhnVuIAEU+QLdzpPAIn6BkhnApkCCiDhPQEHZDTSBNWoxGnn7rGFPJCtYr0mQKZVsI6RnZm2wMLzCqL+CSkkgsRPVp2nasjV5kkwVWmCeQsJo+QJsXyItbHFl+GkEfj2ebN3nn9jdZWJqP1zPRDkMZg/UBrQO+VPTUGZbaT2KYx1FyfXCJzcElZHabK+uvcOw+SyKmkBhWZh4ifXuO4HO8t6iQNeFeIvoTimiYIUKFkODrAp0o7Miy3D3ONEcIJAhK3rrxLWyyjsDw1o2XWFp+Bu81Si5ycPExrrzzpwSpqayFvCbRfRTTOKaQdFACwBGsR5se/ewgq9MnuVFeRSoQrkLiECRIDIYWyk9z8sAnmOH+5loZ8NKbf8BUZwrUg0Ab2A2iqZt7Xkzv9uRImeNc1UwEmX0GJUk8z75JwcPjhcc1Jfhe+Ib4a6wSwvc+4Lwj2LmTaP3Bt/2wgUjf/23vKqEWPt6rgiAIE8u1lcSGhCTzOFeRmMChsx1ub36bf/n5f8I/+Ln/iYX2aZTI4NxnONFf4sr/93vY0WV2xrfo9VoEOaQsLN7XJNrgohFH9NoLvqHIIiG6m7wuQyyRv+vz7yNLRZPMbqTGW0uiapQU1OUQk/a5tJGz+sBnmHvkk4xqg0wACy1jWD39IKv3PwBlTrV5g4uXr9FaPgIqBVuBgG6nw2g0wrmEANwee7K5RdT0LHiLEgF2ruMG6xgs5y++w/Lpj3Hwyc9COk1eOdoaqhde4MIbr4F3LJ98iPSHfh5cilrRPLZ8lJf+j3+ONDWimXTbLjy3RzV5UFgX6HRTWhq6yiKKgl6q0VrjPeyMChKlqUqLEJ7UaJIkadLW43OAENFp2ze199F25+7+8NHgyWtBu7vEhpji6DM/BauHCKJmi3f4N5//Z5z5+BxFdoX5uRUyKbHk6FCC7CCEutsxiDt+ou9Fku511YZE3VXW7YbXSBkJ3wkhOsFfBr761a/ypS99iW63y2OPPcZjjz0GwHPPPcfLL7/MF77wBebn53nyySf3ttlP6O/H7rLvlko/wQQTTPCDxoQUnWCCCb5viJRlVIoGL6Lk7V2IZfEE33CfjfpT3O03uusdhgh7iqZ3DWSkgURSsMPN0WW0HhLMAGRBXSWY6hgL3ePQFBEjFUEqai+x/z97bxYsW3aX+f3WtIfMPOOdh7q3RlWpJqmKEiWVaBBGBoExNI1xhN2moQMHPDgC/OJo+8F+IcLhB4eCIMIONx0dbrfdYAU0ogWGBgmBZpWKolSlulV153vPPfOYmScz97QGP6yd594qEI1KErzkF3Hujcw8++Qe1l5rr299/++TgSaMkW6XVy9/lgtPPYHwp0DkLHTOx+MQFRuTq6ztX8apEUaL6GPYeGgUF06+hw8/9aMY5mioEBxSMiaQkbMIGCo7JtFDqjBAqxMEOozLmlML9/EPPvBjfOblHYZhFe8n0cNThDYUwuKBvdEGB5MVVNrghWNst2mSdfbHq1jRELyk8VHtZGRU19QM2BreRHdHkdz0KbbUaLnIcuc+FIaAwIvWv1B4hPAt+RwVvx6Hbv1GY1Z4g8DhgqKr7+fpx04zx0NMfAFynzdv/hkbB2+Q5S9E8jWkIDQiGILXCKnb69cS3ViG3GRUbGFMhtaGksM2Succc/oUgSQSBtIThMVLjxMhkjvS4X3ru4qGVsUa24yIVL3SBK+xNuA9SAxISaBia7BCVa+g04JAzaHfo+jsMaFPyBR15WmCPbKAcE4h1RJnekutcrQhiApPnwHrvHzt/2P78Appz+Jqi5dtuIes8DTsjldp9CHGOLT3GAxlKTnWu0Ai5tpjFZRlSV2NCE2gKifxrhIKsBzY22wNb6DyBBd8JL6SbSo3RBmB0ALvIHiPqyxB3dXoTgmsKRHkhedwcohiiUcf+EEeyZ8HFJIcQU5UbA/4+u6/5/XVfYxQGDpIUjwjLCMqscH6wSVOLX0YwRwZZznVfT8le5ziccAQGLFWvMIk3EIq16qW47VSMsW7loyuFSdOPkGXi1G1h2NrY4LRpzAmYzJSFL4hkQZQ9PRpTixeZHWyhsyTe/qgaVm4QqhozWGdjaWqMiBJOLf8BIJjaDIsY3a2azSnEUKzu10TTiuUkPiQcGb5PfT2TtMP2wgxQSeB7b0r+F5GcAssd04h8SxymsScw4fAxePvI12aMLzyFpPxPpnXrX7VRwU7S1w4/QwPnvhAq5reZ2P8Otc2vsJTjz6DUtMk+dh+hU8JoXmbtyQ0BHXIbrWBS0ZIEY89BIWxCyyZ+xDo1qe2JsgGJx1BcHdhQsijham/ljT8FtPgv1Vy9NtRnMbve/fbEkTr2QuISDQGIvEcOTSJMYayLNFKsLi0RDn29OsBLtsn+DH/+2/+M/7rf/w/sZw/Tpd5xMWnOW1h/dU/Qiso3IjUFhhlonWID/gQEKol6nwc7/y9CtGWEL1XGeqEatWioKaJ7UCiArVrEK5BiFhGvbI3RC5f4PGP/hTIHKNkDO/SHlzZDrE5dLok+SKPnHoEr9K4xKIN2ILFxXk6WUJdN+RJysgHjp84B0ZH02RnKfd2+cZb11jOFUunLvLkP/w5SOYB6Kgadm7yxT/6XU4udtk5bKBzAuQcJAuxwkOm1FWBMDW9+eOMGzgoBWHhHOfuf4LGB27deIv98T73L3dIcNggCVJSiQSR9yCR+KpsLVIE2ju8ayBE5WTlIunsxXRMmJKj/lswbvjr4SGGB8qEnaHl1NOPw/2Pg+jQ4CnLCfPzp9naXkHOLSPdPIsnFmMVSdvuvHMIddf3c1oOP703mqZBKXUUUAN3k+Pv9WjUWh+VG99bfjzDDN9NXL58mcPDQ374h3+YH/zBH2Rubg4pJY888gif/OQn+dSnPsWrr77K937v977NW/SdXrdTvJMQ/WYK0r/p8xlmmGGGd4sZKTrDDDN8G/DRw0vcfR1przgREeGdnl2tEhSgLYkPU7WRD3g5VYsSRX0yZnLHYJzp9qItKZQtsVfy2uqn+cLXf5tg7hDMAV5MEM0pnn/kF1jsHUdxDOji6RFkj8bVBJUggyPrCNa3X2GnucRZc6LdPYkTNZ5d3lr/AiO7BtkYrRTBBYKXzCWn+f5nfoGEp5nUCXlScGXwKb780qdZ7L6XH//QzwNn0bphbfw1/ujPfovF4yf56Af/M+ayR2nQ3Jd9iIdP3OYv138HM1fTNJ6qqXBtoa1jzO2Dl/jC67+B6OyBlDhZozuWMoxQXY8vejg0VaQsEQy5uv3nfPUbv0chV1CmQpFj3AnuW36BF576hySciVdD1CBLEJYQom8r0+LjkIBPYhnuPUXYKiyymD7LXN4jIEnlDi+u/SFX1z5PPp/jMQSiUi9eRw2+Sxxuoh40fs8hb2x9ktdvfhbXOGyYEJIR2p7ge+//Od5//h8R6OIwONlgdYUSCkdKzOQ2USxKVGGKtgTfC4uX8TdCkAipwes2UEejJJSMWBm+zItv/UtMbwetPVZaDoXFJyBSjS2TWNoYjwahJI6iLVGvKOhzyCp7xVWur73ErZ1XUPMTKi9JSZAqIeCwDKjZ5qXrn2DfvsrEbpKLDr425PosLzz7n3PSfDj6GtJBJikKSLIYUiAwQIJnyM3dz/AX138fn9WARwUDomLMHWTuUG1pfJ5lhErgpCVQAQWeCYEaL0IbQxIwHRG/Vx0ncIpAQNFBt96xDoWw89hCUSeCQAaYqMZWFSKfsLp9naeWPIYMyQkePPEh6u6QjFOtInmH27tfQ3YO8KFGkBLIgRzXgHQK6Q1aLXL29KNATlVNMGnC4w//KI/JD1OzQ6gUHXkC0SqDUxY5f/a93Hj9JfK5BidKvHJYAloIHAkWjRcKGyzapDSNp5Oe5v6l55AsAgpPlw898YvUaoJAkIRofYFokAi69DjWe5CtrbfIFi112OXy6h9wQ32RQgEyoRO6PHLyQzy7/F8Q/DFSdZyT6nu478T3cfnWi2iVoxDtmctoOMmD574PxRKBPUa8xl/e+k3E/C5Dt09DiRHx2kvXRdp5gogq59jVZgTgkFt86er/y9C/hZP7IByJP8aSfB8feeK/wvAQjpqGCqsagqxx0uNDjDBTgbv9cYu/TkH3bsnR/9AE9m+r1vvuTH41weWAJ6giqnGDQwjZqtsheEsn19S1YzAakOk5lk/0yLoT6mJEkY/43z7xi3zkg/8NH3zsZ8jFSbKHn+Xi/We5/Ye/xWT9TagGZKlAa8mkKNBak2hFXZagonXJFFOFqA710XtOaKZhStAS33EZgaaakBuNawKN1JTBcGt/wLM/85Nw/IF47spDVCJZff0Vzp87BnPz0DhIcggBaVIChqouyBINBGTSHj+RkC2D4OSFB+OKihQgNTZd4L5nP8p8J+eF//hj0D0TyT4/gWaXL//OP2cpDDjRO8bq7ohzFx6I1Q0h4KqK7dvX0bZgalBSOMnmyPPM899H7/kfgiA49QOHXP6D32J79VVO9wyVEAzGBQOrGI7H9Dopiz3NQmeeuplQ1RWpkhgtWtJQEaSMi6EhELxDeg/CIUXAfxtToCAkg7IknV9CyAWSJ54FunirSXTKmexRfvbH/xcsDZaaCSMyDJdvr9EJmtDsUk4KlpaWWF5eJs/zt6lD7yVEp6+nytDp+1JK6rqOwU06LjpWVYW1liRJvsmezzDDdwYvv/wySimeeuopTp06dRSalGUZTz/9NJ/+9Ke5dOnS28rkp+0Z3q6A9t4f+ejeOy58Mx/rWRDTDDPM8J3GjBSdYYYZ3hWmirOpU950an03vEIdvRbTCV0IrZoppnUjBGKqFEW1ZKePJeEtERpUpEHEVAWIZKoKtKFBiAaR71EntzALu2AGNPUI5xr649stXejjX3AipvYGkDIBB76xHFYbvPzaZzj1Pd+LFvNYH0CVDLjJ7d2XEekYIT2hAWyCrOc4d+pJFnmMpsnpJIa95k1efO0TDJtVTnbPoiiJisuGid/C51usDN7is9+Y8ONP/Q8YziAxvO89H+Vrd34f6wJSxzLxaQBKoEbmY+pkFd3bBq0IOArv8CLgGolwXaTUaBIMCYEC1R0wkddwvQ1qPUI1hqoYUPqHMXhku1+iTTGOtgQAEhFEVEIKcE5gdI4MMQE9oFAiYy7PAItnwJ67wuXbn6cRO2h5DEtUC0c1k+Ve0iW6nno0AUtBJTYY+stk3RSlakQ6ZrI3wuoDYhBU3KejNhVABEUILXFxFEJiuDucTRWRMu6/MFGxLCJpHAvyy5hMv7xHma5gZEDqhGriSUxUOygUKvjW+dLigmXt4DUur79EGQ5wySGDcpVRtUYV1iErSPKU8cDSlQmuAYxDUWNoKPwGY3GdKtlA5jmi7DIua4wpUIj2jElq7xjXh5Re4OckTVv47rGEtI9NVpF5CdIiMTRNQ5IIZJJhQ01TNyQCrLNx4aFV5cZ7QEafvRZ1XaIo6I/usL98E42JJf0uBWEp5QZDt4bsBkwWy/AlmkBN8GOErtgbrbHvbnNKnUKScWHpcVynbn1TK/qssD24iUibtqw1FpKDRAeJDppQS+a6p1hK7sfTIUvB4cjkHIoODR2yNMcg8KGI5KzIOdV9mo4+D/4WTtRtXzPV0dV4b9s1DkUICfVYc2bpATKWURigQgOL6iJNe460UO0CgAVSLIZzJ5/k6vorZLqPd5uodILOPVKWjCYTAnNcXYUHFn6AE+o8nnkcFWeOP8HVW5faEvWo1o39WEpXRXLfc8jrm39E374OuYIskih6ulgU4oKRIJa7i9Y2wWMp2affXMP3boHZh+BwzYTDYhHLEEnNNGFdtHemDBC8QQQZTT6+Bb7xWyVH382238r3fisT42/+vdOFOg/SR0/itkohBEc5qUnTlM7CHFXpCMGS9xTICVp7Sjvhz1/6v1jb2uYf/cB/i2CB1He5+LGfJbz0J+y+9TX2BpvM5wqZGvCOYAXBC4SURyXz01R5hUW1wXF+OoZO1Y7Q2kNM97xd4FApI6e5vldz9n0fYfHZjwA5BIuRFfuvfY1P/otf5+LJJU6cPM3C+fdw4dEn6Z04Bd1FVDKHSqaqWQ29RbLeAlXoMykD1syxfO6Be05ZQvfk/Xzsn/wyKBG3CQFsBQy59Dv/gmbjTc4tp1RVRdJdYv6+dvvgUQY279wkMwadSIrGUYecgQ307n8vqPlYOaIEpjPPoQ8EmbK+v48zi9z/gR+kdILtm5cYjHdwo5qlzJAlGYoGIQLOWYIyrd2EhimfK0GH6OdK8Hw7mtGlhWW2+gNEnsO1SzB3uvULbRB1TZrmpGYekCxwnEm1x/svPgXMEcesiKqq2NraYjweH5W+W2uZm5uj2+0eeTJO1aJTgnTaprXW1HWN9x5jzIwQneHvBFNyvtfrHb1WSlHXNceOHaMsSyaTydvCkqbE/9QzdPrZNGjpnVYRwNuI1ClmKtEZZpjhO40ZKTrDDDN8B3DPQ4u4q/aMCpc4oY+ERXy3ZeI4UiXei7eViMro8RaiP2hoPfXuBsXI6CUqB1T0qavosSf1PELPo6VB0aCCQwmHtGOUrzHG4ZqA9nP4CqBiY/caw3qXheQkTjUEhtwefpX96k1EXqKFJJQaHZZQ/gwPnnsewxzBe6DPne2/5KC4QVCxnI+WygVNHaBUBT49YGP4BgP6zPszpLJLh5OcOv0Q1/c3yIzCS4WgAyTx7LkKgqZuIDiHEIFM5TS2AhMndtr71k0x+lK6MMKKISEZ41RJwGGaBqmiK2FCEwuMvYJgIGhksIRpArOIZZyECqk83kVtnggxjMSIhpptSq7y1df/DbVaxxhLMSzRRMI0KkIrkGNQIyBH+uhtGmntgJIpUmftg7CiKRX4tCWBKgQ1YDFOo51G+yraGjiD8yqWjE6JJhSq1UDiQXgTf6QE0aBU0xKEDkkDxjP2FdZ5cgymSUhlFr1K7YjEZeQi6jclIEXFgDe5uv+HFMkOKhTgSnTqyIwkBEk9LtC2QyI0mTckRwpWgxYdQsggMTSyRCuN8VGBG8krRUXAG9BdiW8kwWR4MlxLn+EEyms0ksZV2FAQhMC5hGoC0ihoFbJGmpZEo6VWopultgkuSIIHoQxwyOXVT3Jr7TNRfeslwmnQDpENGDXblOGQeXGBmooEhwRSCT6UeDVhZftFTp65QMJpBD2UXgB/iJAHrOy8TuVLVIhkY6QsHQKLBpKQgA2cOvseFCcJ5ASqqKjVJY4JihgH5qkxYhmHocHQ5XHOLX2AW8UNlGgQXqFQwBgYoEyNKFtP1yZHu7OcP/YcCoVkDNQISgIV5iimzRPoAV3AoDnGKfVeFpKH2Nt8Fd1ZwAbL+KAgm09YUPNoZ5BNoCkDdHMcEkeOReOMoHZ1XIQgdntaCAIlDQfcGn2FmxtfQ8+PGZQOkcc2XFNE3a+okHIIYoRo/Wlp27EmYFJNIzTRvzdAyEhVj4S8PRcBg4r3j1QEp1FT22YxtRt4d76gfBvb/v17inq8LADahRIPoe0/2jFIyw5GQlWOKf2EPM+RUlGVgjTpYAOcPptyIA9Z3/xj/s/fXOGX/8v/GZJTUCvEM/8px7JFNi9/geFknR6RBGiagNLZkdclcESIyhB/7lrKRBtkJ0QktNvx0iMQSYdJE/BJl41SsD93ge/54Z8FvRQtN8oDEId8/Q/+Ff/gPsN8VlH036DYfoMvfv638PkCyfGLHH/sed7/0Z8EkUETIO3hkzkG9YSqcSSLp2H5NKBAaJzQuERPDUvicF4cgN3j6p98gv23XuTxCydQSnFzZ4SaPwXLp+IxuQLqQ7ZXrnO/yamVoCZh4hRzx8/C8TPgFbgG7IS93S108DjnOGwMT73wQ2TP/xQ9D8effY47f/p77K+8SZ5oEqXbhZdIFpdNgwseJ6LCMlMBKULkccO0RuXdQXnwo0MWZMDLA/be+hzZzSvki6eRiz04eQKSDmQ9SJag06EjPFQOZAJS0ViLSRPSNOXs2bNvU8VNVaFlWdLv91ldXaWu66P3kyTh2LFjeO+PyChr7VE7r6qKNE2/jSOcYYa/GQ899BBra2u88sorXLx4EYghX1prXnnlFdI05amnnnpbCNgU70yVn5Kk94aH/U2K0RlmmGGG7zRmpOgMM8zwriDeIdL56x9X7qbJvz01XkT/yuCjejDEf+TRpL8l59rgC9pU7imJGn3xogdcQ4GWjixVVMLjrEDLBFtJUhODkkxo0+5dVF0pAbYOPHTuA+i6SzmecLr3JN3kOAGPY0RgnxvrX2fS7JDmPgaY+IRULpHJ+7gw/zTOCTqpomKXN259Cd2xiKCxNqr4aEu6ZZpSuRoz7xkebLGy/SZPn3wEFyRC5Dzx8Ie4/dVLCD/C2rqd0omoyqtyFtTDCHUChKOua+b1IsN6Gy/3aJyAEJjqaUGSaEmSJOV6p5AAACAASURBVFRegfAE4RDaEoI9oqBlq9mkDWIi6NbHsCUG8FE1ah028TgUSpioQJRjBAfcGH2Z6ztfoXvMYqtAniXtvqs2YzwQ8MjgUcLe45MXqTrrAaHwvkIqS7CCXjqHlgaHQ1PHaw8oL+9OwEOclCoJAjkVTh21GRESZJAIBcI3uEaglGk1lwKBRtVdFnkPXpwmI6EqLFkyh22G2HATHSSurAHRZnU7nD7EpbuI7jZeHyKNREpDU0cNrFaKJO9RHZQoFb0vA5oGkCIhhKisqG1FIKGjFK7xBNOWSNJg6wahFHhP4yyubQuQotwZOu5ROj5Q2j6ICpkqSu/pV/tkmaMJY0KbbH3vPXOvX68IMVCLJmBSj61WsEik7FB7gdQaZQKV7yPSQJYm6EQdqWYhYG2NDw0m92zuvU515gUMJ1CufayQgZpNNnZeRcuAdaAT09pltD823lfGLXFm+X1AF4unYZ0ra39Kv76JFxMy08PVAu0ED118nmP5B5HMASc5tfQ+rh38W9JEHS22TPsiKeWRh5m0GQvmAS723t+2+5ox13ntypfwponejEKQyC6UGU888v109UMEUhLOcN/yM7jtPk8+fj91pbl16xaj/R1SY3BVzSPnP8yZ7iPY9rsDFYf1Jogi9nWAwyJCE/eLgglXeWvlT6FTUNgRSTLPZDKBHmg0UICwIKJyMByJBEWruHVI1aZNt6fdNg7RxntNNa8SjfIK5WUU9NH63d7TU/9dp8r//afYe44C+wgQ5F8Zw1wTKfLUJAShaOoSITVJ0sM7FRfKdMCdaEiSAbZ/g//1X/4KP//T/yNnFt8Lag759Ec42+tw4+XPUA43mTcaqVz0DvXT1nJX5T7tzeIyQFzOUMHH0Dim466OKkfvQWmcUAwmJe/94AcQi8fBVfEXVcXl3/03dOwBJzqSE/MZtRYoKaiPz3OI4fWNK1wZN7z/w/8RpBrSDqiaOmiKJnrgLhw7DTqLY3EIKOHBBaSMC1POB1Se8dl//Tusv/JZ/sFDc+j6kEbGuoTuiTOge/FRQAL9LcJkQLaQg7AoqRgcDpm7/3EwvUjoagmTip3VmzzaAykCg0aRnXoY9HzbrR1Hpt271gIhUKOprWRzWNCYOeoQ+4U57TieNBgd8C3JGrTG3XPRp2PjO59t5Dvo06m6VLpAL9OM7ATsGFVUlIN1dq9NCKnGioRObwlJjs66dBYXyZZOYrOTmMUzmG4vWtRIA3Lqpxh3SAkNTpIpyI4tcPxYJLqnfqJTdejly5fZ3d2l0+lweHjI+vo6p0+fZnl5+Vu6G2aY4VvFk08+yYsvvsgXvvAFQgi88MILKKX4/Oc/f/TeQw89xGQyodOJwYFN02CMOVKZvpP8/Jv69RkxOsMMM3w3MSNFZ5hhhneNaQL2Ox9TQpiGLcmW/IwqqUAdZ/VeRX/MdnoRH4qaqA4UISpkgkGQAQIRYtkiIU4KrKipaYgESI4ShlAG0iwgVEA1HucDVVUAikbGPUX2IMSy1cTnvPDQT3GMJ4GUhGPACRwezwHXxy9xc/UtkixDIKkmBQtZl6YfePLB7yHlGEalBEo2/SUO6uv4DvjS4G1CLI+Lqegx7lkivCbNFFdWvsTjJ78HI04iUZxPH+e0fg+D8ht0jaRhREwoT3jywkd59MIz1H4AskGQ4EOXQmzxp9/4OGt7t5CLCoejocYgkWGOMMlQdJFJQCqLaOlei0ehcBi8kDQ+oGSG8xUqkdRNCb4mUZogBMF5lNY0reY3aBCM2PJv8aVLv49ZKmh89JQUrUrHkuBJsSQQDIlL0MLgfUNDjWw/EyqND8lZjVEe6QK+tOBzPAkWC5RIBEooyrpB55raW2QIGG+QCIo2zdyTtp6mMT3auj5CdEj1SZo6w5EQgkaJOZ47/2M8df5DMY0bjSXQUOO5w+df+3X65S5qIaUhIEhwlNETzws0AR9i2WJZeYKfJh83eAJCKyrnGeuAwaDIEEEirQXn8UoRhIprA0ZjSWiQ5Bi6OmE4EmQiJzMBqFpN9RKPnfpJLix/CCkMQnqEnOA4pGCPL1z6XfYP/5IkcUjhcLbAGQ8klLjWL1QRaFAanHcoofHWgXFAgw0SZCRcnAcVMozX+CqADARqKgoSQKQpQQgINcPyJtvNVXLzOGioG4tkyLp7kZobeFuScIomeOro7IpCR7VWkbC08AzHeB/R43Obg/AVXrvz/0BnSM0EoztUZUPHaMrNTV544FECHQQ97lt6gqXORSajPYyOxxHCAohFmkYhtCE0jjCxPHT+MVLmEcxRcciN0Ve5dPBJZDbBhwIpDJo5mlFOZ+B477FjeJbRnOLC/HPsb17jQT6MSZ/kvY/mVPUezo3J85yc43hOtBTbkMAad9ZfRIoDlM7xBCYUdNTUF3LEy7d/m5F+A0uFUvO4MqEn5ogp9Zom6oMRIcNhcUJTIRHk2FDjhSA4SI2ktgUhBNIkhohH4rNps+hThI/WB14InG8IUqCOiPOjjvuv9PF/4yR16hvcbvqtE6P3WGu8C1IV3h0ZO/0+2QYqRXI0ViLED4kFDTIG/Lng41inEoKAxtWIIDFpSuELuscVtRihck+hh/wfn/pn/MQP/CLPXvxRhOvCgz/Eg/MPsvLVf0e/f508bGNUiSgnpDqhkF3qJpARcELgSEEqbNCIAGloEKG5u38YAg5cSZZqJsWEXmrwByuw/RacPAMh0LzxCmtXX+X84jzdnqIoRnTThPHhAZ3ePMLXXDwxx00v8MUhsnOcaanA8eMnKK5ewVp49IEH4hiWxJL8K1/6Q1784p/zoz/+0xx/7H0oOiA0z3/kR/j3t17FGIvyJUZqxsMDnnzwPSBS0CmEit2Va6hmQqYVSjq8G1MUI554+L3gFTbtoCno375FF8uCLBkfjlELj8HZ94JtwEgQipu3V1gONR2VUFc1pUh4Y7tk/oHn+cBP/DyYnGpvjUt//m/p77zG8WMpdR2wShO0ovEuLuK5mkQoCI48SanLCrynOzfHeNCnk6dYa3EeLAqto29004CSilSDpQIaljIPNIhQwWBICAofYLIl6UtNpQyOlE6+gNIZJu/Q6c6R9uZgYQF6i5DPQ3cZZAf8HIg8EvdSoJWOinOteeqpp45Cl6ZlxiEE9vf3KYqCc+fOHSXaw10l34xgmuHbxXPPPcfa2hqf/exn+cQnPsEf//EfY62lLKP1kXOOL3/5y3z/938/ENWhUwuIGOAZMbWLMMa8TUEqpXxbef0MM8www3cTM1J0hhlm+C7hbigSAMK36sToDRo8CBE1GFEF0yp3gm/9Sn302WzVKErESXQIDcI4AjHVG2qcs0h89Cr1FiEMWgLK4ijwFEBF0PFBq/G2LdPOSOQxYBHro9OlkAf0ucSrl/+IoEdIE7VtUiuKckgi5zh54jyaHEmDo8+dvTdo1ADrKwSKoJpWbToESoRuUEpQlgW2KSn0BhPWmWcOi2SRk5w//hD9m69RFGMCNTUFKYqEHjldvCwhxsjgxCI5iyx2z7CXbVK7CQ1jFCWOBoTDGIPWXayosE2NayqCrHAUNFQ4SoRxSCPw3lIHS6o1QgkICucChvZcKYtjgmUfg6JmlVfe+jQF2zgxJCNByBQlLZ4xjqLVd1qE8nhrsYIYaEKJY4yjBuli0jYeH1x01pQeaXyrzyzav1dGMiNogrcIAUKFyP5QIhnh0Fgmkdj0FuEtxjhoampraVw8diWqSH+InIw5PLIlcYlWDAg66SJDDmhETUyarwk0BGnblq3QKqGxHqU0QsbysNpZpGhItYekbZOUBAqCmCBChRQibuMVTSixlHgmKDI8I7yfoLxEECirPo4BkkOgi6HDkrmIIGudEEscfXLmmU9PMGza8tEETCZwosJTofB4LA0FXtTUtsAqG9VIQBDRf9QHF+9NIZBBoIRBOklwttXYVgTGWArGboJU4EWNZ8DWwVXOnNzF0EUYKNhia/AGtd/ByOif2MgxnhGBFM8hQlYAnD35AIoMmAB73Nr7CnJ+kybp43wJugPaUnjLQbPAhDU6LCHpkpAx1zvGZDTAMsIyxIgYoCONxjdglMbolGMLi+QYGiwFfVYHl3DdTZzqI3WDx1C7DMIc68NXeOTYR1DkgGKht8BSbxmPRLOE4Ti95DSeioCdOoAi6DPhOjcGn6U/uhnbr68JWBQNln0EBSuHX2Zr+HUm+g7oBOHTKO6THtp2DxOCKqhd7ONyXSOo8IyRwpMhQDQ4b9GpJgRHXZXkskLikEzaxZJxXA7xLtLjEpRRYKcq/m+Ov39F53fnO95WTv82y5Z7fke0/sTQ+l1PX8T3q2pCnqd448l8INgalQp2mhU+9YV/zsbmLj/6/D9GuQzmznDhx/4J25/7Hfq3vkIioKPAC4FwFhUCaZ5RVw2VDajUEIJA4VHBIoJv+36Nm5LRzmOEYKHXoRSW/VuX2F+/TT63SDdP2d9aY0mVLHV6SF8TgkNKTbfbJXhLpjTzqaDc2EPaElwdS7uRJJ0F9mpPkAnLp8+DTojjecN4/TL96y/zZ7/b52f+6S/DuScINtC97wEeevRp1i9/moePpxwOR3S6Cxy/+FBUQwoFzrO3ep2uaqLrcFXj8ZgkY+74CUjy9uw61m9eIQ8NeSLYHTVkF+6D/BgoA6GAwQGH/T0eOX+Mw9EujehwfWvEmae+j8d/4ucgO4sThjSf57Fnv4+r/+4lhmNH0ltmVNX0+yNKB5PGE4Sml6VgK3JlWezNkxjBwWhCnnYoihFKQLawSF0LrHV4EdlzMbUIEg0QlaXKR+p66tvtg8AFsEHiXFwstgdbKGlASsYI+k7ghECZLiHtYOZP4NNFzMIp0sVTyM4yqruI7syByeMiXZK+LaBp2qa73S5N0+7PPZ6M03vlnQq9GWb4VrG0tMTHPvYxzp49y9e//nVu3LhxFLz0yCOP8LnPfY6VlRU+/vGP8yu/8issLS0BHClH7w1XmrbHaX8+I0FnmGGGv2vMSNEZZpjhu4LpA/fUSzS+vvdBR96jTBJtqbwmJqELpklO3lukdAQRy8OFtNR2SMEumg41A2o/RCSCoBVOOHxo8KKmkQNqdlBoHCMO620Ke4jTNYnKWdl9k+MnH0WQIqQCRmzal3n52v/N7e0/R3YTgo9KS5NavJiQZieYW+hEdRclFevc2XwLJ0scFcZodHdMySodFA0Fh/UGMqkQKipm98d3uLz1Fzxz6jweg8DR7fWQOqNynoYKRdFODqOGkbaU3KFbz8JDRuUAT41VIyx7SLrUjBjWa9QMgQnWN3gcUjm8KbH0USR4RgyLtUjWSQs+ejohVLxe3lM5R5opCrtDYLMlgSve3PgTbmx8jbBQEKTFBYlSNV4XVGxj2UCQU7CKN4eoTKCEwOsJFZsANAyY1LugPR6B8wEpwMmSw3qdgnUM89Rs0YgCZRRBtYrY0KCY4PSIIStITuCRDLiJ13209gijCCLglUOYkppdxtxEULZ+pbHA2LcuqzGOqGLCHk6GmDyfOEoOMOTU9CltH48DK3FSg68ROiAleO+I8jKLFSXDapPT2S5gqFgH1UeqBi8CwUq89QjdUPh1vFzDoxlxEyf6qISo9JIDKjaI/rIdJGM8FklUsIIjUFKyQzA1QQUsDuE9khKvRgxYZR5Fw4ghGwTTIHRAK81doV5Uh07vuYCL/rJTry8sTkyo2MZgInkrD3HB4oPH6Ibtg8v0T15miRgUNmKFO1tXGTcjsiyN9y37lKy2x7HDoFyHtKSz3BDYwVFTsMba9ls08hChbLTJECH6pVrLYLzNRnGJC/kCmkUCQ+YWOuz3FTVDCtaReErWKJohjQtkSYpKNbpjcRzggRHrbO7fRmcxjFtIHRdpvCfJHTv9K2yGVzktAAyJOKQI67y5dshD5+aZ52EC3fb8jfE4HJ59rnFt8w+5vvY5TK8mETn1pGFCnzn28Qw55A3eXP09KrGNziRBgW0qtHFYcUDFHRQOyyE1OwhToZIGoSaMWWGBEwQCA27jGGNxGNEGWIiAlUNG3GYegaChYJNgCoL2OO9xsXm1Xrl/i778b+kd+td5fr7b5Pq/3bZTZRx/q+/4q/Dflk8pxMWjsipItMKJgOhYzt/fYXd1nZcu/yu2dr/BP/1P/jtkbwmqHic/+NMsLyxy87XPM3Fj5rxlwdR4X+LqhsYJVJJhncOIEElv4RFtNYUT0Mh4rROZMylrrAh0kxytJaNiSL29y2FomNdwbDFHuiEajzTqropr6kUdNMa66PUpanCxUmPu+Fleqwyn77sAJy6ASHHWosoh4901nnn4HGtba+zevMTxM+/BWjCJ5uz9D3Pljc/iky6TCajuMZg/Hv8uNdRDdlevcGpO000NZaEYWUGysEx6/AwAJhTgDhnv3GIuE1gvOSg9Jy++B1SHJoCxE+rV63REzfbBAZget/qSx174ER756I9EhSUNKnhQsLl6G+8dSXeJK1sjJiGlM3cBs3iapeX7aXROPZlQHGyzs3Ob1a0BCx2DcQ0XlzPm5lOq4S52MqYSOSpJ8E2JJFrzSDGlyuWR1YFHg5RtuGN8DtIBlBAQPJmxEMqjoMMgNAiD9zW+GOBGq1gXsEIxURmHdCiTBfJTD9I59yjnn/ggTSMxxhwRSlMCNE1T+v0+8/PzJElyVKp81PLvUY/OMMO7QV3XLC8v88ILL/D+978/2rgodaQGfe655/i1X/s13nzzTT7+8Y/zq7/6q3jv6XQ61HUNcOSJe2+q/L0k6QwzzDDD3xVmpOgMM8zwrvFXC+ffjrtE6L3eovd+fuT+Rwy6mCoe4jZSRvWT9xZwGCVAWwbDbd5Y/xqJu4YTY9YGV6jsCGUCHomSAp0G1rev8trSFxDVMipxbB5cx8sSaWJg0OWVl5Gui7DHCF6RZDU3t77Cnf3X6C5KahGoXN16nzocjok74K21F0nrNRLvCGmfjf0bNKoC7SmrEet7l/nLlT9hKXuIKpTc3n+ViR2QpJAlmrIccHvrNWyRk8guIR2xsvUmwVRsD+7wxWt/QMZZtPets1wFoiYIjxMSGzKs3mNY7FBTcDBa4/Wdr2DCNXwo2J28QdBjHBVe0XqRwf5wg9d3voy2c6Ar1gdv0bghWepR05V6RFS7ColSEhk8+4e3+frWZ+gkJ6nqAavbL6PzMV67I8WZczVl1efG2iX2U0UQmoldYWdwkzKMkcGwsX+D15MvomwPnxbsDe/Ec6s0AYdXjkYUbAyuknaWCD7B0mdj7xalL1AqEnUIkMoxqXa5vvkKiToAqanCOkWzSzA1zje44FofvDFbg2u8Lv8UWc23gRuOxtqYTC4NjRA0WLzZY3e4TiMmbB7c5M3elxBhAS9LdiY3QDUIKfEBpFAIH3Ctk6Q2EimgKQ/Z2LlCnUkkhiD3GBR3sKKI5IaYprROuL31OgeZByQ16xzW21jhcc6yunOdTu9LUL+BDAkhTFDCHSk8463jqFTJzvAOja8jeajA25qJ3eX69tfI9G0aVzFyN6j9AOcbEA1yGmQWG8lRsAuAlx4dVEyrV47DYotrBy8T6mto3bBx8CZSg1AKYSyDcpObm19lXd8mTTocTG5Sh0OECngVsE3BZv8ySZKQhBTr95m4PYSuuLX5Koe9Ak2Pcb1OGfYILSGKFNjgUUiM0YS6YWP3daqOQ4QOMu+zM1zhsNrj9tar9PUQI3ocsk7pd0FZvAo0omBl+xscJCPqMMeg3sCJAUp5cFG5jpCR9NYNVh2yuvMK/XQfXEKSTNgvbjHyiqAzUnWF3JxEeIGXVQyHKkccFDcY1N9A5SOcAB8kTZhwZ+91hkmBEoKyusbu5CqhUyKloA4NDkcImr3RKjfU18g4QelHbI+v0VAhpWPS7HBn+ApDNyRRmp3mDeowQGpB7UF4gdSBsjrgxvAvyMMK+IaxXaG0B3hjCS15827okL+L9PnvxLb3TrCneDek7H8IWqujSXyed6jrkqIu6C3mKDzDzj5rO5/n1397j1/4mf+eOXM/yAX00x/hkbmTrH7jJfY2r5HiyYShimtT5FlOMz4EGf2Yj6yB8XERShoIksaDkhItBVp4UiOYN5pgA/hAR4OiZDI6RCYpielgLXipMVoTmoJUwvmlnHrtKsnxM4AGaUgyw85wwmOn7ouWGniUDFCPGKzf4tEzc2Rhgc1bb3H8BYvJ58GWLJw8T6Nz+iUcVJLeufOg86g09RWUQ8LkgLznsE2BE5qtwZjs4lnoRK9Q4R0c7lMNdziRaUpncbLD2fsuxqWgAEYr9rdW8d4xdHPsTRQf+LGf5cwzH4oXx059xEsQFau3b3JyfplbOyPG+iSPfeAjLD/zIRAd6J4FmYN34Mawe5vR+k0uv/EKo/46r61c59EzOQtpFx+i97D3FiF8a3AR1aCK6aJStJawUx/Y2LBQIcRaGRevpQsOJQNaxc8JnsbXeOexIUYIImNsVJJq7jt5js75h+HsI7B8Mapv/d32ba1lZ2eHq1ev0u/3eeCBB2iahjRNj9r1VFU6I0Vn+HaRJMnR/1mWHZXEa63RWmOM4Zd+6Zf4jd/4Dba3tynLkizLjrZJ0xQp5dvU/jNCdIYZZvj7wowUnWGGGb4NvP2heqoo+ivvh4D4JiWKIAhegBAI0ZKjbYk9ghgYIwXeWgIKqRxFtcvKxiVEkyBMw9CtRRJFxmR6i8WYhsrtc2vz65QDRdbVTMIqphtwRlBVBbXe4fLmn6HJcbWgaQI6rVk+cZaDMlA3k5j2mhgaF5BaUzcFV9b+jHl9jiwkiMRh5kA5hUxTgvRUk112Dt9kffMOOlEMwyZBNjS+wQiPyRu82uX2zufI8zlK32e3vEEyNwRZsz36Krk+i7QWQY2kiGpOGQv1nEhwtqCRfZJcUjX73Fh/GZo5dNLQyBWcGiK0iCpRKfAyMK73uL72CrJR6NQyYi2Wdwdx5N8kpI5kVBAIBLUtSdKCOzvfwFaQZ5J0box2lrGtEcIjhMQYCKphb3CbA19R20A+XxLMmERn4ARjt896/w1oBCJ1jMptpIqTM+tACxCJZVCucHtXYhuF0pZRtUcQjiAVIQiEDCBtJC6HV8HuEqQgqBFOxnMYQsDoPD5sa42lz375Bm6SRk9M6XFUIAPolNrHImiZVMisIE8lo8kqawcGXycIU1OyCaYkKI9v4z1CCHHfQkBqgQ8WJ0r2J7eZjMfIANKMqNlFKEcIguAkUmtQlv3hbfqjcZwIqCG1GIJsyy3FhL3xDWxhMMrgGSPaZGqjNE0Toseh9BR+n6Atwii8sHhRU4U9NvpvYsI6ztc0ahuvJyBdtLkNLt6XQQGKMF2UELa9byUQEDpQuT4b+5dwRU6aBgblGuiotHOiIU0q9sZXCXYDKTWNHKAyB1X0ahVaMmw22OiDqANejihDn0aM2epfo6gmCJ/gxCEqb3BlTFpGR0/e2kal2//P3pvFSpZl53nfWnufExH33hwrM2tsVvXMbpKi2SQ1UM1BlE1JFkCIliXL5oNtyZIhGfKb/eJnw08GDD/4xYD9IhgwJFs0bAoGCYiiaYlDk+xu9sAeq6urax4yb+a9NyLO2Xuv5Ye1IzKzq5rs6i6SMBSrkFW3bsZwhr1PxPn2v/5/XChn8/Nsp4tQNi/OuL3+Kj6uefXi97hIr2DFKPkuk7wKiy2TwZjgG3d+h8uLF6hcYuMXLFaNba2hFO4BXk5jbjOLo5l75VneuPsi1JE0bCnDbY4ur3ijfIZy/nkW6QSVEatObVvS6KRcWeQV0h7l9OIVXC4YjzK311/izr1nGdKChHD5+nVOy12qbagWwSlJYV1e54U3P0Vul7BUubDXA8QnZ673eP3sy5xPb7LIA6f2Ek3XqIQHLO5kNVxv8/rdz5Hb86g41W/T8hmk8BIVV5rZdwRGd9fzh67g31FyfXCg7+R9/7ig7B/4WDGgMowDXhdstzNZ4fhoQOo5umpce3IkHzVuv/wp/pv/6T/n7/97/zXvOf5+4Ap84M/x1PI6L39yyZsvf4rLXgNetZl53kaInN8PJ9yvH/aWbJdoO01pJAFzm/CpouKMScjakGkLKhytBqwZ282GNCxBB0ptrHRgmidWdeb3f+OX+cGc4ekPgC6498ZLXLt+hSeeejKy+MoapHL23BdZljNWNlC0cu/0DahGS0rKRyxuPMlWjrjwgTdL48Mf/hikFWagVnnjy5/DN+eMxwMiieHoEuduPPXM98N40l3K4e4Lz7M+u0M6OmI7J8ZLV1hdvw42s1SFNvG1Z7/K11+5wxMf+Qj/5l//Wxw9833MnhhTgrGF+j05vPkC8+aUszawLpf4+F/7edIHPwa+6F6di9g+UgDcR9/LyaPv4Yd/6OPw+td59v/9P3nlG5/i5PJAqvfIYtRSu6dP3Ebt55IrJkoT6d7BMc7VHdUWoYO08IddnFBqY6pxTScn2pDZ+oILRvz4JsvrT3L9yQ+wfOJ9cOVmDIQC6DFofC7cvXuXT37ykzz33HMcHR1x48YN3vve93L9+nWWy+Xbws+dmu9Qh/puqrX47rMDoQ/+/vLlyxwdHfEP/+E/5Atf+AKLxQKA7XbLMAwcHx8/5BsK96Horq3+UIc61KH+uOrwqXioQx3qXaoHQzcehKP20O8f/OeblabRNp96T6dS60zOSkqJ1oTmFZWG5ELhlGGxgKGidctiFWE5Zo5bQ7RwctKQ8Rw9Uiw7tdyjEbDFENp4zmQF0wQpIeMx42pF1RE2Q08dB2FAxFE9irTv9irXLh9RN4lilXGZ2d6piM0MqizGRsv3SCvDUo7WxSnjnpgrHC8Uz2vSSWPTTlm3exTepJa7rJaGHt3DJdFqw+sGs3sgBURoLrgLtRmbctpX5BuyuAjbN51wP6f4mkGPqLUh7gwJ8mgwniPZkbGhNpOH+AJrujO092idtkZ1QdUZlg3JFxyvFtQ6M/uW1fERF+s1ULltCwAAIABJREFUzWtP8hXG5UBLE2m8YDBjy12qbHFrmAk5XTBxG08Wib4yoRrjolkAqWEUXNZseZ1hXOKDka0xpAEXw6tHkBeCLoyWLtAU7p3ma/LQaAKqI1NZYwajViY5p+gd0mpJM6fZFtMN1bdApopTXJE6s7V7tFK4cmmBL26jY6b5TCv3kFypXvvtrqIiqDjFDbPw3NNhxNOaNF7grVA5Ix1NuEPp5y9UfWB5i6Y7uArNzkljwxlQdcYMRe5QkyJjprULSl3jbWLQgTRkkExFSeNEodGsoWJoMpAZG84wN1Qa7hfkoVIHInRpH5UejqH3p2PM5WYRzpWTk1LD8x1kVWHs7fmlUWph4QPLKwvwNZqhWiMtDKkeVgPeWCwU8TUtn4bbcA7wWWTi8qrCcIa5slg0WnWYEg5kXeG6oM4TrSh5OaB5S7NXUVVm7sJgnBwd46xhOMVkJi0LvqmRxN6cMRlTuYMNS3QwRq+02bBZUV2gomG34DPVCsfLxMxtbFxwdHKJzXSKDefU0ahljRxl7s5blAHVBcO4YFimCGKZHEkrlqsTNvMZOhSanpIWiusRtZywOD5hNV1h3Qyzizjqqog2SOe4GaINtS1pVkSMYWGQzzGTaKHOF0irNDdE4niZF/IwYfmUtOjXr3LOsGpUfUDJZj047ZuStd+uvlOV5R/m9/lOlJzf6nnf3XO//e17y99B+N1qXCenaUJGZcwZvHHp8sDFeoOsjOvPXOXe63f57/+X/4qf/Ym/y8c//LOILeDpD/L4ycjmk4k7X/s9aluzTIk2b+M6aIahEQjlBqKIC4kKnhmSxLzooTtpzIg3sBY+l6pYK+jiCHWjzY00xvW+1sq2VVaLJd/zyIrnb7/Gb/ziP0KOrmHjCnPhiWsrpruvwPYNGI+hTZx+/fM8de2Yy9kpFO5Na5guYLwaqv/FkqMr17gz3eOCFVcefy/IyLY0jrLwxS99hXVx0vFVztZnFDO2eomb3/PB8Bwl9vXl559nHBQZBm6fTqwefxJWR7GI5ZXptdf5nc9/hQ99+Ef4i3/j75JuPI3nFQKUagwZ8DBF2b7yPOvzU4o5H/2Rj5M+9DHQy/jkyCLDdIHOGzgaYbOF1aUIhjKBR9/L+370J/ilz/4WN4bEZRVGMcZxYGq2h7g40SYf5qLRGyMSwZHx6YTtIbfgwGaekfEYXwxczMZZcWS4wuVHn+LWrac5fuqD8OgzICd4U0RHSAmGCs35jd/4Lb767HNst1uuX7/OrVu3KCWUrJcuXeLo6GjfVr8bzw+GMR2g06G+m9qFdu3qQX/QnSI5pcSjjz7KM888sx+H4zjy6quvMo7jXhX6zb63u7b6Qx3qUIf646oDFD3UoQ71R1oPe4q+7SO66sb26tDwOvS9x5/4A8mqFERn0jCxnc+BmU09Z26FRvhmqWZEnIv1KWMaycMRZNhuzqhtxl0Yx5HXT19noSO0NUkGLh99D3W7pdQ1x5euUc7XGIVWHfdMdUPcyLrmdPMKKzuheXjAHa0uUU1QKibGupwzijJNlVkm5rmSh/gSmJdHVCt4KzSvuBZ0HLA29rCXLXN9gyTKPJ8xz7cxnxCGHghkNIlWSm+G6ppid0Ph5zOuE2mQUDNKBjGqNVqaqJzhqdFqxaWiqqHIUw3Y6A3rxz+lAa/G2eZN2tjQ4+tsy0TdNC5dv8UlUbblnM36lOLhe7edN7A4w9Vx2eKpUavjKJ49PC3dkdTQ4jAbrh18m0S4SZqRYcN6c466sJ3PKXXTb+KMoQcbldYozOS0ATNa2wLGPEeIx5BPqF5JukQQmlzgqeCtMtV7XMyvUXyLDmNYDIiiSWiypfrMup6ixViOK2prFN+E6gdHNCGtx1T3s4IrzY2UDEszF+U1kkJrZxTb0LyhKfLoAVorNGaEGPfFt1SvEZAhiZpmiq9pCcSFbb1LqWvKvCY3wVpDdKD6QFOjSgGMlBM6ZOb5HE8X1DqRVGl2QfEt1hruRpaMIKFaco32T7E9Jks6Yi0CzVwLW78dQT/V2NZTVB0xRdMSc2GuE4IxtwpSwsezjNSywSgUu2BuC7wK0hPQVWFb7oUiWzMMkQJ+dPIItTUaQpIjxtUJbkZOK9AJpDK7cbY5o3mmkJnFWPuE0LBmZL1CazM4NBupzTmf1mQG5lKQPLBcXMFlCMUKMf7xGZEEuWF2zuQzF9MpTSrr+Zx5nmiyBd3QquHzEcvhKiuOaSWRdMml40vMtgDfst1uSSkxrFaYOc2NaV3J4wlaN4gV6twwh5wcHSvomtkalSmeM1fG1GgyU7nAJUGa0eTU0sKXTQWrDR0KkrZs5pjfc7lHsZnqWywJOSWseZhxfksF/4PX8PjvWyCK2Dc97o/bU/SdPe5dfW5vna5WSWnk8uXL0Ix5OyHNYBhYHV9Bxsabd0+58h7B0sQv/Pp/x0uvv8S/+/H/mGQDPPIkqx/5adpiyZ3P/RqjzCxyRcypnnloYdEVxRjdgBlvQhJIQ0Y0Ud2pzVBPWB7QlJirk7aNpAN5mRBVFDhaLci+ZC4Ttr3L91wdubqplHTG2XTK8viE5hOvfO7XeOPl57l260kGd17/6qe5mRo+r1klh/UprO+QTq4DDqly8+ZNPvOp53nkvT8IV27SJKFjgjZzVpU32orfff4u148Tp6/fYbt4jHzlkVCu49Am3nz1JS5dukTVzBsTfPTJD0FehsVHa7x2uub6+/80P/P3/wEsr+MMSC3kZshiQW2h3KUZb774EkeLJZM7N97/vcxrGC4fw6rylc/9Jp/+5X8MZ6/y1KOPUodjPvYzf5PVzaeZfWBMGUi4LpDlgqxg2zPm6YI0nkTEkvfASBTc+hkzRBqORWcD0DzRLPdYJnArXEwXbBe3GB//AE88/ac4efJDcOUWpAxkmBvFleHomIbyu5/+JJ/9zKcppXD9ynWuXr1KSonVasXly5e5fPkywzCw3W73yfO78X2AoId6N2sHRN2d1lr/7n0fupdSGMeR1Wq1B6jzPPPyyy/vVaNm9hC0P9g6HOpQh/qTqgMUPdShDvWu1jvzAtrdVPcv6/0mW10xkf4latvVaglFaO4U31JsTcrg2pDWVQ9OKKbMaOasFoL5RCHUj5qc7Jm5VeapMo4DF9tzsswsBmVua8ZBSIMyzRtSSqSa2U6VcblALLSti+WS9faCxWqBNaFsDfVMmSGrQvfIrL7FxBhGYUwZSYlWHZUF1RouMykL24sL1us1MmRER5rNjDkUhY2ZwoQxkzSFRaaEn1nA5khsdy2YbCll0+GYUEoj5QHVgWrQbKbJlqxOrRPTvMEtILILVKuhLBUhD5nW4nGL4xXjSrl7/gbLxVXGYcW9swlPGWuCWCLlAdHwiKps8dYQKWF/0D1NzWemekErFU2ANZoVRKP1qs1Qq6HMNNuiQ0KVUM+Jdd+13ZdwJxGBIWJTVylYKKaKkFSppYEpkoaAdm1LlopJo+oWzzN4QbJQrdDckSYkUdKwYBgV14pRMDesKeIJrMRYI9pS8QlUSZJpvc91qhOjJsZxxKrCJAExhow1o7WZrBn3SrEJcYlzKRLBQupUq5gURIXihamuMY+x0AAZGu6FWgc0DwyaMB9wa1SrjBpq3KltyZJiQUG8t6z1G2VXYLjfy+zsb+LdFPNEkowB1dckdXxIDAgX64CHi8UR7tCoqEioXSVCfUSGOD4AUpHBUCKJerqYGMfMZjpjPB5ZLDJT2ZLSQE7COKZoS04j42qFTY64sS3rgLp5oLYNDEprhg9G9UIelGqNWpxmykAOxVRqzHXDcHwCZgiJ4+VlmocXcaAMI6djzCrNJkwas62pXGBuXGwmTGaarrG6ZrFYghtTPWexWHJ0fEytlbtnrzHX2L+5NGQAUDbTxDIf4zjWhJxWHC/Dl7Ztw16heqFO2wjlSpWUhpChiUUIiyRUnXnexvnsahtx3yvTtvMFYzpBFUgNdWKsCmFVYn0+8U6u199evZ0K7U8ixf6dPO8dv4cr4zhS3ZjLFpce3k6ku2+3W8warnD1xiXOzu9x/OiA0/jii/+C/+F/fY3/5K//F6zaEVx9gpN/489w/vVP087PyVloZe6fI9qvNRqt2ChCRd3CAkMSxYxWZzwNjItQeU5txqqxOr6Ot4I5SFJKKRjx+botlUGELE6mBEwf4PoiUfwMG+GR4xXfeP3LnJ6+wLSZefTqEdfzkpGZnBrDvTPKK19mODmBMYOdc+N4ZExw8+ZNWCxI7EaZ8pd//m/D6z/NnW98hVe+9iVe+NrzHN98P1x9PMajVVhf8Pqrr/DUorEtiaInEbIkmVIrQ15w6eYT/Af/2X8ZLecNkhY4e41f+9Vf5WM/9Zc4unoV2gSivP7Cs6SyprDg+OojcPkqW0C98qnf/lecfuNzfP97rjKdfo3PPvcG7//Rv8DqyQ8wkqFtePbLv88iO1YbE5WFJlbjirnPJwfEFRN6yJL1sxW+yGZgkjEyJgOVTGNgdesRHnvsaeSZPwU33wfjTWAFMoZVTjNkqXz9y1/mE7/z25yeX3By9RpXbjzOclywFOHa1YCgR0dH+3G8WCxYLBa89NJLnJ+f71ucH1TfHXwbD/Vu1E4duhtXD/qK7lTKpZS9jcM4jly7do3NZrMfl7txuEujP9ShDnWoP4k6QNFDHepQfyT14Jed+/XgCnAACMHuM9Fd+9nuEftV4wQuEbLjTkrCdl4zpExrc/8iJWAeLXwSXohm8SVtHAZKmSJg2wQlBaBsLRRhuiClFa5CbRGaotJIqiQJwGa1IQrWnPVFYaELplJ7GJSTdWDUFa1OcaNaATVEnM1mE4byrXG0OMEtUc3IY+N8e0axyjBkTIxWDNFCMw87gdSiq9CgeY00W3HYtRhJV02WguZIma3FwUcSA16heryWiPd2bt+v0IsIrYFL3DA1d5xGa4K4MIwJ85lNOUfHFduyRTzFe/nEMi/Q5ZIyBbyq3hg8lIi1Tv3mqyGiOHN4L+oCN6NWI2vCaqNYifPm8afVADxzmTpYJUCrGpignqJ1vFr36nS8WigOUwSgqAguQpmdcczxpVtnqtdQfjYBXVBqQiRFkAiEIksEN8UtU4vSaiYzoHlBJmNWA4RLwSzApVnA90gyTzRRNqVizTEGmoNNtUPHsIgopbAYo327Wofc4rQ2M+TGPG/JeYzWSxVqMURHjALuuFc0CVbDPy+Os5Nc0f76Ivl+8BQKtZFUujozkdNATj2hWOM14zgsmMuauc7gjuXKkIy5TQFy+9ygKj7EgsE0ryE10iB4A5WBrAOtGDkL8zyTTTGP81RrtHuu53vhAzuMtOaUAilVkihuRlnP4LEwIiKIGtv5Nugaa1uSDuGPq4nSoFoBawzawGYgfFSrNM43wpCP8Qallr7Q0EWTLjEuUNCKeaGV8M7FwUxBc4Q8+YJ5k8g2MqYVrYxMVsh5Q14UirVQz6rR5omtHYOOTPUsYKU3Bh1ijE0FYSDpyFQqKcU8b3UG8w6zoZVC4wSfHZEBsRn1nSo8QKe4hm1AgSZGNaXtFo6ECAfzfePvO7qmvxPI+IfXWxVBD6tS/aHfv/W936pUffAxf/i2fvP7vzOQW3qOW8qNZjMiK1QS07aiHeAtj46ZvXJ0bNShsMCY5C6nL3yZO/deZ3XtI1DP4DysPtwdSQmbgKTsrhP7I+EdvIkF6KZFmnnKNBFKNUwU1wEZBuZqCBmhodVjwQegNVQz5sYoDnVmFLC2IQFjPz6tzrz/2oIm0C4dk9xINgOFgcKtFXz6n//vXP3y53j/008hvqHd/jrHtuFYC9Q1pAuyLOJwlwSPf4Rrj36Qaz/8V/iIZtq6YXVA0wA68fJzz/Hyiy/yyBNCVkjLKwzXHwUSmheUClduPhbn3xupVMrpS/zC//zfUhF+4md/DvMUVjy332C+9xLXVoaw4uzNO1y6uWFYZJI4H/7Q+/jEZ5w7d+5wdHyZZ97/Ia7deCyGXl0Da85f/BJHbDjOCalGMSVrBlv3ITPg/XYqFKMW4NpCHTe1sFhIR1c4vdd45In3c/JDPwFPfBTy5a5+NWCAlKjAV559li9+8feZLs65fHzEyfGCWzduksYVpPANXeRGUtsnfu8S5nef7cMwcO3atT9kDvz/v77VHH0Q/B4A8LeuP+7jt91u3xKs9CBc3alOd/cQuz8HpfOhDnWoP8o6QNFDHepQ73rdT51/u1L2LYESXlvN2z659T4Y1Q5Mw7vRZXeTqjQMp1Cbhc+kC1lyh5AdmngoFOH+CvTOy1FQcEekdeAW4QjRPhtqtJ0CRElkiWCdkNc5QqJhVI82R7pn4yIPuID2L2+lTBFSIZWUBcgkUcRCDTjVLcW20a4ugroG4LAa/oaNDnwVIeMa7c6G4RaAy91xE8zCKw5AWJDFcHIEEHko0DTdV1k2C8fUh/1fdyfwfshV5LdUzLcB+jDcQGtGc0HcUPFQfkqLoKGmOAWTGh534kD4u7lXnAF37+3aGu3hknBJuGuoSm3nb7qD6xZKQ1ESmSYBPqsZSSxgoluAwq6kcnQf8BVKmUoViW1QR3SIL+SB2nCr/XERjGEa2+GSwWOEZlFMC6aKsMBrxGY4hWqGOb2ttqHmeFLEBoQFqXtGihomNbw19T6gbr2tXaQEgPcZ84HW7t+cqGqIBtVDIdz9WCFsJvAeWOYpnHs7OEX6ogLRiu/G/ib6rTcbcQ7cDDdBGMNDsVVm2fb51Nvlest92C4UzAtuFSzjEvMtkTEPb1vzuZ//OEeihngBMuYzrcW2i4faNuCPorIgscRFUC3ARGMbrfReQBxnxhlxSziNuFIURApow4Ono8RxpfX5Q4m5L4pLQmXRFZgNsxrbRcV9AE2IGEmXmKdQSSsPXWtaazSrmE1AwakgA84ExMKNtZjVKkbCoy3X4+bQpMax04Z5if2wBia4OuaGk8KVWRRVJ2sAz901EhS31NXVaT8XxOkK8z/gEv0H1B+X4vM7vQl/8D3eqffoO1a4djhpHVBGxWebu7NcLsArd+++yZWrl1hkZZ6FR27doPhTPHb98YBhXnjuN/8lyzKxyCPztCGPK+Z+7TKkX0PpXpWKeGYXiEaHcLutDFga/5W+8Lj7WTtIjn8nAuFFW77t9Jxu/XPYSG5kWlzfZOiPjbT1rIkrR8rFfM6dL3+CT3zuV1lo4/KY+NDjV3jluc/yPV/4BON7PgJXrsdYVAFGSCuQBQ6kk9juuawZh8Tjz3yAf/8/+nu88tlf5vc//1me+OgPwvVHqVNFVhq+xaUwZAOb2Hzji/yLf/ZPeO2rn+Hnfv4/hHmLLleQYHv6Oqevv8j3P/0Y57fP+ewn/iV/7vv/LF4nyIkf+LM/xfdeX/DlT32C3/30Z7j02A0Wt57q1p8G56dcvPEi10dnlEJKQpPEVGZUe7cGXbXrffc8UuYTTi0TSTLHq2Neu7clrW5w8qM/DlffC34N8qW+2DLx8suv8vkvfoGXXnmDq9ev8ci166xu3SKLUaaZcbFkeRLPSSmxyC081nffeR4ATQcIeKhDHepQhzrUt18HKHqoQx3q3S1/6w3kzld09/Nbb8YN994m+JCn3AMhTZb20Cda0ysp4qJRyeRspH4DKyId5oR3XvXa4ZAAEsDLGmhD1dC0AHpgkIGQUDdUMkJGpXb1XCWlaF83myg1WqglBWAaEgFtPHw6zeImVJKRu4ZEtGE2U1rBbKaWgLWRAC4BPhqYV0QS4kpOy0j6ltyhndK8hBoSxZvTxKkdVEH4GhoeCbn0cB8Rqhtq0Mwwr3Fj3SG0GyCZh1tqrcO5DlRdMd9AVUYRVEpASW0YM+aZYjVeQ2qoKD3atp3UFTyxH6FMzAFVtcPQpqiMoYy1itNwC0XQrjU4AGXCPKBR61BRPdrJnYLTQBKiGWi41/AsBfAKYtHajjJ47vsJZg3rZN6s0loHbkYHCnFOXRwVDXUTBfOGdtsGx/Bm0UrvBAjXAQ0GvN/fhOFeaBbnEq+9xb2hOCoVvOAWajFVAv4DIrn7wUZrrIbMrP9djJuAy/cXA+7PgZiDboJJtJybGkm+KSzNHWtdDkf4pXqbcROa21616V6ovsapFN+CWSi/8iq2h9TPf4DT5tt+nmr34AVHKRZHODEARisbnIo4pDTt1cxmE84c7cnewQAJ9xYK0V2YFUbaHdPwBdi3kTYmlBxWBLYNb18CvopKhNRQcJ8D9HrrhzeOO5JRFpCU5AG4nS3mCZ8XXY19hvk6hGCSSAhmA61l3IScnLCTbagKbq0fwwkhWtzdC3jMMSWgefNIq46xrGQFTd7nuSKmeBPMJbx0Lc4CdLb2ADCx74hvxvO/kxiMd9f/8+295+7v3jcDzocfJ/JWcPTdeJtCgMSQtcZ1c3O+5vKlAW9bBsuM+RHe/Krwn/7b/wBlhFrgs7+Ov/xlVjmu+dVH7IHP0aa7vbVQbJIQlMEJGOpEuJrP7CDng5fwHQgFeqJ9+F82MVz6FU0yTQLoZiqC431/0/7apPtrsAvMJuiQubVYcv2SkJuSfWZ0o6TK+vQNfu+f/2PuFeXo2k2eed8HefQ970ceey8cPQLDNepsDF5hTIx5iHN25SZXf+BPc/Xmkt/63LOU5VXQFXm5YD1PHI0LUjaod7n9u/8P/+oX/xEno/KeWzd57PFnYFxS25bcLnj561/kZFySzbhxIvz2Z3+dq7/6y3zkx/8q+ApqZnjfj/PRJ3+Yj/47K/xiwssKGRR8wl95iYvbb/DBp47JdSJJAc2U5tz34/3mcdh9PB0GFbZzwcfKMC5Ze4WLM7hlkAsQn7//6jd/g/WmMC6O+aHvfw85J0Yxbt24inpjvd1QHDyP6GJkKo0hp1jM8wcXDw91qEMd6lCHOtQ7rQMUPdShDvUu1lsT6N2lA5q2V5CGOkt48B7TxEi+U24FQHlrC2W0Q1tXTvnupnanjpJQiuIaAikLVZXZTOst44oQGkuLGz3tYIcWHoIt9iP5/ZtmEYHWcK0BNoBmjdm3iMwklEQKQOmyb4O0rgITr6EWc4106tYTgDWSo9UjXVpcA/K1UCim5Lh0HzlRXBV3wz2h4riVULNIV0ESx2cHOSG8BEMtapgVqnUF7Q6Khl50r4jyPUCJYy/ecAK+CY45FN9AA9GBLIRSMEwLqbaJm/2u7NyrPCEUeZ4x2+LNSTnAjoh2dVtXOdLhZAda7u2hUWaiuAV0dSZaG/owaJjUgHkA3kJxR4luSDPUvatIDU0RZKK7m1vfgaOAhY7RbAIpuDWKTySroFO0H6ed6nkH/hqhyQuFrAHW4Tz7EDDpgA5wC8jV5j7u5w4+rJ+XOGfe1cmodRVynJtQC4aX6n110M4n9D4AtJC+9rETII59Sxq4TJgl2kOhO4L7/NC83tlUPAyJdsdpxnxLYwobC2nhpUoKVasRkFmkq3ktVJjqvWV/DmBuoYRO4miKMYA55hEa1tC9ctmsgNAVx0L1Ci2gKGKhUqYhYuHh2YGwe40h6RbzjQ2NSKqPRPbcx/yMeQ3ltsc1SqRbdcQRCYWgtL6AIzTLWB3j/dR7a77uQWxsewYXautQtNtsiHpsjzthRhCq0VCz73zXKjD3c1J4u3IJcOpWwpuww9S9knT3uH6t/cPqj6Jt8d1LkP/Wz/1uVa3f6nd7RZ433Hw/v6Osq5FjrqVEKJlrZl5njusNfvxjP0fmBswGZ2/w3Cd+hZt5ZpRKqw00YW6hOuRhSa8BTSORvmEkz3s1aAwRewjR+bcAx+HfHddcE43xTvi0CAFZm+SuLJ7R7mm7U5y6AGmIzyabSGYMNjFQGNRRazx15Ygz23JtEE5vf4UvPP8Zfk8WyOXHWF5/glvv/QGeeOoZhutX4Op10BOKjaQ0oPkEWHD7bObnfuTPQmugwtGYwLZgF7zwL/4PPv8vf5FnTgp5sWTyjD79QaxU8mIJNvHq17/CyeqI4sLFesutRx/lsUdvgWYoFfIAfin+3xbI5av9QDdwePXF58kiLBcDtr2HUJDs5KSIxXlvZO5/mbkPoJsbOY2kwdhuLlgcL1lPa174nV/jqdrgI38uvgykEz7+53+M3/ztz/DIzVtcPjkhASdDYrFIIFCboypsSszrLP37UIfc3818OtShDnWoQx3qX/c6QNFDHepQ72rFl3N94Ofdjfjb+MeZ9PbOt1f+7FSlvm9J27VFNqpPYDv406FZT7EXSR2MBgDdvZZ7CR9TvQ8xkmfcMubQWGP9Gd7ViHvfvf7au5ZDd6dSyaI4grW6V/S1DqUkBfSidcWjeyBZ70B3r9SpJIkWd3Pd+4la27VHBtgU67A4JI3svDqNCFaK5Ox+7CXeuyPPrhjUSEDXoaPdgI6IQA9D2p87C6WQeN8/047iGi4Bo8LPM3VFUbcfEMM8IJ21/nM//mbRKhogTWiVPcgWk72CVGy7942M1uYaCqyQEneYEyo384J1wJd2IFFANXVIaghTKEctAG+MKaPUOdqle7u2M8dzvB+zfvTMzuIGlK4orIHVxeMYZZWu2hVcDKHhtkVkAe4UqbhHgFS0Urd4XRdgvq+IltZ9SQV3aB3wOjlgcdstFMSY1/RgeusOAEkA474Hzee9VUKMtzgfEdKihAdlpCTvrC32rcB9Xrn2NttuL7DzibWOEKvXDswLTUrH8aA+IwyhnPMWCw9tN4+sz0niZxGaV8wTqgExVSviZa9YM10HCO5WA7JbDPEc0JJGYQZvXcUY27e/zpBoCGqV1s9BtN43RCqG9GfEAgc+4w8o5GIzWh9vFbW5z5EaKMSi9d9kCqsCGUKZ2zo4cQkgL+exkOEJb4nU9wmpmBjWF4TUQyG9sxARlzirstkvMzgelhvBjNj5wcb5jLEsPuNa+xgA7J0pyr6VUvKdKNP+JNLn/6DnxRi2b+uxb/9+MY+SG812nwmtf56FWtOtxBxtxqWjR5gvrjO9cZ2Pft+/Be3D3itaAAAgAElEQVQG2Clnv/MrXPJztJySFxlVY9ucvBjxWh+Al7t50xcohLBvIM77fSD68DmJpvjdZ8I3fQaL9c+LeN0mOcYcjdAlL0CiDd+pgVsl9hmU2QDNDEPYkGgDqY61CbyxSI435/rymCeOlpRHFkym3F2/ycWbt3nlud/i1TSS8sh2eZNnfvJv8P4//RepKDLDlz7/JU4uXeHSzRuQE9CgzrC9x2d+6Z/w4m//Mz786JIrQ+bVszXXbn0YmqPHx+AGF/eY7t1mofDmujIvbvEzf+vvwa33xWupBvzcTrBcgWRaJTo/4ojx8osvcHy0fGisuzVyzpglnBSuAA/A0HgmOImpNMbFiladi80px8MR8/olvvHpX2F86RUe/amfhbnC0XV+6Ec+xu27F7zxxqt85IPvQ7zG9mniXimsjk4YGFBRTGx/fX5w/L7d/DnUoQ51qEMd6lB/cB2g6KEOdah3qd7my3j3XHvw9/f/iRbgSD96+Hlx8y4PPLd7itruxj8UdCJ6P5xCpPtsxiuoPthCuFPeBdTb30y0hOsQ7qViuEw0ZsShkBBfhgrNvd9YKg3pMLa/nsbtTzPrYE9xGXHZhf908NgVPAKhXJO0b391sWjZpnVVbe6AtPVnpQhb0Qb092HnydpBoAcM9p4Ys1NSWrV9i2wjWqtT832gjrvjEnAq8tzvn0exgDFu4ZAWgLSrHAmlaauCa4BR69AtAHYK5tRBkahjTbG0g7EB93Ybp/ubc1Bq30+D1O6DHo8be0e6kqp7ajqhTtT+/t2sIACXgQaUdHMSQz9WHhBOCqmNXS28U97p7gDQqAHHMFQ20SbPMpRVXqI9uYVyV7zt/U29hTrTunq4dY9LrD6gQE6It64+pMNMwAMkBrPxbqXQ1Y9dqWmAtNg//RaqNhOjMnVoCdLH+e6+ea/Elh1Y7V6kHvsuuoO1u4WNhDE/MF8bkGhuHbDEeLYOhlsr6C7JvqulVbQHpsVcEteYQ76b/zuFcKhNQ01Lb7GXrnbtCyWS9v6/9LAhmPs8MGSvVFZwwWWHSivVoz0WHJPWX9/j3PmEW4Bf7QsFIrt522hYl+ztlNm7fexjR/trSYq560NYDoQ+FpUWdhPN4li0OGYxF0vf3mCXcc3YKehjvzxt9spgtx4oQwdgEuPJOkiLLesgXvy+Z7Nrv+Z8+/Xutr7/wY/7bp77bbW5f9P7vFMoG2FWAQcV7YsMfax6X2xQJw8DtWbefKWhd6/z137y75F5BIrBN77A6899kkfHilSjlgvGcWSECKkj7XWfCr1NHpJZvw4qTcBdSVJjzLwFzukeht5/rXhUtNLfB63q90EvKEUipd4ItWIsKHV1vxuLHCn383qLC4xJGTWjKuCVIWVUCt4myhzdAcshs1gmbDS+9/pl7tw7Y9OM3/zaZ7j2kZ8EV6pAHoXTV1/kEjPt9a+RRoG8hNuv8clf+qe89Plf5yO3Bm4dwcXZmnvnlff92A/C4oTmkHDaay9x541XuXzjiJdO1/zlv/N34eaHoCUYDMptfv9XfpmvP/tVTreF9//gn+dHf/qvUF1jH87ucu/NV7m1zHiZkJRRiUXLVsOaoi+D9iMan8+hFFY0H1GscbFpHJ+cUNYXeN1wshq5ffcFNpuJl37xjCd+7GdgVMZ0mStHws0Pvo/f/9IXed/TTyIiLNKAptSDJ1NX7N8PSnxwjD60EH1Qix7qUIc61KEO9W3VAYoe6lCH+u7r4Q6/+NVO5dnbNd9ys+u7NuDEA/Syl4Uicg/gIDwC4828Azm06zMkdWgkPQCGDgsDGO5UnuGnGD8nEvgCtxRekjrjOuMabXNmjnrBSAGdPBLF44aEvYLVPVp7fQdFNYciznegxzo0CfWfiIPPccPr4x58hO9lKEh3PpAuvt8PB9Q7FN3pWDS8R0NAWeMWTRTv6s6dTnYH2yK8p3XVJF1Z+XbVwdNeiTfiLccf6SFFXsFTh0sZV8fTDkJFKEy0lebdgaKhATqldDAzsFfe7nTAYkQ4zdQtBaRDRZBdmMxu+EBXH3aw2s+x+RBWBBI+sO4FaCRJAc69Y4EHwPnOnzX2PqPqe4gfSsaKaXh/SovgJWSKsWj9/ASu7arDsCYwT+z8LZsG3FXTvVWBqN8/TwCe45jIbtN2cHJnCfAgxAwQ6D1sY/+6ugP5rc+kCVBUtCuU+0wy63NlB4Nzn28BS6VvL6bxPr47Fv3XAvLAAoi4ALlD3q619bB4sO596C57YI0PXYHbQrCmO/WeoeYBs/uZxbuStIcIIZGpbd3+wDsQdBWghbOitb5Nfd9IfU61bm8wxgKLS9+esKigt5uLxyvtlLM7W4+dbUecrxQqapEO5CvI3CHriMkQXhho9zzWWChACBtloTTby/1s50kJXRkqoWQGmsW+eaqItC74jDnk3kOvCBsGE8IWQSJERzTOXXPpEP07Byb7a/l38BJ/UmD1233PdwJH1eMrdMz9sDow0d72DqLGdmuIXeXq8fcxzD/KCd8bfzm9ysuf/iVWcsq97cT1S8fY+W2sXTDmJXVbsOEEENIDcJ4d8Ovg2/eqwd2869vcwTeAyW7haXdFuf/v+yn2kLvie7AS404WxJyJ97auUk8YIg0pMydpwJYLiilTa2xK+GdnVazOkXAvGR0To6Q+YxvSjLa9x8mgLI4WPHbrUd7z9Pu6krnC9jbzS1/k6eWaT/zC/8i1x9/DkBbcfuE55O7z/JnHjrhypMytMB5folxMXL31PZCWNBeSVl56/qtkFb7x2j3+0t/8O/D49zGnK6QEyU95/tf+N770a7/AteMld25vmJ+8Cvx5UroKXtm88nXa5k1OjmYGCoZSJdNSeIYvxBEmRGrYC+yPbKIxgo6IKtvtmmVVjoYldTpHzjfcGke2dpt7r5zz7P/1PE//0I+T/tTHWeWr1KnykQ99mDfunDKOAZbHIWE2YyizRUq3yjdZYRyUoYc61KEOdahDfUd1gKKHOtShvvvaA6q3Ud+87X3onnTGjZtE0I3vFZ2GugW4kgjmwb0Dy/tEJtrhA1iq9htUoSsqckBVPBRj9DCnvqVNfJ8U26TgXkL506HZDuDs1HqhPO2gTAIyuLUAFd5ZlQeuNHHcam+pi33cKRHNravWQLTQZM+o9rBLxaghpQ0I84C/ID0FWwF1Cf1hV4epOOqpH7M4zgH74j3ieEKLntpoP9auoxXwfbjTw2drB3+x2tuvJd5j32RYYp/Zy9C6n2NAbyMHm9bWW0zLboO6+i8hLgiVRMN9DnDb/RtNcgehXbFn1lPvOwSlYQjZAyaKxTaKBzRoePeC7arRHjqUdy3wfX+b9BGzU9/08B66N2UoBxW8dXbYOhSv/b12KeApoJ6FB6V19iqpwzRzxLqq18DSDnQG9Eooqik8UB+A+wEvuvpUBNXAorihPQypT44O3x32YybmURy37gu6V4o6oTvbD+T9WIzG+1Av7hLWRaS374b2TC11HpBiocJ3ixHhVIjXvjgQjqt0K4t96BMa278D6oRtgnf4KbtmeAsY03bt5JLCUmLX/q8Wc6ZzxZ1iK9YkLMaABF6ONnTv15wOMyQS2pE5AKUH9DXCs1bdO4Rt/TjQ52VvQw4J3f6YNqbYV9EAaB1US4erqrmHhCk0gXT/etN3uKtDY1w2DJeC+DasGnaQVVoPzZq7YrDEuEYQFOuULvXE+p1iUPbAP47RDv7uzso3hzCp76KVWh9XO4XqTmkYz92F+YSaER7sFti1ecc51r0dRChX4+98p1AmfJbVcv/E2CnGu50E/VhJV5ZDgG0ycd3w/daJ2/3tIvfxox1kP7htu5fdfXY9qLyMbd2Nq+oN7RYj4ors11g6fKww6mXEnuKVZ+Fv//TPs+AK1DX3PvcbbF99jhurytaEqVRWeWA7TSyksVgs2D4s+uwLAvcVnd3wE3x3rtL9d5d+9vegzGkaxyF5gH7rQHR3jIydSjQW3hIF3PbjZO+93OdwUvBWKa1hsiCnAR2GWPjyvlCTErXEvESEVmdGjVT7QZxhHHnt9j2OTh7n5nueBGsstTG9+QqyvcszN5YUXXPv+U+xLcqNo4FbT11GpnNsmkEz1StZE8O1S2Abxlogzbz23BdYn5/xQz/2F1h8+GP4eAUDhrLl9hd/h0//yj/lB568hLXCdit830c/AF4xjGQzt195jqFesEyN5ZhZT43ZnZQHRKOTI+3HjMU4dN2fh1IKKiNXT45p05ZWJ44uHzHfe53swpEKboUV8PVP/N888ubLXPnhnyJffS/UxM1rlznbzDz/wossxwFNoCmhlYCi9vACQFyfuz8xsPcb5YHzhu3H+dtkYh7qUIc61KEO9a9lfQsH9kMd6lCH+vbqPgi9/9X7ra2JcTO5g1G7ZGvtwM5cMY/M20bDmUEKmsIrT9Iy4J9tEC2kNpBsQIAxC0qlti2anVIroiOiI+4ji8UR680FCWdMofZsHr59TQuTX+B5Jo1Odoe5spSEFoGaIo1aEmaNQY0xOXNZh/JNo9W3IsiwpGlmskqzDTlN0M4ZqchkaBOyeqTd5wEk0WRmLmcBXDVhVhiShRedNaiFhJOSM7PBUkEWjmuhWEUs46akoyVrnzHvydpupCEHjNEMxaGE+k4cNIf/JwnO12vycEStxlwuGHJjOSptLt170BGdqXKODBuq3evBMAGrXCsMa5rfRUjUIqG+NesKyAoorTl5EMwnUkpIrWQqXrYMeYWTwDaozIgJyUfEBjQvmYsxLlbM1jCrrAZFpg2LlGjzjGWlilBlEZ5wtiG1C6RW6K9lophMNN1SU0PH8ABMpiTLqGcaiapKTU5VcMuMHEFtJHeyZLxVEhvEL/Ayc7I6wmqgwyaZrSm1JYSBpWaYZ7AtTSZ8aMw+IQLNCmNXdDZ3dMhsyxnDytmUe7iGv2QaF2ANaS08OltDUozvWitudY+6Wp1J6jTbolqgVTJCmSfGlEl6RGZFqkZqM8thwOqMt4qXuYeCFcZBqHVmroKmJcUmXAt5dNDGPM+ICFUKmhXmyoqBbJBJWBuoNoBkXKNtXIeR2RR0CEUdG8ZhpvkFgpE1kb2SfUZ9jTFhKUCQWYVaGAVSawGCe2t8eKs2XNZI2jKkEmnxmjAbcEmkQbG2JeeKtg3ZgOIUKgyOpkotG1p10IBbZhVNwmSVySZEHLUBmTOpZpKFF2vWAnlD5RwXyGmF20hrEtYBWkhkxEJjp81p5YKcwl5gHFKke9fCKAPSBuIoJhYphxrWHHKiyAU+TiCOt8qoCl4oOlPzhibnmN1jlZ3cSgAb64DaFWFAZQiwLhXXytwmioXqNKmykIRttxE5JU61AuqM4wKfRyhDXJM0FpBadSqKpwUuIxgsUFI1xBKqA1OdkByYDQuv2FDLF/BG1qG3nYOPiUkbUy7Y0NjUNUn6okmrDFnjeOgS9QVWjZwcszVCISnU2dB8xIxTJNT7SWGpldQmKE6WEau+Pz45B+hTE0YyyWMMNBqzTaRMQMAePFeyMC8iZZ3aWHpGZiGLYr4lqZHbkqE+wt0XV/zVn/7bLDiCVuG1r3P7M/8fe2/2Y9l13/t91rSHM9ZcXT3PzWazOTZFcTBpW5NtWbGtyE8Jbi5wESBPeUmAvOV/SILgBglg3yTAHRLAiWVf2YIcWaJokaLESRy7mz3P3VVdw5n23mvKwzrVpGQ7tkMjsez6Ao0uFKtZ5+yzz9pnf9f39/m+zqyW6NrTRqJ8xAWNMj18zPAxcTqFgCAVVqZReS9IX8sAoiLXluiGGBEwWYYLkiYm2z+LgUw4cBWIBiEtUbpkhAYxNTk/KYuTOKJwOAVBBhQVWZygYzV9bzpUDIioiRhsVDhh0vVWCEQICRcTPsFWeJ/MUxkjMjiMnHLAhURowWA8IWQlvYUlKAS4AYSajdvX8USMlqwUgUM9wZGlgrleTuUVPp+hiZoib6GjpStrPvjWv8W++zLcfQfOvsLk1jlWFvoc++rvQCywIZID4v7HvPnv/2cOz5b0jUaIEp/NMLPnYVDddDyC587l8/QKyKSgcQ60JitK6mqMVttzK5oYC0LMCegHpVUiSowAHWtwmxhRUWiFm9SIvKSZpk61kBR+xILYZHzxdW5/598QP3gZwjo0A7plxr4Dh7i9uk7jRTqeMSBdOu+M0imILhSNTWDhtLlrkaFJJY/RE6JIifiY1i0ZfELOxF/cP598vvzLCdm/6mf//368/9D+/CIdvx3taEc7+vvUJ+W0STHGnaTojna0o8+ilOT7GYmfN0Tjz/3Ez+/FpNHSabCRB8mcmOpOmgCucUipyPIM4aGZgIltRpNIUbSQIkfFiJ8EtADlcib1BG08Y9/Q7cwQcYxGFq0zjC4SxzNYTJZ+93jgKEMXHZaQriA2E3RHMG4GlC0DjaIaALGk01rEVg2IhswkJuF4PKbd6uCtRIuceqtBuy6mmEf7El95ajZw1JAXCG0piopWN2dzc0xusmRAOYWsZhA2RyKpfSAIgc5mGW8NiHFCv5vTNoamqVCZYWs0QmkDDgrToppEfJMTXInwOS1ZIEIkqEhQgcrXSDEmmpr5XofJpKEwPUSYY/P2iEJ3UGIu5blCSMZXTJVHMYAdy2QgASqvMT1HsBpVz5LTxk220JlFmDHBN+RZC0/OaK2iU+4lTDzeD4nZBGMy6koQbEEeDX7ikVKStzVODtnc2kRnhuFwjCnauFGgrtp0zTLV/SHoDF0IZKawQ0kWusgmR6LJVZdxY6njhKJM46XWWoQ0WOnIiyqNgcpUnBRlGl/2IkwNJYWtLVoWSJsxGVhkzDBZK92casP69S20LunMFgzcWmK+NRJrDXYsyMw80kdsaHCjdO4rocmBiR3QmS0Zxk2GkyGtdgtvGwqTgRUUqsfm3QlZnGG2O4NvalyQiNhlczSkbAdCHKD0EG3SSG1jPVpn2FpC1SX4Fi3Rp94ag3ZI5SmMJnrDcFWTZ/vRUhDCCO+GRBrGdUCIOVTsg5eIeJ+qGUCZzHClUhIq1yXVINL1C9iRIsoKCgiqQaiI8w1K+gc3NgKFC5FYB3LdpdnKMCIHK6jDCKWHZHkqyRIqY1wLBDmZLVEhww8EQVSofkNQNd4nTmuMEaUMIVis98iQIaJCiozQBLxUuIkmDHNkLOi15/BCsrG1QTAVk6pmaWWR8dQotZOGPDOIkJNFQ3Bt/LjA+IJcaaJvqMOIGBsqhuQdiKKhnjhiJimzFtYpJgNPoWYI1SzNRCIz0DogfWdq3EkmowndNgjjqb1FEFFCYceWULcRoSQEjTcCVItYgXcRFaAOjpgFfOHQOQSrCFbSjAqEz1FSEuSU3SpSqjzECnRF0YrUdgOjc0Rs42qNrXNAk8k+2AZdNESd1oDJwFH4fZhY4Pw6E3ufVicShEVrSWMjcpKT08N7IKYxf9mKFHmXycgi6xaaHKkF0XuUymjqQIwZHkHQgZg1BL2GLhzeSQo/g6gXkEGA2sD6MS56omhQCLwX2EmOpo20BUIYlIjUk4ay12U0mtBM2gSfEsBSRYSOOA/atBDSUdsxtnYY10XGNsFn2DhCzzR4PUJFQ101RCvIsw4iFNRjTxQdct1FjQ1SFsy0DWv3byNLQZAe2XiMXGK+OMkuHkJjYLTJ4PXvklf30KYhJfdSeltMpx18CJ8U94mAIDGZpZyWB8ZU6qaAejAiNzlNZQnOgDYIaTDSQzVECYGWU8N5yo72RJSUKbE/vf5u05xTElY+YJjC9nbnJ9ftOP2Zn03RTlPrf43+yv8mFGWrQI2gngzg3iVYPgiDETc/eotuS6NFRPqKzFd4pXAx4qdJ/jzPwdcUSrDQ1ty8e4lX/ugSikhbBZayhq06EM++h3jkRTIG0Ex4+4/+Fe3xTVZ2dcA1bG01LC4dhf4seI9SDuyAyfpdFoV/YICGFMpHq1Sutp083k6SR1xKJ0fNNnFWicQa3cZpeKHw2wnlpkEiMCqV9Qk3YbJxndUPfohevcvs878GwwFZe5GnHnuUe6v3OX/+PMePHcHXDZlWbG1t0ZuZo3YWlCQkcHhaE8V2IvxTn6tIeJiE//nrX69/bNox1j6bdo7fjna0o39MivET7vb2+rZjiu5oRzv6DPqkcOhv0s98qNoew5OJS/npsoftahGiwruIRCOmpql3EmpBv7WbE3ufYWX+NLFq0VQKbQSIDVwcszkccP3OObbCZe4NL6EzA9IQcSiZo7xLreUipjHlRpC5eU7u+yJ7F06TyT6b9jpvXvk3DOx1guigZY+OPsxDBz/P8q6j1M2Au/ff5ezVV/FylX7L4HzDeNOy1DvOwaVTHF16nsXeIUTQCB0wrcCtzYucvfpTbtx7l8noArpV0S5KUJJqIiniEicPfIldneNoZxBkeHJkrticrDIYX2Nz8BEXr75Gb1HT+AnReXLTJoseP4yIukUn28eeXWdY6h1j/+wxpDdEAV7V3L53ibuDD7lw64dMRjeRmUDUGcuzz/Lsmacxso1v0s2gcw1ZlgFQ1zXG5CiZT1OyI+4Nz/L+pT9loTPHqX2/Rb+1h9HkFtfW3uDKxg/xcYB1I7KwwqMrX+bArieIQRLMfd68+Ads1nehafPI4Wc5PPso0cPq4BI/Pfd9XN7QbvWIOIQ0uDrH1POcOfx1ljp7GbPOldWfcGnjZVwckNkFTh/6JRbMYXLmqSpodTu4OEwGstDkeY71jrPXXuOW/T7e3Ec9KKaJ0zFriyJQmozoMnzVRovdHFl8kv0rj9DP5zAqw4eGSbPO5evv8fHNH+Lze3Rmclzss3v+MQ4ffQYtelgqohIgM2w1YXDnChujKwzMNbaGN/B5pMgyog/EWpLHFs1AQ+xwes8vsWfhFHOdFXJyfJBYAWM75PKtD1nd+oD1zTcJ7SFFkVN5i7eGdnaAJ45/HeE7SDPk3LUfcnf8NlGNqL2Eao4Ty19m1+yjaNNh4q9y8c632BpdRbsWRw8+z1LvSawPjP0lzl95lTrcxcZN0B5rLdQFLZZ47PBv0s8WsXLI1dW3uXj/x/gwQAiPlooQ0sivkmo6mZ8zWzzM0f1fotTLDN06F2++ysbkx/iwgfeS4AxKtAjjLgd2PcuB+YfRbpbVrYt8cO+bkN1KRWQiFVlJcoJrCCGQmxY4RWG6bG5YMrPEgdmHWJ55hE6+h3Yxgw8W6zcYji5z+cYrrN68gCuH+KyhyEpcHaHJ6OWHWJ47w8rsKeazZQTgxICGMaNqyM2757i29h7CrDLTq7Bui/FoQEvNs9Q+wd75pynlfmylMMqjjaC2nqAta6NrXLv7Y2J9npoNhCkTWjQ0tLMljq/8Gi2xn1y1cCiCVIQg0CEnVxofRlTqLufXX+H+6CbULQ4vP86sOUhbz2GDw+QZtY80zYTabrAxusBG8yHDzSu0eqmUphmXLHQe5uC+F+gXc0yaW5y/9hfcG72NLENilcY+x/d8gZnyCMjAoL7A+ZvfxMfr6BzwbXr5UY6vPE1bzmIKz4dXX+Hu8AKqlOSx4PCeX2WmPIKWObEW6FBAEBiVgfIIFRhyhRubf8bq5kUyMcehlc/RU6eQUbLlznHp7o8J6gayaNKYcCww/hCHl56kr/cRhWcjXOLj2z+hHt9DuR77ei+xd/4UpZRM4h0ubL7GzY2zmCAxmcFHhRZt9i88z2L7FCrM48wW7936P6iby2gtyUxJrluESlPXOft6R5kvj7LYPU632I13kqAbRu4+E3+HS1ffoQl3ufLxhH/xtX9OixWoazj7NpPbZ5nNK5QCH8B7n0rgRDI9pUy8XG2yaZldQnEkHIdATVEHUpdoIRG6hYgR53MqLwgZbI1HzMv0g0oafAxIUmGXRyEkyOgSJoJATCTQdD2OEk9qmpfTErWwXQa3XRIX+Rnj9O+qgKRqGnSe0dOO8fpl3vjf/yWt2WWUyXB3rrBcSozyeA9hiu5Q0ZMHixECX08QCIzRzJUdZFEwYyMqOlo60ImO9a2Kn37n38Ebr2KzWUycwM03OTFv0HYEpqTUkbnlOQijNFMuMvzqNarNe5R9RSYj0SesDsGRKUX0FiEc20ZyyuprYoQoDIGEevHwADUToiFg8DIgsRRqhAweHwsIJh1v32DXzlNt3iIObzH3zJdJO72zLM7PsbDwDG+9/RbLiwtI7ykLjWvGOB+QQqHykrpp8DFipEbFhKQRU+SHx2BlTkBiokVMkRT/mLRj4H027Ry/He1oR//Y9WlTNISAUmrHFN3Rjnb02SR+Lgcat8MHP9NU/lcrxjjl5oUp0G47JaohphtGqdR0tNzjmohoNMt7DvH80d+i4CiCWUBgcAQ2SM3lmtFDq7xz6zu8feHPuTH4EF16tCmQWhGrGkFEa4mKhhjAiBmO7HqOh+ZeAkpqrnH2zp8yCgXOOfxEsq93kmeO/C4Fi8T2FquzXS5feZOtiaeQGbE2HNn1JI8d/wonu7+MYg/RFxRKApYxA/r9Qxw//Rz3Ocsb736TDy+9jJzzVK5Gyy675x/muSP/IV32oVFIciyGiMTRIBky4iyXDzzKD97+A6TcpFeWNOMJmWzTDA37F87w7FO/w6I8jaJPRoYmSwkfPHv3nSbwItePP8lr7/wh9wfvE0KLh/e/wPGZl4AChZmSTB2GEgBPM2VzChxjJA2Ls7v48Nyr7F88xVOLX0UxB+0N8I4rqz/GtHPcJJD7Nk+f+A9YFI8AYLnBh/n3WRvdoVRdHtn9NCs8jcZQdY5z6eo57vs1EJFmMiTTs8Rxm8cPfZFn9v0umj6ODWpnuXj3FZSGfr7A6d3Ps8hTKBZI1ESPZYjAo8hJlT8V1k24fuEv8GZaBiQFTEtpIKCjIlQRxiUHls/w0OEvs5g9jWIej6BAIVRNMDWHT3yOUyee4Hvv/ffcunOBY3s+x5eO/TNyThBpExiSeuIzdA+KpRGBdd649z3evfk97tn3MGVFMx6RhTZyNLptWhYAACAASURBVM/+3iM8+civsaxPAh2aKOiLNNrpgcqMOXTkDHfjB7x7vs311TeY+E1UUWKtYGX5BMdbX0Qwi2Cd8cyQtfF7RCWoaklP7+LM4d9klkdoMNRc4fr9H+H9HfI4z/GlZ5nn84BizEdcFxep3F1QAa01wRuEneXYygs8Mvfr5Mxg2aTq1VzffAunmylLd9p4HgMKEEEiRMli7wgPdb+EZAnHBsP+BhuDtwk6oJSBUKDiDO3yEA/v+QJLPIxhnuXOJT668R1kqWiiJ0qJc6CdJAaNQqDJsY1ksB7Zt/gYR/Y+x67ycdocBPpp1VIeaSbo4jT754/z08vf5sr4xzi1jvIK7bvsmX+Mkwe+wAJPopkDPBqJx6bzqmM52vklLu56iw8uf5f1rbcQuaDUBbEyHNr7LMd6v0rObujmwAQPWDI8jiO9CQdXTnFn/Xucv/p9nJ4gRU1dTZjrzHNq/su0OZG4oNPzJyISJ5XE4G24xmp1gfura5RiF6dWvsg8j6DoYJmyR9EkjMUEWONS/Srnb7zM3a23QTkMBbvnj3O88wU0fdB32OivcvfOu4nzKzSKFvtmn2SexwGYZPu4YV5jXN8keodw0Ovs42j7JXIWEYxw+2vuvXOdIB2lWeShhS/Q42RaX8rEkdbTK0hDhUHg2U/kEuu3bpOZZQ73n2OGpwDJgEVu3LvMMN7ExjEheoiGjDmOzrzADA8RaVjjHa7e/hjr76FCxlLnBMdbv4pAUXOT1XiLG4OLOBxGgpQS5dvs6j/MgewlFHtx3OPu/Lucu3U1ZTKDwTc5hVjmwPJpji89yxzHgFkcJcEoLGNmjcWaTY4ef46P7r3O8fk2XfbA2EO1xo0P/oJWXIcwoHYghUZpk1KgiaiMdR4fVEKxxgxkupbGmBKuIkR8VASrMfkitbfoskWR95E6p5xrESYb2NvniHaMFxofPDoKoneE6BFCf4KuRSZDDzVtqk8GpIxxyk9lyiBNJmgklQD+LfdD/1opkxO8ZaZlKHPFzfU7NLdXkXnJ3lZGR3j01LKN0kyZsR4VHQaBydNmnXeOZrKF0jBbtFABqEYIN2S5k6ODZ3XjMqi7KDfm6FKJsgNMq8vGuCLUY9rSQ7MJmYRmzOj2JfIwoZ0ViNgkDrRMx08oiLYhjRN86jjElMAUD9irjm1GcuK0hiljOWVzE/fcE4LAhzQh0TWAcDgGbF59i2urt9j7+BcQD78AsYcwHZ58/DHOnv+YTEkyJSmKjEym8fhqNCRITdHu4uomPbSYfm9AJoOb5P0mhuxnew3/oejTN7if/t6O/nbaOX472tGO/inp0ynR7a93TNEd7WhHf2+Kn7pLinG7BEISo5t6ozKZpp+eoH/QDA+pJIB0cwEP2Gc+OKSUaJMTmxIdZ8lZImMBRQtPGvsVyHRTT48uizyzskS7vcifvPHfMvA3MFoRYyDGCZlR1E6iNGghkU5gfBso0eQECjLRQ/g2IlpCnXNw1xnaHCSSIQncXruGjWMy1WJ8X3B8/0t8/onfYYlHUcwgKZEqABt4KkoKAjkwyzxtfuX0EibM8NM7/xderSPzjDLrU7CAos92vYgikoYou0jatJ3i8cW95J9b5I9f+T304hpaeyZ3I6cOvMSLj/6nlBykwaCQaEYIRqT8UQ70qGPJXv0FXnpikZd/8j9y7fol2nmHSEAhEeQoDBk51im0kGhlgTqVxKCJeDKWkL5E+xaGGYLrYrTB+AVsI8m6OcSMlYVjzItjyNBDyBH3WWc42sT7BiUiHdooCgQZGS20NIjomNT3aRcZ9VbD7u5DnNn3FTSzaGZwKESYTf/GtBC+IGMBWCAyg8BNDVGDRCHIUHgcW3hRpZHdmFI+xDBNLntkVChb4DZLTux5kace+gYdTuJZAHI0Ds+YbJoOggUWeYKDS8+wcdehm90IFtAsAwUBR2CMpSGjC7SAPqcWf5dOfz9//uF/x+bWB3TKFnLUZaX8PM+f/Ge09AkEXSSOlmgIKb+FQlKQDIEV8QTd4x3eznfxztVvodue2tco2lMjbx6NopBLNKM08u9txuLiYRY5gKCDxzNkzNZwRPACKdpk9DB0AU3JHLaCICpkZsEpQlOyu/04j+/+TUpOICmpuYNxi8ggib4BdCr7CeACKOUhBKJTlLKPoYugQ6QmFy2cDZiWxBiDmyioO5w69SK7eATBHIYZMlYptGJoxylcJTVIifMBJRRGGKKFMDHM5Ed59NBXWdFPI5kHciCZ+4n8ZxAsMkOPI3sUZ9/8KapdUG9lPHzgl3luzz9HsI9AgQQMQyKWBk2koCQnEjjaWqY8tsSrZ9fZGA1pzSiqQUZX7yNnF4I2EoPbLo+anuuKwB7mWZl9mGqwwKWNb0HrLkrlSLrk7EWzf7p+NkhREbEkSmskbUkpVGBaXKPp0UdRAgUGjaWaPmdQtDF0OZIvsuvwSV4+/y9Zn5zDB4smIukgmUVQo0UPozVSNkTviT6QM4diflqNtYryHTQlUqRmbhU7GBaILBDIaYtFolWYzGBim5IVBMtARiqbWscxSWxiwvS9lEEoIXRRfhbNApF+ep7MEMkTVzNUeDxGOkQIFLQx9PBEShbJ6OC0wVuPdnK6tpRIxviQ44VGZQ1ROfCOUEe075OxSGSeSI2RXfAKYwrcMBLrLkcOPM9DM1/DsIwIGmQyQyGxrRUaxXJaZ7csjxx5JD0ns8HaK9+kGZ/FhA1mOy3qkUOg8R4a67FxymeVBUHlNEEQTYHMWkhTovMWedmi1ekiyz6xs4SZmUleXFlA1gWpwdfg1hl8+18zvnMhjcqHGhVjGvmeluzFmKXrrkhmqBfJNEtFTj49n+m1O21s6GmiFJL795dH6P8u8gGausJgKYTgYF8htaF2Du/GFFoQfXzw+CKSEOz0ESh8SAxtISR5ngGCphkjoqfMNCorcXVDL4sYoxmMh8zPlpjqDkoExoNN+v0lXJBc/fBNss2KfSceIwjJ+69+l6WOotSB0FQIITBS0njHp/3gT1VDps8vMSKjQxCRVAhhATvtX/OplE6kq2wdFFIVCOlRsZna0qA8qOhYEIq6WeX663/I3No12p/7Isg9EGc4cvQ4tQ28/dabHNmfI4JHK4UuDVUDwaYEaBCSZC1LZAzEdORIpYG/2OPzP2/k7Zh4fzftHL8d7WhH/1T16bVPymRK7JiiO9rRjv4eNW0j/zl4sfjU1/ApuPGDNclNb7BSKVOMsN3YHmIkCj8d5ZM4pwh1iaQNZEDg+sYHXLj+BjO9koXeQXb3ziBiB600D/We4+ye7/LB9bXU0DwtJQhRgBQ4b1FBQLBkKsNgECgMKrHkhpY8z+mUyxw7+BiKDjEEovR8cP4dhvWQTt5hrrWLzz/ydZZ5HMkMDQ7HTda3LnNr7QOCqzhy8BQds48Oh2mzC+jw+Ud/hysvX8D7QHQeV1kUGYocsNwfXuPm5sfIUtNpr7CUH6SlF4EZjve/yKPHrvPGpf+VGCwPLT/Lc49+gzYncLRRjBhxg2ur77M1uI2Qil7vACuzj2PEPJY+C/JRnn/i63xr/d9x6dK7cAi07NKMBarpcHT5CQo9P70RbLhy9yxOrSOyVDxx7d77OGqayiLJyHSfQEQEg5KGugpQdzm6/xkEXbQsiWxw7dY5NrbukbUywjgQEZS0AMMGlqZ2RBXJVY50OT29l6ce+ipdDiOaAoxCiAyjcmIQ+MZjkXhyIiWQM/Br3Lz3LrK9gfMjiDlKR6zc4tK9d4g6AnkqnQIIDcSY0oxNh+Xu4zx98hv0OM2EDI2jZoP7kxs09TqKml0ze0nGo6OVt9AxI1pFRkGIEi0CY1a5cf990Ip+Z5lleYwQMjK5m/3Z0+xfeoz3Lt9AaknBMk+c/A0W8kcIzOAJjLnJvdE5ttZvY+uK5cXdrPQOIVjAh5y+PMGjBwI318+xVV8mzURLFDmKEsGYXJTJGWskxs+zp38KPTU9BUNu3T/H1vgeWkeymBGiRosWoHC0UGi0zgBFNYwYN8vDJ3+VPieRYR6JpCUDIrSpa4fIRMIkBIGWEk1KpAlkKrhxkYwcP2UjSiFQUhI91BOPHxcc2nWG4+UvoZnH0EeQEUJq5r5vLcIoQnQoVUyTVgYRJHYSaekFPn/6a+zSTyLZRbJ5VhmHe6wNbqFkYLazQC465MyTmSKtPzbj8MrneGbPN4CDGOawbDH219ganWN16yai6LCycIScvURaQI8V8xhPnfwNfvT+Olubl2ipWYIrkXQQtIAJV9beYrNeRbfnmWkfYFYeImMGLXs8tP+r3By+wdDeQ03LmgJtiDmCnMYOuLb+OjHfSFxMJQkxUou7bFU30NqRBXBYIDXNj1jn8r0P6cwo2qZLwRwFC0g69NA8cuBXeOP8kI3JTYKtpmtfkd4TjSIGlbiWMaKFSZsVtKep5w62IaUYYypRinbKgKULCKrGIqJAIRAuIqfno0RTs8qV0Wt4uUomW8iQuKe1v8mdjauITOK9JBmoxdR8yvAOZK7JVJlG7l2OcHK64VOgkEhKhNf4WEMgmUVooItmQmiScS5MILgKJTwiRDQ9BD0UbQJtJls1nbKNtwFcycnDL3C4+wKK3UAJcotJuMnl4QUmcYRGMlfuZm/2KNdv3ufUwRdT5tKNGVw4y5UrF1gse4wnkasjgZAzaNVCmxyZFZisRdHpUvZmoWxD2Ut/d2ag7IDKeXDhFBpMGy8gEnA4cgwCiaWNMS3aK8fYWr1DHis0IHxEek80mlQYpR5Ymip6BH6aKvwk2ZgWfvGgRlGQ2utT0vCzmWrGGJQEpQKxqaZFTRWFNkQjCSGZ/wGJkBoXkx0fZZoLCQG2cTuRVDomfCDGgJ9Cd7TJqOoR7VaPomPQNDjnUGWOEYLhYJN2luOF4MqV97l28SxZXtIxnvmOIcNig0drM93AnX7KSbu3P/uEYpo0ENO5jp8fkklmM4jwyeZvFAolk7kbEicgkdpDJGuX+OGADiO2LrzOxtod9rzwmzBzDC0XkFnBM8+c4Z03fsxMp83szAzeebTS2KZ5wH6O0y2gIFPzvIrN9iP6TK/fL4p2zL7Ppp3jt6Md7egfo7z3n1wnd4qWdrSjHf1/pW1D9Ge/KR/caHw6cSKiRkaIQgA+NR3HgG0c0bWmRk8xHY7e4vrox3z33d/HlCNmzCFePPmf88ThL2MDGNlj3+xDnL38TiolCQ2KFo1v0AUEVxMR2DhGimkDNwqPpCCgQ0TUBYf3naTHHI4KLS03J2dZa27TmIhtch49/iy7zWmgm2582OD77/4+b3/8Z6i8QunIDz+SHJw/w28+91/Q4QCBFrPiIId2P8L6x9fISkG/aJOGgCEw4uLa63z7jf8Bm4+YaR/ixce+wWOzvwWhgxUL7Jt9ig8u/TF5McvxvV9ghseJLAI163zEn//k97l7922EHCf+Ypjl0N7n+fLp/wTNCpOoWDZnOLjvLG+f/Tbnb3+HytZkokMRdtH/0n/GonoWIXIsN/nhu/+a25M3sHINmRV4HMKMkfk2my4i8AjhMRqs0/Sygyy3HsaT4bGMuM2FO29iGdPKWoiJwTtB0CltHBGUZZtNq5CxzWS14KGjv8yh4iUUy6hME/0A1IgQJ/hgkVGQ510UGQFPYMCIy/zgvf+FiXyPmG1BNFS2oWi3sKKGzIFSCG+IMRVnpfPSIP08Dx/5Dfo8SWPbFEbguMTrF/+Aj86/hjJjkDVGtDlx5EWO7z3CxvA8Lt7HmCEwwIgJYLm58Srf/tHv4fIBhVnizLH/iMd3fRmJwVBydOUprl0/Rz3c5OSBz7GnfYqApGGNIRd47eK/4vzNVzDGQ3AUazm7Oo/zlYf/KzK5G0VOl70c2PUIb56/hZaQmwKJRVETaYiuxggPQTOfHWf/zFOk5GSN4zbXV3+CF3dRIuDdCBkiSuU0MeKm5SG4jEiLkllOHHiJw+ULKFaIjQCTbrGDDeAkSpZ4Ek80Sk0UQFRIqYkyJmQBNQqLZYwPE5QSeAcxdFjuneapA19Hc5hgFUJKUBbnR/gAJm/jRI1zdWIGk1Jw3gekKziw+2F2Z0+g2QsUwBofr/4JH9/8AXc2rqCyiI+RPbuPcurAL3O/volqjQi14ujKC2QcRPhZUDV365d5/YN/y+rWB6hWhTPAxVme2vNbPLXna0gyHAXL6nGW+u9z8c41Yp4KzSwp2Wu5z9l7f8iV9VdRZYu+OsE3Tv/X4PcCfWY4RFEssTEpcNHitKSmJhcBqFmrzvGj8/8TY30eoQLKCLywSBNo4hgt+hgtpnRDD4yYcI3Xzv1vjMN1OnmHY4vP89yhr6FYAlrMZqdR4W0ytYGWEUENNEQiWuUQUmI1RIsgZ5ugGKID4ZBSoJSmsQ3BC5ytgRpBem2F9NMiO0uINTBBMCKi2KrP8uMLv89YfpzYojGihEMqixMD8nyOerKViulgigyI+AYQEmEMwmfEKsM3CZrANLsdgeA8wjhA4f32+1qgRIayGaVsYxgTvUWrdK2JziRDNUqEUOQqJ1clG5v36erdHOw+S8EhQiyRYsSV4Z/y5sd/xJpaJesIjFV0wm6aua9SqodTU3uQUI+5fusu+4+/QLW1yoE9exGtPrHoI4outFqQF9N6+22zTYAy02kLUlOSUCDl1JBL50VgPAUQeCosVQ2z+RGwErl8hPj+GxAqFCEVngmJUJLGB6KUyBhRNMjoUcFNf53EC0UQGo9OxUaClDTFoXAIEZDTBOL/W6XzBSrbkOUZUghs46dlcek1iN6DmjZfI4lS4ITCh4CRIKaGYtM0CKlplWlzw9UNozrS63XxfkLtHJkpGA6HtNtzNN6iM42uazIVmc0MuigZNYBUdApN26Z1U8t0zEL41GcUsW0Ufypt8qnnlo5LRkTjRQ5IhJSoCDqmFGd6b4S0qRc1EYNQGoRACs9gY4uZTkkeApkb4gfXufLN3+PA078CR55EzhwixIKnnnyMejLhrXfeY/++g0gZyRTI0BCFxG2ngFEIYcmiRRDwGH7RbwP/qrHvHf3ttXP8drSjHe0oGaS/2FfDHe1oR/+g9TftMKcJe/mXuaMPmFyeEFIZhJAx3VRojRbF9IYkJL5fFpCdgGp57ty7wZ21W3AYMmmY4Cl0h2boUDMpVSNUSq/WtkJIaOUlbiiwviHVUChySuIkoxUWceMeR1aeRJBP2VxrfHjth9wd3KTVb6EmMzx0+AySNpISzyqvffhNfnr5T/C9e4i2oGkqWoXg6saPef/Sy5w59Nso5vC0eOLYC7x19mXseD2lFKfDpRGHU5vUxTXKRc/q+hbnbuzh0dmvoOU8JTMszO5H0yYXGSd2P4tkDg9ERrx29g85d/t7dPsOqWua4IlhzLm1l9m1eZBH+79NSywQ0exefpjzt/8Ml91E5JbGDtBBI1WFY0TEImnw2SbC3EOYezgERpf4yuFcRaChDhO0BGcF9Yai7C6xf/FxOuxFkVEz4KY9y62t82QlWGvJosTolFCTGDQtRsMGZA4+59Di53j6yG+jmMV7g5YglETgyaTAoPFBIqOY2rIBRUxmh6xRpcWpIUJq8jIiMo93FcipmRJ1MgNJN7uaHB177F8+g2YFaQyOW7x+/f/k/ct/RGc5UjX3UQbGteCnV0acv1XShNuU3RIh03kZcEADeohuD2gvj7hz+xyXVz/g5K5fok0XgWKRPcgwi3FtTu57EUEHCCjuc+7On3PuzneoyqvoXhvXWOraM75veePqd3lq/2+j6aNoc3jXac5efpORu0szqRK3jqnJ0Qi06BEt9MsjzHEI0Hg2ucsH3Fr9KVkXjNCEqkYrAImcloQolYFT4FvMFSd4avevo1jAe0NuBISaqGqyTFMUbYZ1IDMlwVuiFHjnAYnRAhQE6XEEUk+zJoSAkYrgS0q1j+P7XmCGI4RQ0tJFwhuEmtwUjGqL06CUorbTBugQiDKCk2Syz75dj6JZRtLCM+bW4Ke8e/Hfsxnex8wKRJZWj6vDVa6/fZY8K6nqAQcWnmR/cRpBB6Ui96uPef/WH3PXvYaeH0FusXGMMlu8f+XbHFg5Qk92UPQp2EW/PEyR9WmcRWTbrd4mGcTZBNUeQVYzGN7g9sYl9szsJ2ABh7UWpQw2BKQy6bzGEuIY8gm+2MC0RnjlcdQEUREMyChgVE7XLo0ibVY03Ed0Vul2Npls3ubO+izDQ5+nzxygabOCFnMI8nT8pllegYAoCV6lZu1pcj+EgJCgROKBChmJErwLGJWR5/nUGAppgySmxnSHR+n0fUlEIShySZQb6HJILiPeOpAjlInE4Am2xhQCTw1ppcHQoiVnsK6PG3kCoO0MpZxDUjKthCIQyDPNRIDQEqmm675IuAFpDcaWGNnGOYfJFd51wKYCGilAYjFSsLW2SavocWjlEXL2ADNIYVjz13nr8rcYtD4gm40MRpvk2hDHNa++8Wf8x7/+YnokE5BFm5PPvASxAaMBCTJDKDUt4flkYzCyvbnkCDRATD6pDIwZsXr/Lrdv32Zz4w7V6Daraze4sXqDyte0WiWFXOa//Bf/DUbmMLeCy1pQr6HxyCjxUYLUONsg9LRXaFrclJidgUStnRp7QrBt9wXhE4NS+L/F1f9vliSQlyWDQYMIGh9IiBzhCHI63hbT9AjCQ4xIqUEoXKhSiVAAISRGJWM42jqlIgW0On2GVU2e58QYGQ+36HQ6TGqLVIbgfOIj2wpbVeRZC200QkViXSFjTXAWZTIEatrsnl4tIVT6ALNthYqQevqIyBimbfMSj8Ehk5EPRNz0WDtksPgYiGQIoREqlSFGLD44Ot0CgsfVNa28zbgZMKNLrv7oT5i5d4Pema+g5w5AbJEXOZ9/9lnefvs99u5axjn7AG8gpu8LpviVMJ26+aeSFN3Rjna0ox3t6P9JIYQdU3RHO9rRZ1PK9f3lneYHTNG/Vtvj8ml0Oj6gc01vDSMQAlKlqhwZI0roKd/OT2/bAAzRzzLamsf7LrleYGXpBAGNYoLBcf3GRaRO5Si6gLraIs+TEaPQjBuBkS1shO0HLSjJ6z0UkxH79jzO0flnURRExmxxgQ+uvkLeUlQTz57+PubEvunN5IhNrnDlzmuEYh3VqbFKY4NFxoayHPDR1R/x5KGXkBRTemePfnc3G8OK4HW6ASNO008Sk2tsGIJII+xpDjoVp0jlsRXs2XeUgjmstUgzYYPzXLr1Q/TMFpWIaK2wgHUjQrjGlTtv8kT/t1DkNPRZnj+BFAYnPA6BNBnRtrAo4pRM6vBEo5g0Ea/B+oDOInZcIVRDSoclLp5R82TVPlZml3n62FfQtIkEGjZ559IPmMjbSDHBN2FqnCgibRoEFkNmusi6RybaPHn667Q5gQcyFbE+NVZLFNKB9BKtc0QTMQgSXU7hJyWiWkaJBhs6mELThBGjyQZFr0XlBuS5IHpLEKCMwTeWetJwaNcB2mIBGzRSWhrucOHWK9C5wURIQu5pokK1MpxdZ9OtokyDmEiCKBB0gXY6n2JGjJLxeIzSGU1jkWgUgYYBGoWvFMszJ+lyiIhGYxlzg7OXfoDPxphOzrCKKNHCFArbCG6sf8iT+18iUKAo6LJIqfqMqztotW1mZHhygu/ihsvMz8/z3KnfwNAhAo4hH17+Ps6skkmFjC1iDIRYEYQjolBobONRMkOEFk8c+holRwkYjAoJOyCHCGoqO8YFMLokeInURUryakMMitpZpNjm8BV42jQoJCXjcU1Rdtg3f4ajnefwKNqySDiAGECl0jFhimQy2opM5wQPWihEEChZkKslFswxoI2NFiU2uHL7NSbiEtnshMoDKqMJAZlbYryDkh0IkvnOfgQtFJLAbQa8z9WNV2hatxCmjw8ZSqcx7rG+zuWNN3h87jSRPooZlvpH+ehmC2KFlBJLxJAjmKcezRCqvdQDz+7OcWZ7h6ZrzSpDPgY5TOdiSKPBcVrLpESNC5am6oLajRM1UVrIHKEeINSIXEt8FUlIkTaBGvBEMSKI+2RtTbUxIkdN1w+Z+II6A5ERg56mxlLWNEaBUDr9LQUej5RTc3HKio3SYv0YlRns2BOimFIRDZIcQYYP4IIFGaegBEOMObgOupol+AEhtlFSEOQGTTMCXSEihGjZXhliBCVyymqOKu4iy8o0wm27CJnKjlKSNbBNt/ae9C6TakqhTMe0LdroYUnmdyH9LNFptFshxBJHg2ZEYISgwWCQtsVcez+aRSIlgQnX1z9iqG8yUHdRQZO1DW7oGbuGZ59+AdAQxsi8By6DYglEDcJPi44CgjFQk2ywhvXJPW7ducGdtZuMqnXu3L/N2sYt1gdrRGGRJuKiRYiI0YFcVSgdaO8tyQk44Rls3Ge9vsxSfhiKFuXCMvLWVYg1QraRUTEa1ei8wMVAkJLgDR5JVBlGSWIIuMaD9BgFOgRsSK+/kBFnU0lQ/AwBs+0x86aq0KZM1xkpsVEipcRP2aZSmDTGHwNKpJRyjBElBTJEZEznndr+HwefzmMhcb5BK0F0DkGglWmcrZDSJJ+fSIwOKQS5TuebxxPc/83eezVJkqVnes9R7h4RGZGqskSW7urqrtYa0z0YjAAGwBJisYu1pQKXvKEZzWi84J+gGf8HaCCWBMxAiAUG2NlFz2B6pqd1taqu6urSMnVmCBfnnI8XxyOregBwSWDWSBvGa1ZWmZERmR7uHifC3+8VDVpFlESUdem8jgLGJlIxpoReEbU/1NVtTJDGJ+u8aJro8ALBdZKhvhnTczoNL1TESMQoTUNoowA8ViusqjDSILVHqQzlCiZREU0OytB1ke1r59leu8WJF78F574KMgda8fzzz3Lnxk02N7dYOnA4Md4xUGSRupygjEF1+ownFU6BagfX00w1EdkfZv+sKAiVUjML+D8Cs/03wwwz/CzCGLPvAMmybEaKzjDDDD8t/P0foB/OFf3yD/4OOKPwXgAAIABJREFUlSgAsb09PvRventEZKpUsUQKDg6e4Je/+q/ozRkK6XPm4FPtxXHDx9fe5fMrn9CZc4ROZFztUeSOuq5Q1hDb8qFARtDTnLQA5Dx56hd5+vFf4syRF4l0SBUFI9689Jfs1tdR3Qm56rHYPYRmDnBAzbC6y9bedWzfM6xHiM3RVhF8pKFi7Dcp2aHPCgCOOXqdA2zsXCNGIZAqgcoguLiAmiwRg6bvjnB44TGEgiZWRL3Hxs41Mteh10lt64VzeIbcXf+USjawRbK21sHjURjj0FlN02wBNSpCpjO69OkUfYYNqAx8HZJtsq17SsR32l+hteNFE/FB0FKgpYC2rkWTc2jhUf7Zt/4H5rodVuxjBCyebe5MPuLW+mc0DOlojzIZ0l50B63QZCg0obHEcZ9HH/s5TgxexjCHYo/10T0O9B5vNS9J5akk2U7TFrZtyTgWOkf4yrO/ie7u4M0e1gnD5g63Nt/jyr33MOlKGIipyTpGFA6lcgb9ZcBhtCJQMmSTcViDzogS0CbHx0hQgrY1OtMoFQmN0ESV1EHRk2tD7pahWkCGDX21xOrgDBpLIGKx7HIf34zpumUcAyxdhF324m2auI42nhAi1vYgaEIQjBX2/D32uM8yR1slXZ+5zhKbE4hSp1TAaFA648jBx/jWgX/F4d4qS5xFJCOoIdfHn3L9/ofYfExZJvvt4fxYmxmYmpMrdsnznK0NxzOPvcap/qtUwZGbht3qJov5QtqHeFxmCCHgfUhWUEl96QBRxf2vRWlCS7gbuhjdxbFMzww4d+KbWFawRPZGV5nPDqB0B9qylUYiohRKbCJLVWtt1RGJhm5xpC3MydAKAuvsVleoZAenG4KyeAlEDVp70GO0zSmyRRb7J9Ak1WVgj63yBmO9gRQ1QYRQaYworDZUdpfd5i6RiCNDMHSzRawq8HhCCLg2CsNQcO7ENzkpj2F0wZHBU2QcBhQVW5y/+Nfsju6gOg3OGIosT6Q/Sd0431nlK8/9Z8R8SJAKnQf2ynVurZ9nY+8dfAxEI61GEzQ5mgLbzFHudXHSY6l/ChgAXYSGih0a2aFuGoKkwUdayWOKXJBmX8UqKj7I3oV2kKUSMaaSBXOqxEy24ZwohqgUSrO/qoJDq5yuPsSr5/4lUmzQ1CA6ImaXW5sfcWvzg5Q7Wk1aYhis6mE5zCvP/Aa1ewWxI0DwIUfHo+QcRJMTafDUTMoxrpsTGkPdBEoCHTFYNeDxo69y7OgRciwVnkhGNelxqPNUW1KVyrgAjMrIGDBnDwG9NodzzE55i5Jdip6mig1lWdLRXaIK3N28yZkDIwp6oDxRK+ow5Or6+2zs3mRtc4NJuc21Kx/RNLs0TU2QOu1zXUMWsbnCFYLPJnQPNdgcMIKXCqWEzGlyG7FasKYhaKh0QNuM22ufcfDYCci6uMEBJjdq8uiTVVtbrLIordFRsNqickMMgdI3VD6ilWCMQikh+oamacg7BTbvMB6NsK6T1Js/BaIkFT/Rrg/TdYL9VVyUx4hus0x9ovSVTcVFJB0kU12rTB/bKuQlUaVGUj6qIqJEIyq0j6NVF6ffr8W3P/9ygZSoqeZ+eu4n5aVpf3/4iQggUaTYAdNj7sBJ7PJJ9oZjmtEWm6N1CklfFwQyZ7BZF6M1oZnQ1CVKklJfqUS8RlRbmJS0p5mKOC1IdZ/Lf/0HHNxYo//VX0/7sfQcWV1l+dBh3nn7PY4dX6WbGZq6JMsySu8pS49o25K57Tb/BBk6I8JmmGGGGWb4WUXTNDjnvjQQnJGiM8wwwz8OU7lI+9/DH64fQD1kiYfpBQ8xWeL3iVHVfOl+oh78KCbXLYkYDe2lUE7BHKe6L3D89BM0TFqTZQ9Fw8hv8dmVTxg1W1TVNtrS2uUEpzt4kXTxHhMBISoiVCS1lePcqV8i4hBy6lCSGc8PPvxrvv/Bn7F8sqb2I2JlmS8W0HSBOQIjqnqMDzW56lL6EWiwGoI3II5xXbEb95jTtDEAOUVngSgOMZaaihxNxywykBMslS+TdRynj77Ik6u/gGYJdEXDGpdvvcek8cwNVlp9VAUMiWGPppyQ9RQSk61Wo1FRI02g2tlFU6LjBKVT6mLuCqRUSX3KpM0mDG15SSKgtThAJQue0oTakPlFTL2CZoBIgVaeQ/0zeH+MwjqSFXyPOzvv8Vd/87vsmXt0D3aQMEabSGjS34uUrWbYI5Xj4OAcr5z9T0hbV3Fl+wfcvbPO4hMn8LHA6oygTGqSVlUq5don0TU5izx57BcI+KQ2pqHmJkUu3Lj9CTH6pArSQgxJZybKIuKY680zJeQFz85wnSCeqEj5b0qBjsRY4UWwURO1pgmeRidbpdUtcVTOs6CfJnOaAwsneOH4t+iySCTHs8eNrU+owzr9Xt7qXHMEQzkZEvyEjs4Y+xGFgRADvvbkVmiqXSZsk14ZOZo5irwPeIQajUWrpLVb6pykYImMLhKW0AaubX3A6+/9KXW+QzYXybs5YVwQq4wQHN6EdI4wohyNOdR/iedO/HM0B+gYw/W9d9ja2ODFU99E4WiIaGMI4pPr9uFhRkutoxKhGVvVYFIdgi8zTHWMp5/7Oks8gybHc4ULN9/judO/Rscca7NiY1JJKo+KBhUtSicCR+mADzWdfJFUgKRRlNSsM6rWUDpL2ssYEaOwRDKJeBpi1aDqObrZSqvQTiTe3qSkIcfonNA0GDFkTQ5GUTnFdjVkqk/WVHRV3ipqDVZMm7pY03g4O/91IhWBnIwFFHOUcZu18V3WN28Q7R55FqnGgcnebqJExWFUj048yWP9UwQCNSMMgVjsQXeOnZ0riIzABSIVkQpDF+uXWNbPUftjLC0c5ZGD30RzEs+Aijvc9ucZxst4Jmg9tXF7oAQ9QfQI1JiUVBqIiVZr12FNiBlRZWg8Ir7Nh1YIBbRUcZSkMkUnT0FEg0BhjnBy7p8CJcGWaGo8Q+pOn9vNVXAVed7F0SVgQHKCHzDfeYGSMZEqDb6MQZk+tWisSkq9DIPLNXt1hYo5JsuwdNF0IHbI1BP01KlWKW1RLECng8K1K4fHUIAYFAUq9umwnN6TaICSSbWNxIgOYKNCa0s3y9iVPV5/80+4+N4GK+5ZVNOnoqTMbvLJ3T8kFPcwSqE1FHMZQkBrRccZtIlEFdAmoi2gPLmLuFxjnQKVyGlrDZnVKDFYFCpGolFUSuGC5uLF93j+2DdBdeivnGakMrSzxAghJtpc+YpcFBJqoiiU0ThtEJsCCEQLEjxCIOt1qOtAkBrvU+SNMlPi8B9etpTI95QrrlDY/QKgB+VAiZCMOAErASUR25Ka08zTdDbGBz4TpduiRtn/O2lMlYYGVpKRfFoe9eWNivuE69/584ew394ugaAjSBoWBnE0usAtncJ+87ehd4K+7tCvhzDaYLh2jbi9ht+6y3DrPqO9dTJV0s8yul2LDQUh+BRp0U76jI5o5YkhMb9KAj5UnBwscvvdP2Pn2qcc+/pvw/EXQPfQWvPaV1/h/bffJC4sMLewyKgB1x3QlBM6ziBNzd81lZ6RojPMMMMMM/wswzkHJNu81nqWKTrDDDP84/G3S1inZRGt0kPC/sfuVJYwNTemB0lUiIoPfTZv1aD737XKjfhwRmm6eI+xQaJC2RqHb7t3PYqKQMDZLq+9+svEi/f55M7rhLBDXe/S7w2YTCapwbw18qYroXabWnVWg0e3Db3OZAie5eVljq4eZ1R+Qu4M46rCKd0q4JKS0gdwNqdpxnTzLp5xyiaLGqdzIorQPpXQKqGCTwuz0Yl0FCzUcPbkz3H65In28nNAJG9z9ra4Uv6Ya/c/pKwrrJ1D4aDdYqsVemp/Cx5j03ERHxEf26Nj2u2u0FQEX6cLMRFEpeZpjd5XX0Z4cMHY5gWKtJ3iIak8UQ5FKpLIbbf9+xUYzeLcIgu9eSopwO8RJWLQ6blqC9QpOkAU89kRnn3mBbocIVDTsMt7F/6KQX8ZoULrXrIkKo1XDaIiQaf0wWm2oFC1JHdAt6pHgyLGGpEIMdkijVVJ7SMaEYNvFKKSxdLHGqMVdeVBND4o8k5B1aQiGW1Ua6lsCX0VSFF4klRuYji58CyHvn0CQw6t0b0JY8RMuFF/wuUb7yB6jyyzpAGCRasMYwwSIlZpsmBQ0mBiIgAlREQMrlU1TnV4PgiRgDJpG5oGgg2gNZYMhUPIIAQG/UV6/QEVGXVToaMn03NUNQSy9sinLe7qIzx37tvMcYaKgGHI+UvfJc8KIl8j1ZJNy0h0Uoz6h5SF7XkikPaT6ETSp1UEqg7HVr7CI/1vAH08e3y+9T2ur33KU498o31dJlLKqUgZAjpmSYmqBKUjSkW8T4Ur+/EcBGpKRATnOtQh5fhZY6AKGKcxOoNGEbxCqwJpCVyNJUSFUd1EyoVAYR22idRVwOZdvNetmjOtSZqUu4lKx820NuHcCgEPrTZdaAh4tHYszR3hpee/zttXb7A7uoyOgbleJxFe6ZWE09BQoanJ0pFOz9BHiCnbM6qIJxAJWCwH7Gm+/cLvEGna1vfl9JphSGSDS7ffYNzcxRUZ2rj2SHmm4QZKpX0rgCiDmh6/6bpMa7uXCpQH8a29PqmA03FP25PW9LaYps1NnOaPptdo2f7tmIYUKhJFUxGZI7WdK6dpaEippBZNQLXVeFZZDAYBahoSIe5QyiIxvR9NE12ssi35SXtOeiK+XfUtPsa0P2M7FBGDIt9/jFCD1OS2wNcaZx0xRoa7O2T5MkuHFEuZ4eTgFKGeJ+Zjds0e1/UeqrtFYQzGOFRWp9eBAecMWqehAVrQWnCZSe8FEhA8WoN1OsUYSJ0yOE2WyC0FzjjoRa5f+QiYgO7iDqyisjnwY2JMa5LSBqNBx0D0NQaSYl9byhApI3gMURVEFPPFgJ1ykywEDiweohztpsxX+1PIpGxJSK0CRh4QrAGL17RD0nS7kkRuKtGgLJ5UCJXOMz09tdrfO/2iVUKiWw319Ox9QOeKSlESD30EaGe9+qF7J4v8lzZ9GieqpS1emn5eERplqCLM9RbBLiDeoQbzMDjI3NJRMBHKIYw2YesO1fp1Rmt32NxZx9cjVPAUuQFfQ6hw0eN0xErEKIPWgsoKQjnkUFczada58v0/4sAT6/Sf/zZWd0Hg+ZdeZG9ri8+vXufg0VOMx2M6WUZTtUMF1L5N/mEyNMb4M2Ofn2GGGWaYYYafRIyREAJaa6y1M1J0hhlm+I+DBwSmfuj7B6UNX76zRsQjuiXfVGyLANrHS9ZqPFLpQlQxXVTrCegR66OPuXT9PVwxZr53gH52lsMLTwELLBfP8/PP9ri7MeHu+PvMzUfGoz2yPCdITGpINcEwaYkNC/QRPOvlxwzrbVYHT6LpU/qSJ1dfJOS/xr/9mzuo3hbGJNs0rZIqKV8KfGOIGmxhaXyD1p7MZkgVsaqgY+aY6qoUgabcS+qv0GDJiGIw1oF4jBpQstcu2Cnv7lb5Dm+8/4cM/U10PkdVKVKGZQ64pIY1GZpkF5RYoqLDCGhxdEwfLQPQOcIewpg67GIyoYk6eejFteQDJE1ViaFBRYUW3RZGNCi7g+gdDCUKqCnZmtxie3iLpYUVVtxJfF0wyJ7hN7753/Kn7/5P3Bhew2UWkYwYCzQFiRRp6DLg7LGXeGThZWpKLCPe+eIvWB9eZunQAoESS0xUhm6IugFdk3RNhoADAntc59KtH9LYe4iuiMFANuHq/Tfweg+DQ2J6dkqloy9TYtu3F+JRUNrRy+YJtUOcSYZoacB7jHNokxGQliRNDc2JiDKo2KHRDU7N4aEljBus2eaL+gPOX/9L1ocXcUVB40tgqqu0aNchioEQsQrENyhtsQ7qUSQLC3Q5RKTGEonUDJshXkNslX/OgVWaHda5Of6Q5e4RCvMyIh366iTfeuWf850PPmJH7jMZj8DUzOV5UsyiiDhUPMSzp3+d0/MvptIcdvng1l9xa/tdHj/zwr4t2pAy9FRi6EB8ItVESG03uiXVLSpqNJ6mKsnyDgcHZ1lefhXFAAF2ucEnV79PpSPBKdJoJZFDuXKMvcZqg8e3xS/NgwmNmmbuplxeRQ8jfWJjwQnWNYmsDAaJBmMsaE20qdwsxUBYNAYtOYQMgsWYgMITdIU2BbHu4PJFVKseTLTlmMAolSCFpl3zIjDii62/ZLu6Src7oLBHWen+AhlLaBY4WnyFyalNPrr0Hapwl1gHIiVGpQb1UbzLZ3f+BN3bhOjRWqh8xf2djwhqB1RGEw2xjZ8AReNzMruKb4+Q4Alsc58LfHr9L7m3+xFB7eHMIWjPoDQAcRBsUoUrBzE1YwuO2BKPiU606V9bFqTw7fmdhhBaq33iSGKiHJM6cEjFLS7c/Q6xcw/UHuiGOgpru9eJ+RrBG6IYJkxN+yWRe9wcf0RpN0GPsBF008WGoxwfPM+0Db2WiCJDaYeOSbUrRETVKFWz7t9lt/mcbifgJRKiQ5p5lvKnmFcnMbqf6G3dEHRJkLrdCtWarYWOtsQJiMrJbYGoBtENxnqKXsncnHBgeQVpDqIHJZm/y/J4AV1sk7V2LZVZ4n6mo8K05ULGplxN7xvMdAqFxRiVXkYhUvqGmCkaFzHaIzGiFNjCU+p71GyQMQ/9BXRnkfHmGnOi0UqhrEXpSGwqlItYUUSpKasGL12ku4TuHWLu8Bn6J8/A0hKDm19w7d3vcX33Jn1VMd/RhGZKE//DIK1qmP2yp6TmbBdeouT7hGScEuOiWxO5Iahp/E0kPMTfKUmPN+2+DerhS52YBhcCWsV22NiSnurhe/G3npv6CVVsbEnD/b8tuiXNI6bNjaUcQj+CS+MRhUK5HkQPnT50j8DyWfJHGvJYwmQIW2vsbd1j6/5N4t4mem+Nptyk10wwVGgmoBVl7FGLQ7sM72vs5Dr33vpj6vtfsPyVb8PCI0Cf/uISLyws8sO/eZ3Tj5xNpYTGoWNAt+vztIX8YVLUGMMMM8wwwwwz/KxhqhB9ePg3I0VnmGGGnyK+fBExJUb/3kzR/wBiq+5JF0Mm5Qe2djvBU1NhiNzZvsjrP/59vL5P5uZYmX+JX/r6f8NK7/lkKWaVRw6/wO7V96nGG3TnutS+QkkiNLU0KNom2/0L/xHf/dHvc/Xuh5w7+yq/8tJ/Qc8eRZHx5PI3uXbkIp/d+3OwimG9RWCEaWmvXncJrTpEa/BSE8WTWYUSKCclhwbLOBZaNVVEKKkn21gZE+q9dGGo0vOuwy7KbKPZZchd7o1vcPvOx3x65W/Y9hcwucHkjtF4G1DgNdgOc/1DeJ8htcK4HIk1UQRnHCId8myQpC6Srku32aYOJSrTNAIqup+wDwqKBh2r1lbfHl8TiKom6qTInKp4721d4d+/+7/S7/f45Zf/K471nsT7jHl7inOnXuPmexdR2ZAgus2Ms63+y5GpJZ44+SKaHhbPjdEHfHz131Gqdaqwg01aW8xUAao8KEFH3dqxNeCp2eDDz77LxFymlh1CcGRdx56/Q9HTLUWfrMEiQvQaqzOstYzHQ9R8wFlHkJqF/gFy1SNKQVPF1pou6GjSPvcCOkKjcMHiSA3dxkgbCDCioaZii9t7V9kaXubSxlvc2v0Qk42wUrAzvotQJpUcCvQcrliirNdwXY1vBGs0UQs+Cr1sBUe/1VtWVGwz9ltJMRvB0+CAqhlz9e7HvH7hd1laWuLnzzScXHiZIJoFdZpzp17lR5/eoDeXUZcKjNrPyTPRUejDPHJwCUMHYZe74UM+vPIdKnWPbA48XyZHFDbZPFvVt542SLeWVRWnBmxPLzMEMk4cfgyrOkRKPPf44PPvsDa6ytLgOIlKFiweQo2NYCPtMMIjsSKKx+PQ1lKFYdqP1DgsHVaYy46wvvcRuguZSYRTbgt85ZNqWzyeXXar+5CDpoOiQ88soEMGYrHGUDUjtDTkeR/ZciwdPNju/0QG7tQ71DIhqgBtfIKKCtETLt58k+s7P8J1MyxHWO2u8dq5f0HGPMISJ4oXOT/5EY2/hxtkSGtXD3i2y7u88/mf4Pq30TGdr7boUKkhZDVGdYm1ajkmhSA4C4ERwoSaIRv1DTbGl7m2/mPWhh+ji02MEWIT8U0g1SRpwIF3qVA7Spsd2R7P/WPdktEiLdFtUEqR0hdrAiniIC0Uus13NK2mtqKM9zl//U+pi6tY06A0+EYQFzD5BBV6OJe1sR9pjRxym/c+/QuG5ioNm9goZHGJjn+C5VcPMqCLQmOUw9kcP/E4FTDKJA29CtSs88W9N7l459+i1BBtAjEqbDjG88f/Jf3Dyxh66ZxuByUYz5gd5lAYNAHLXL6IHVtMllFOaqKU9Po5qrF0BoucPvYoq4tHCX4Rb9dYWx9RdAy6aym0xlhN6T0o9eCDuZKUKR0avE8kVdRpqDElqtpOALR1NKQcZGNAgqCjAokU/cDN0QVO9k5gjGVuaZXR+jUwoCRQ1TV1DNjOHN57QlBE48gHBxmsnsacfBoOPwp6AEUHQgmnuhzcXufG+XWyLOL9CMU/nBB9GFMLfVKFJou8bpnSh4nISGpxT4Tog/zb6X2kXXNhqupMa09QySMgSqcMU9qhiCQiNLSq0CB6X7kqP0Gy6p8kRNEPXB7ta8KkDyoYiWg82zvrrAy3YRBRVvO7v/97zPUKzh45yMryQQ6dPkcEjAKo0+tpcADmj9M/WdOXEkZbsH4H1m8SNm9R795la+8+k+EIXI8YoatytC45UHiUKdm89hbXNm5z8tVfg1PPge2Dcrz2tZ/n8qeXMD1F1IZunqHV9LyKXyJGpzlrM8wwwwwzzPCzhocdEiKC935Gis4wwww/ffzfzqLaLyh4WE0qfJlc1SBm33YvPLCpaeaomTDWY5reEDNXUVNyffJjru8+zUrvHA2aHjkrvUWcV5iiw954D53Z1GhPRIvCBMHEnFQ2UhHYJXbWaDo3+PjWJodW5/m5I/81ddmjX5zj6VO/xsW1t6jUJnc3rlOxRafNcVx0hzl8+ATXh9epZEI0Cq81vhyizYCTR57EsIDQAYT18g7NeBsbR2Qybu3/FZ7Ax3d+wHtX/jUhv8PuZJey2UVkD/QENxdpgqCsZmPnElDRhDmwBQf7Z+kPTrBWbZIZhTaGKEIVLI4Fjhw/R8QTdENAc/P+BiNf0uRCVDlKZ8QQkH0SJCn1UA2osrWQagRHjRCtJtFSqQJp199jJ/uUe6MdOhcUv/3Sf4+zqwgdHl36Fd4uPmTHv4UyKa3QYDBkqNAFJXRdJ6kAGfPuhT+lMtfxsodoT2qF9gRqXPC4ALoBo5LhO5lOA0jNXrmO6u+i3BgjPbz1oDXiDNHXKN2qZFrbPoDWkc2te/gjEzICSjRdNc+J1dNc3rhOU/lkmzeO2AChIDcZmoaqztF1Tkbe9svvcn3vB3z/wz9E5od4tcNoZ4Oy3kKyMVGXdF1OLAN74xtU3CZnhYDBqlUWlx/n2tZlYoipRVuglAaTZZw8egZN1qpst9ngKsPmLmI0XhQOw7TR2LgK6V5nl8t8vt5ndWFAoR4jMM+5+V/kvHqbcXONxjeMGbeDh5ga6cnJdCLYPHd585P/nZH+nOhKAr4lRdMoQanW/i9ZUuZNLZrEtH9Fp9ZmAUMNRJQ4cmWoGaNZ57PtP+bSnT+HTkWjIbTKWwg4ozBeyJSiiamYRinfeutztMrY3VtjzDrznESRk3OIYytPc2f8BrVfRxoSAWMijQq4LEfhmJTr3N+9AitAdCjdZ3XpEQYbC2w2N9BGCCoiRiAKc/kCJ1ZOtbEIFqFmfXudSSzBBkSnwiF0UjCqvlDHCRO3i5QVZvwOE17A8QweTcaAlcVVbm5co24ingzBEmnwRU2dj4jFTqvC1Ez8HmKFNg0BoUn7mQiMGXKFN97/A0bqCyTbIdBQ+k1GcpdsLrRqQUcIIQ0V9lfeDBVzJOiWLKkQGSOtGhYSTR3jLpERKgp4iwqmDR5oUJQQK4wCr2zbbu9IzfQGH0tkrsQXYyRalI8EW2F1ItWddAhlTY5uidaGLgJsYrM1grpH0A0xlITxAjkjdFqJcCiqeoKxoIMHX7ekVlIUh2yHOtsgLyqM9VCDjHp0uhmOHAA7zZKOCmsm7NT3OJCNUcxhmePw4mnObwSUrtBdIEQaXzLZjBzLT7Gy8DiKgLVDAhuMm1tkeUCMIkhF8GBtkdwFEomxJaS0xrkOSmu890xDFxIp+iC2RBuLDZJybjMB32Dp0lSGQd/yyWc/5uSL3wIKBqun2Lt8HmFCCDViFOQLrIUu+fJxDqyeojh6Cg6chu4imA4iGSiFb0Y4J6AzOsePk18o8LFCi8Mo2Y9T+YdClCaqRMdPM8O1mtrV+ZICNCqDx9KodIycVBipHvweZCo8RePR4tsBWUZUmqgMKI2O0+HdNBPUpoImNR2TPbDWa2H/OzUtJZoWMbUxP6JAxfTq0ZLIdK0E64C9DWiGYHuY3DBYmGdja497tzf5/o/Po13B0tICx08c5djqUQqXkyaVOdCB/gL0T8KpBtNM6DQTOqNdZLjF7q1rTNZv4kf3YVzjR7vkNrCQFZTja1z9699j6exFBj//m8CAKAWnH3+KyWTCxx9/zKEjh3HOYYzZj8KZYmadn2GGGWaY4WcdU8Woc25Gis4wwww/XfxfEaJBhGSBnebKwT4B2tqxpaU8Y0uuIGbfXqempIqaliCYRMUEhdEF+BwRIXhLnnWJRDIMmoqm2cHXFTqC1hYtJl3NtC26emr7RZFKHhqiHqPzHUSGfHTpdV4+8i/oFgdBLCcOPsdC/xR390bc27hFwx4FYyrp4tQBjq+8zOc334Vul7w7gHGgGeUczM9w9vhLZAyQZHjm9sZlxs062taYfGq3TfbZik2urr+NXbhPQ0On74jVBGckOZQDWFtzf+sqJWt08wEBi2OZM4e/yu6lbUK9gStA+0Csu3TzR3iREqS1AAAgAElEQVTy8NcAh2dMYJc721cpfUn0HmMzjJoWYaTOW9XSClGlNEEjSc0oopAIWmsiqUE5AqIaKIZ0sj2u77zNteZ9zrgVNPMYDnLu6Gu8+cUHUFQY8a31NrXJE2Nrh9/gw1vf5ebG+8TOGtEL3SKjYoxrVTpadBsJIC15Mr2cVRiVYemAn0fEIDEj1pBlmjAaI7bGao8ogzEGHxJBGqVia+c2FWvkHEDrOSwDzq7+AtdvXEWbSauMFUKArltmsTdA2R02dypio0l2ZElEVbbN3a33yPIhpdpEMiEfGEKoKZwjVBU+DJnoNUbcxfIokT4Fhzm0+By37r6HxNQaLUqjYqSrT3H6yPMoOpDoWO5vfUbd3EFnCh1T4qJVYI3BhxESd6hki4v3vsejp57nlD2GoY9llSdP/SJvf/F75FbhRGEIrQrLQEiK4Ib7XFz/99zefo9sYUwcKULjsTgMWauKFCQ0KGlLQkQTlLTFS62ql2mGb4RQo20HT4VlzCafc/7zf4MdbBJsQ1WN8Him6aMOR2xLfYLElkhqIx4EomrYGd9iJ9xgYJ6gIcexwNFDL3LpzuOs71WoqqSTW5oSrMpYmj+OcQo/ucBosoanTL8vGFbyk6wUj7GzdhdVN2RuHhGhHnVY7T/BUfcMMEeyzt9ne/wFIYzIdI+mCe1aYhP96wuoOxhbYMwcLuYoUnapQzNkRIg1IVZYO40aMXhKvI9keg78IE20rUErRfQloQzoKA+EmUQCFTVrbFSfogbX2amuk2UF5A1GbxNNRGKGijoNGew0N1hhcLg4jxofwLo2B9XPo8WgVcoM1XSg6mHCAtZaKBcw2TypFM2mrZAalE+q6fAgDiU93hImDugTo0MJ6bXoa4IfY0RDiHSx+8OwSI0Yj81qajVMpLubQ1VjIpM2HkCwFISQcnWRmKIu2pzjSERMjckbGsYpm9F6RA0xRgiE9lxL8QEhVjRhk93JdUK2i7CIostK93GWiqe4t1WjbEVR9KFpKOIyx1deY16dad+jtqm4w+boMo3sYXSKWTHG4H3TRg+wn0kpMVJPVXvWENrwaWMMxjmCxDQg8RGnDSFGVGsjNzqjlkA+57l680PkxQb0HBw4xbZawMcMa3r0lpboHzrB0iMvw+AQ9AdgHFHllBgCgaj2uLX5Bbc+v8Q3nnuRzBo4dIKVY4+xe/0DoCRPo6QHXYtt/ud0Dd5vbBez/3oXBUGlYVpQSfNvJCXdNjrgRKNjGnnuFysyjTXRBJWa2KekpyKgxRDbTNE4/bAwhYqgUvGbfuhmeahQKQ1nHxCx6SxtidD2PWbfIa9o43vSZx1pPfeiYnt2Te8nNOUO1XiLPDd4CZx74gmM1nS9YrI3ZNnmjMqKSd1w4eLnvP3u+zRNxeEDKxw/tsrRo0fpdLsYm+JZMBFTKFQ/opox8yeeZj4OYe0G7N2DzVuM7lyhHu9STkpijFz65DzZZsW5V38Vd+QsKMHpyM995SU++eRTur0+nU4nvX8/pBadYYYZZphhhp9VPKwUBWZK0RlmmOEfiYc+QE9LKzTqQVnPlCDdz6xKJuxEaob2orHN/ZuKRKclS6KJHpRJ5UkpB8zsZ7BNL7lyMrJRn0P6LHW1y9zcAU6feZUnlv8JjnmEipoNbm9fJLpkT+x1B+wMd8nzAhGwWkACIUYCBiEjUqAjZAa8H7G1c4Pruxc4OThAofo4Ojx5+mXu/vhzTBZ599L3+frZp9FqEcU8r575HWxQ3Fp/m7trX6AFTh19hmfPfZvV4un20nHCkFucv/w6TW8HkcA4CNJayZNipMS4BpM3qXncKzI6xMZTM6Y3N89kLzDyW3y89j2eXemgWMGxwDfO/Ocsx1UuX/sRw501cldw8vgTPHHmG3R5lFoKjKq51bzH5dtvkBeaoB3j4RZzWYZpajTTPEchYBnXDUShQ4ZXDt8k27pvqpS3SMrFtGLJPQQ1QfQWF2++zYnTX8cgzHOAJw8/w0dXulS+xPoKHSuiBt0qToUhd5p3ef/yH+PtOpmtUXWONPvaOSJZao+WiJIqkSo0rZo4I9RdTq+8yu7oFlpHdG6JqkbULhuTq0zUDaJqQBIFaJQihgZtFHvlGhfX3uS5lRU0BVEWebT3W/RePsPn137A5s5ttLYsr6xy9NizHJ4bcGHnL/jhlTcwCxkNDbQJjWW1x6Cf42ULKxGd5SAKawyjYWocz+csu7t3+OzOe7xy5EVqOlgWeOHgP2FBWb648kPGo5QdeeDAYzx55uusqGeZVEAOE3a5fO1NimKINJpMFLT7J9JgspZQNAbp1Fy88wFHjn+NgjkcRzl98FUuXvkOVXMXEytsW2IT0Ikw4T63w1v88LN/jenvEGKFjgU6TG3xJpmvtaawmjpMwChqFMqY1OxoGiyW2pdoqyiJFDZZXj1DNHf58YX/g914B+2G+KZkPoMc09KGKUc2Ws0kBkxWUPuKUIOygkhJ1JF8rs97n73O4SdfRpGjWGRgnuBbL/yPXLjyOmubn2FE6C8eYWn5FMeXnmGX6/ybm/8zm2s3uXnoAqv5Ihk5MM9rj/wOB90Zbtz9iMloSG9ukcUDp3jx0V/HchxPl8gGV8evs7b7Bj1b4ycdjDJMa+YMfRbCIxz0m+hK08sO8dSpX2GeJ6CNJdhjnZG/j3JDIiN0Sx52ySgmXR6b/yq7k2vorAdKUVOi8y02h+fRytGz/faYJYo2UoNLqnPnDMo6PL4t4UpDhcwZQjWhLvcAg6FLJHBw/gxnm19Fsi2ibuiYFbI4SPmr0iGTQ5wa/CITziC+wWQLrA6eI0gPqwoCCpeBr4bYImUXmjYupIkNOYsc1a/hZROTQRVTWZrYPcrmEk1VosTjqRGyVoOeFH+VrxAb0Ebjq7QepdI4x9TALzHpxa20ze0IIWqs7oAP4MEWXep6jzmrCNoTW9VhbBWt0ngGhUbMDjfuvMOT8/+UmoN4ryjsCV45+d9x7e6brG2fx5d7dDsLHHvkJY4v/iLCCoGKyIgbo3cYNVfQdoIxgheF0ga0tEr8vw2lgOhba3X6Wlr2Md0WCVJinVAFQbkOkxhRfcd46z6jUKZ8VzEwv4o5+xpozdFTp2F1NWXF6kH7xj1CaKgZc3t0mbfO/wUffPwGk3Kbhe4h6vo3+PWv/acQluk+8Rp37lxCmwm2nqBVig+uK0+uc4oso6mHKC0gBuM6WDrUdYmYGuUsoyZQ2Q5q7jCh8czV25hmB2cUMSqqcaDTybExopQmqBTlEhQgkUwqlEoDOFEGkS7EtI5EFVBag7WE2KCkQqkJThliSEWEqrWMp0GeJqoI8oD81HhUm1OglIGoCGJQ2iFG8KZKj5e25EklC7/SU9I35Z73MtjbuEUeA9oajh4/wf27axw6dJhQ1dTeU9YV40lF4ytCCNR1TTmecPXaDT67+Dmj0YiFhQWWVw5w4sQJjhw6TAgB47ogHZB5OHIIDlZwNtKTBkabLGytsb12H7W7w92NXX70N9/j6CPrPPLks2SdHviKxx9/nLX1TTY3N+n1enS7Xaqqomkaut1uUpB/6ZxsCeCHMkj/v4Dp58y/b3seHtT/h+77/0f8v73//j6Fsojsl6A8fHsIYZZ3O8MMM/xUYYyZkaIzzDDDfwxMVUEtsfe3kJQZ+7ldLWH6k1Y8m+V47/GxJDcGoxyiNVGlRuOAp6Dglce/zVOPP0uGTfY6WSRnnoCnYYOroze5vv4hNUOcitS1T0pSEaIETCTVCRm9b8ALhNRM50u0bUD2+OzKW5x67kUCGR44c/x53nj3O/i4zuXrb/PYyfdZyV5GWEXR57XHfovqsa8AYwwZhgU0AyBLVkZu84MP/4D7o09RnSFN5TF5pyWYFBGPr2tE+fZKWBF8IEaw2qCyHnujCYXrUddbvPvZn7O0uMwx+xU8c/RY5aWzv8HLZ38emFCHGqV7dNRqUpOqmj2u8Panf8Ru8zm12qFbGOZ7BX44pmfScaxp2rw2KDp92LGEGqpYY5Ujt12MLhCgIdVJWJshPmJyhTIl1+5eYO/0FvMcBBzLxSoHFk5zZ6fCmQyjFRMqDCWakpo1fvThn7DtP8d1mkTkRI1WHRQ9Io6G1BkdguAKl5RpreG0wbGYneSrL/8zMmXbepiUTViyxqdr3+eHn/8vhKR3BWUSuaoCypTgtnj3s79gYf4gJ7MOWi0jLLI6eIUTz5xprcRZ26GdE1gjRgjUeEnlOBWthV0bjBaiRKwRPIqqbMicxTiHtQ0h1JR+k6u3z7O6fJ6j2SsYFlAs8cTKN3hk5VmKaZJq7NPRy3gMRR4YcpN3vvgz7m5foDsYQSwwWvA0SJu558W39tvAJNzn9u5nCEM8ntJn9O0JDgxOceP+Jv1uBwgEKiZ+l471BHb50Yd/ihRriKuoq5KMAomeQAU0eKq2/T1grcWTGsdFWaJO2bqRh8gIMio0jgbLhA/v/zu2y0t4swuxwhlDaGgVxOBVSu8rowfraEIrjTQardPZJ7qijlvsNTe5MvkhJztfxeLwWLr6DF85cwx1ZpuaIZYBNQZFB8sOxEAwG1y69V0OPXKUmhUsHRb0o7xy8igvnPwWNRMiOTlLCIOkeGPIBhe4ufkG25NPcFlN1x1Cm1TcJAiGLi88/su8yFdICZcdDMsIlsCQhrvc2viAjeFVXF6Dac9L0vM/NH+a5fnfbC3iHSrSVLvkBh/dM3xx/XMm4wrPg0qg0L4SQjMhmrTHQ4zoaMFYglc0EnFG6HQdEU0ZIDMFqwef5OjBR4gkFWaDosMqMM2D7fP86d9C2MZBW0+1hGGhTfptSE3yYJQlz9I55Qk4ndHTR/ilF/5LIiMETd2mxpbc4NLOH/HFF+/jjEXa5MZpAZpxGYmnisQQKLQjy3uApUZoqGgI2DzDRYuOlhATmY5WiTAVSY3uEokEmhggttmy7boLFdZFGj9Gmwk7k+t8dP+7PHWwR9cepcFxMH+GlZMn4OTXEUoaLIYVFCukNNhtblZvcfXOD6nCLXRWJ2Wht1R1JNP/z4mFh4NlUhZWsnMHAmiPsRGdVdgicHt4g+Nzx6CzyLmv/Sq4TnpLbtXaVdjFargzusQP3vou5y+8TcU6vYUh3QNDBoXQjEreuvhX/MrXfi0Vcq08xvzqI+xcbWNZJCJYnDM4cUiIaDV1gih8COyNNhgMFtgd1zSSweJRTrz8DThxDm7d4PJ3/zc60VI4iD7S6c3h6wadxJ88yAlN267w6e8aTYgmRY2T7OraKErfMJnUFNaSG0v0Yxo/IXcLWJdRS0NUNqlL00PbzyKJHFXt7QqP1oaoNCpoRCtirBE8WqUUbEQTYjrXlSSVcVBgNfh6QrO7BTFFyswXfW7Xd5kfzCeRfPTUvqGua5qmwXtPXddMJhPquqaqKuq6JsbIjWvX+fCD8zjnyPOclZUVnnjyaRaWD5BlnZQbSvIn4A5A/zgLJxoWpOZ0OaHe3GJ33LB1//b/yd67xdiW3Od9v39Vrcu+dPe5zpzhDG/DGVKkKFOiJFKOpIh2YhgKEtgBkgAG8pAXIy95yksCJG9BECAPDpAgDgIkgGNEicVAsiRHIkWRoiTTEkmRw7mRc+PMmTn3c/qcvu6916Wq/v881OqeITUUKYcUabm/g4O+7e69Vq2qWqu++v7fx/alR/DLc3gJXLlyhZ2dHZ577jkuX758So52XfdnSurfSoT+qJCKf95xnHjFnXz8bq//1xE/Cu337X/zrV977wkhfMv7n13DM5zhDD8InJGiZzjDGb6v+Pby+T8vZEko4QqFDC36PqEoT05fI4JzhdKKuSelGiaViGBEPJkdhDlGSVuvpSLTYTzglQef50vPf5L9zYu024q5TByF0NQYAyKQk+BcTRamJfiaxAYqMC+oi5iseOWNr/Gxj1zjAi0lo/kCT7z/J3n1jc9wf/0iv/cn/5B/55f+Plt8kJqHycwIPIlQARSV1uSTGbnNl65+kpevfwpr7mNOGUZI6iZSw4rutiqpzzEK5j3OZ5CebI4hlpR6CSNSjzzonufpl/5f5ImGR5uPkpjjuAhsA5HGJwxI1ET22cvP8dQrv8GL1z7L8mJCiBxvehrvaNttLHoms0ZOQl/6BFEbGr+gqkYseVJsSHFOZo5jhjLQp4hNJLY45cH+Ha7vv8LW+XdhzBF2ePzxX+DGV/bpx4rIyQ1pw8gdvnr9U1zbfRpma1wQcgqk7OkGIXMOWKD0JBlRCYh3xFhMB0qxbYOyw0y2KErGTGbEMVJzibq6hloFUtqklFmW1jEZsWpkPWSee/U38Y87Hm1+FscllBkjlwu5wzaZFbDHmpscdq8i9QH4cSrCbQu1mGHMypgHqAzvQglHUcO5GtNiQVDP4GDzGk+/9OvkJ9Y8MvsJWh5CuEjDQ1CK2fHOkRkx9lhxg6/f+iyv3P40Yb5CaiP2Bi6jHCOsACUamBNCA6RDDjZXee3gBd5/7gnqsCRzgXe956d4/c4rrDrlJKyqDpHMAc/c+UN2D1/FbfXkbDT1EokeXMLYYBwBHUm6yYIA1EJRh1vAqU3lwSWxPKeAso3QMLLPfnyJZ7/5WdbhKmGuSD2DoSbmOZlq8gwsmyFJHYjHtEdcnBR3hokh4lDrGPItvvrCr2HvX/Pk8m/ieRhhB+UcxjmyjThxeNasuMG9zTOE2THJHfCN658k5n1+8cm/j+O9FCVnQ6IthAgNOkXuZHa5l7/B09/8Ld44/OfUy5G2alnvjYysUDpgwAgYVwhcmT4vek64T88u39j9HM9f/TRR7jCfVXRxoGdNS0mwF7bwvBNlYIr5IlPUv23zboJ/QB0WVNSUYmQFPMHXqMs4nxCXQD0al4h5fABLRszKECPK5FtLgzAnU5TXMFABI4GaMv+W2vRHJkVknDT/nogrcyeRSMR8YMgjbU70dFSAMscoc4uyRaYl4vB4Klpm9TuB1yZBZ9lkKfMn5GxEGcg+kp1jSBDVT79fgpASHaN19DlS6dT3Jzoxk8o8LxFXjZCH0i9dRdSKhCAcMbKLVZFMpKoCzSJybffzeAc/fumXqXmUTA1sTf1DCMynu1pPzzUepC/x8o1Pc9Q/R7voiShxNLxrwNJpZcT3im8lJhxO56hlICESEVHEeXxj1G3Fy6+9xDv+2l8HA9/Mp7l8oNNDDrvr/MEX/ymvXnua+0d3WF6o2X7MEzlGfM9iW6DqsaVwbHf46mu/z889/vfAWi596Bc4un0V62/iUDQLjdSIRpKmMl+LkL2hDJx7aE7fj2h7Dp2/h0c+8Z/AuccgjfDoOd73c3tc+9PPkvoDQoQ893RuoPJuKmMfJgWnFssYIBOAQMwRLwN1ALNIigMWPItlSzoe8VLjfQuVJ8uS4yERSbRti4uT8hGKzQIZKEFOTPfgmJXBBrwLzEMNKrg0qUjVQATvqyl0b0ptdxmLxjLU7B8ewnoFNtBWLcPBcenICr4OzKpA27anQVo5Z2KMp/9PiFHnHMvlEoCu61itVvzup3+HcRwJ7YxHH32U9773vTxy+RLbixpcVRTRroVZTf3oDpfMl7ushOJQ40ufms1mfOxjH+OZZ55BRE49Rt/sa2/2ve/ZL/4vAX8RcuytxN4ZCn4U2++tx6SqeO+pqvL8fELQnoWAneEMZ/hB4IwUPcMZzvB9xOT/ZSUs6e3Kbk4otlOmVJRTyai5Qr1NXp9J0+lDkJDLol0GVt0et9M3uRxqtBTQ4/Gs2RTSxAaOuts8+/LneO3Wn7C7fo7zDwUGWzPGiDlPzGVxVDmPisdcYpNvMXIdxxLlAcf9weSDalStQ+WQV25+mZ9+dBvFUWOYi2ziPnU9cPfo63zyU/+An/7w3+VD7/wECx5GWEx0rxVvUw549e7XeP6Vz/Pq7c/htvdpFplRM7OtJck2ZA7xBHoesIl3Ma9kNcR5xPnSRhnUPFUdSsl6yJgd8/w3/5gHdwc+9pGOxy/+DJ5tKHooKgoNcaQr9lav8afP/yq3D59ieSGySYdINaNuZpCVMSZyf8Du5gbL+ZNAYMUdzK1xwRgtgktklCENbNIRG+4yAxIdudojux7NEUGoF5nX7z7Fu88/AZzDWDPbmhOqCmzgeLzOhfoxjIrbw3N8/ZXPQ32AVUMhN6oF7VZF9htG7k85w/eIfg+qzGZc4cdddtOrSLhEw8jASHGfYyJKezIdHujyGqW0IYCYL4pcsdInw0jjO164+iesDpQPve+A9zz0syx5B8VjtSFxROSAvfwCL13/XV668WV625DCAw55jR3mJTDLHeIbBVe0k6qFsiqCKodpQHNmMQ8kt+GNO1+m2xzx0x/ecGHxBOd4DzCbRpjiGYkccm94iWde/hw3975Gqu7QzD0xjyQR9tcPMHbJKIk1iX185cA5xCt92uPqna/wnnM/OakB9/GzRLXwSIqs8m2W/iaemt38Kl97/jO055RUKTFHqqpi1I5RDxi5MzmKHkFYo66on6SpJgVuIQ9ESxmcSaYb9zH2MBKJa7zwxufp7CY5rMiuBM/kNNL6RMct5iyAIzruYKGnjz1NDSKuWF8YmHq8q3CVA+k5OPomz7z8KQ4eOuC97/g5LrkPISzLWBTop/N+6d4f8eL1z9L7I0LVce5Kze7mKf7g+V/hyXd8gndf+DAVC4SRko9dxlPmAW/sPs3ru1/i7uoptDrC1caQFAuwv7nK4fIbNFzGUXxTI2XO8hgDt9g9eJHrD57hxt7XsPqQ2cyzGlYQjjnmKsKcikBinEKtIplMRUvCEA5ZD8d0wxrqY1bcZJtzeIwDu4r5Y8wnxJVFppgDqTAV1CKVD0QG9tc3WV28xkyK5cJYKE0EJTNOGfCFhpWJck0sGChRa8UT2PAIkYxwj1v3Xydb8QHt9ICD9AqzcA5HU1T7jBQScYtEJuNJ7LPqj0naU1cNa24z5wZKw5rrJTDNK1JXUDXoRlE95IjXJ7sUo+M26jpcAGeJFPYZuEGF0XELdSt84+jjWILerMJXjiyHJO4V8o177B/dwYJj1IyvYN1f56Vrn6M7Tjz57p/nvHsIzxLFAyWkT+k5tNfZ3zzLN17/LVbpBcJyQ93C2GUsC9QlFO7NOJ+/GMwMMVdsZ9ThpIRrGRHEEG+4NnHj/nMc8RoLmWEY37z1PF959ou8du3rHA/XaZZ7zM8Lj1ypiXaAzjrOn6uZzWZl07ES4jBSh8zvf+mT/Ozj/x6+uQiXH2f74vvQG7tgiqgHPwUdieKCJ+VECBVHfc9m3XMQGx77sY9y6Wf/XZg9Bn5eSvgxePynuLC7y/jy1/AkVn1HO6/JKWFWlO5uUk07E7JMFgnZij+4ZJKUzaykZWPVzJgvtkhjxEbDnJEE8BXe6fQ8UgLfinrWEJ3S6qewLRda1GVGC2QVVn3GxUwTZmwvWqxPhczMSjIjaJmPaudpvCOropsBHuxC8xBSV8zaUFZeufjHmnD6jOOcI4RAVVWngVopJVJKzGYzDg8P6fue1WpFzpmt5VTunpTN8YovfvGL9OsNi1nFpXPbvP+9j/HIw5eYXbhYzlE9+LrMydMmwTD0tG1LjJGPfOQjHB0d8cILL/DEE08QY/wz/Q7+LFH6w8Z3K/v+Tsf5o3L8P2z8sNrv7d73rWrknPOpMvrbX3tif3GGM5zhDN8vnJGiZzjDGX4gsIkIOflcoJCf8pafo28JUGKqDXwzAxmmhfwUYhCaCq8Ve8d3+crzv0dbfZE0JMLkL9T3xaswBFgPBxysb5LCHs3SEU3ZbDLNfIYLga4fqOqW2jty7lmPt3jx2qfZP7pKyg1jXtHn4ymJHaJmMnd59tVPcbi+iqnQ+47b+y/Qbnk0QwiCsuLGg6d448YLbG9d5tzWQ8xn5+i6NUeru4z5iDEdsuI2s3OKVoE+dow64qzn1RvP8NnhH9O4HcSvuX34DVx9jHol5eJ36gkgRl15+rHDVwISGFOkXRiDv8tTL/46V7e+xNbWedq6QqV49g0xcny8ZrV+wFF6A9eOmHf0XabxNVWYEfMGFcM3A19/9QvcbEtp+Eavs7t6AZkfkd0xSTN1PUPyhvvrb/CV1/8vyA0qI1fvPYNrV7iZMPQjJsdcu/9F/uS1njbXjNbzwK5znF6n9pEXrv82N6uXyKOQ2KfjDcI8kpwyDglch9oRb9z/Al+SLfK4INUr7uw9g4YDfBUxt8uL13+PV/UbDF1N5cKkcBB8Da5a08cVdV3zxu0XMTdSUn5rmMpzHQ4VBwZjFmbbNWO4z4tv/D43d19iZ3kZkYq2rVmtDxnjEVFW7HWvIrNE28KD7nm+eu3/pM5XQDIHm2dZxdv4ecKcYWSc96CGasb5EqAyxB7vjXqRiOEGT7/yayybRzi/806aegcxMEnEeMzxZpdsR+yuX8PNjyeiUzGr8PWMo/4+X3jjV/E2J4SROwevsI6HNLHChW2aecWD4Vn+6NX/iWb2EISOO4dfpuN1mmqbb1z9fXZ3rmPq2T+8RdjeZ6OH1N4TvKOLR9RNxe7xN/nq9d9G0hYiG3aPvk6yI2bLik2OGBlVmRb+GWeZKD1Hw6v80Wv/M4tqBxcOuXrvj3HzNa6yEmaCUs+VcbjG1179FebyEMjAMTeIsks9B0keIWCWkVyUis4VX0lcZr5TofKAWwdf4nBznZ35O6mrJeIM8bBZ9wz5kAer10nhAaENRAN0ZIy38fI0bxx07K6+hmZH3WbqtiHnhmEYIPc8OLrKWq/B/BDvPVHBtMJVys3Dp4iyC6OHScdoGuj7QoBUYWTV32adb6P1Lr7JqIcsmeT3+dq1/4eZ/CGiGTOjrrYwSiCYBCGmDfV8w+7xc9A8IHvhtb3fx4Y/xVXGyFUGfR18jymoOpwL4DNJC73uqwpmG+6vX+SZG78G8TzBJ2IcqeclrC7rgPdCHJSmCmju0CxIdY44GiFknCjOFZJviAkNa1b6GtJGXMhs+pu8cOPXuW8rbYwAACAASURBVF79CU4dkhPiclGc+paE4KuAVcfsHz2DNrv0esTVu3/ADX0NpCL6ewz6TZIcEWOPmWKaWekLvHLvN3hDv4ISWLld1ukOVANp3HDr4I9Juo+zC0Q55u7hSwyxJ8zmODcnxciQjnj93j/nqL+BidGnexwPD6ibBUNaEdNYSvKbNQ+6p7Fbe1RVy6zdIvgZmj2mFTF1HK9vso7XsPoWTZOIOrLuDJGKEFzxLj0JGvweeIW3JS1MEBNEBRFfPHVP7qvOkNmGV65+lt/642PyMHD9xqvsH99jvhXYekfFIh+yXGZcJbRLz2x7Czf1KROlqjwWMtmNiO7RVwNfeP4z/NKH/wOIDZd+7N9g79bL6LhbxqAIMVDId1HICYkO57c4bi7x5C/+bfwHfxFkBm4FHLK3d8iFCw+BPMzyJ/4Gd27dpA6KT/cxHUmuqEMrzdNuqj99PigK1UxVe0SEXoWhXhB8jd+MHB92DG0gaWTWzvF4hg7qNtC2Src6pJY5UKLMxBLBAAuTkhhijqyTkbceZnnhHVTm6Y7WrI9XrNb77PiIdx2Ix+ExC6WcPivkEgLnRWB/Fx6NIANb51u6eEhdt/jJA/fbn5tOyB4zO1XKee+ZzWas12u2t7fxDobNGlVl3Q+s1gPL5TYqkPqOo/UhX3rqOdBUPMDnSx5997t5zxMfYOfSZdwUPNU0hQCuqooYI9vb23z84x/nqaee4pFHHvmO/e+vQgnzX4Vz+GHiB91+TdPQNA11Xf+lvN8ZznCGf71xRoqe4Qxn+JfGd3tIOVUWWNFXmRW9JHLi2fVm6isoRZQpE3d6Ur5VlJpRI2LgQyLnNfvr6zhXjNjrEPC+eMF5IKdIn9ZceGSLzDlu3V1xvDlAfEsINf24oao9XR/xTYsKVK3R6V0edEqOLYnMkHtGdTTSEE1ZzJT5+cidw+fxVcMqHrN78AaqG2ZNhQ9zzp+/xCbuUS/mHIx77N7+BiKBEATnE0gkuQTNmgtb57l9/xipapwVP7TZDA6GV6mZk/SA1XgNFwaMBNYgElAUdAQyKY1k3+LUE+rAxYsXWdYL+tUB9zf7HMYKHyBbIltR1oirsFlie1nT6g7X7z5gNj+HWcO6G/EYbSNI6tjbXCVFLeXp/j5hOZBDJsWBqEbdtCW5myPuH79IzkLVCFLvMRxtmC9qxGVUI1uX4P76RVoLSFAebG4RZiPeRfa7a2w2Pc5qqlY499CSewd7aDB8FZAgJW24WnGcX6IffCnwdrv4BmIc8W5kf3Wd2ncYAW+CE0cWJfUbbNxgRObVDm5xiK4NtCol3pIxtLSROdQcORoPXzjP1mxBGno6fYN+fYMx9lSVI3gj5oirHM0iMY4Ljo47lAes41U2+R7OK6PdpVmA+opsmaylyL8OEIfISFkID1FpAiy3t1guWpxGBr3F3eMHqIJqwntBnDKmDnGJ81dqEue4fzgSGXHeUfJV1hzF1wnmcBaJ3KNuA5ohaYUXoT0X2e9eQvIN8COreI160ZNH2Ohdrt/f4F1Nihu2LwW6feiGHmnK2FcSfTpiNV7D8owQEiMHmM+klN5Ug6vh3pqLIIku3aOpKvoeap84/3DFKgaGJKSoqFfwHXUdOEqvYOEAQ1mNd5CQyclADS8epISnCI5k4ExxCs4pi62aJkAc77C73sXEgZS5qG1b1sOK9lyNt4Zbez31fEYcGi4+fIXGKWN+gyHulxCWsYeopBQQKsahY7YNW8GR19AP4FxDVbX040CSfR5sNjgtie3eV2A1yVVUVcPh5pBQZXYuVrh+we7eLiSlns2J2jHIHbIeYDbgDNZxBhSPTFPDGLH1ik2+i1Q9Kofsr14jx5rZPNDF66gvCeuIJ6sRREAUtYia0I+R4BQLHRteJ+db1D4hs8xRPyB+yqRXwcyzSQ6nCXGBkrmmVCbFCiKBcxVJPZAY7IjRRrwlmkVA69us8gFOhaYuCr8hDqQUSNmwVNq409u4pkdyZhNv4qxDqIj5EOoNQRxStSTxUAeqMLDOV+niIUkDYxip21xCxSQzyD32OkNsiyQj5jvqWc2YEx6PJxAaGPwNVrlHRBjYIPVIihETwXlP7Wcs5jNai6yHb8IAx6ma7CAEzZ5QOXyTmM0GatcypDnDcUfOkaYNZEvENJSS0Azw3dVOb+vnJ4ZZPDXidhpQAxMpx1uNXHpvw6t3PkPOEb9lPPxIhas3tPOKrWBUlSCu+L92ucP7NVUrJSBMezT3+LrGLPHQu2f80dO/yc9/+N8iVNvw2JO0F9/JcGeFNy3BbC6DM/psZN+y7gPtw4/zvg9/Ap78KfA7dGxIvM4/+If/DbGv+K/+8/+Omb8M249w5W/+Hb75m/8bFyTgbQRXYqgMN1WTBJRit+OMMn+OA+YdoZnRm+NoAzvVQ1x6/CHG4Nm9fxvLK7arijonSD1p6PFik7cq08d8kj/Piee594J3My6998epfuLnoV6wOO7g/h5x9wb7t5/B4hFpGCBlKnPUIgSXCSiaB5rasTq6y9INkGu2thfs7j3gkSuP4XhzinzrdT69xFPJsplR1/Xp/9VqRRx7qCtCCCwWW2xtKzEpSY2YRmJ/kdh3jLEnj5GomTdu3uPrr16nG8v895EPPsnj7303Fy9eRFVp2/Y0xOZEjfrt5cpvV/3zo463O86zcvrvHT+o9nu7v/HW7+3s7JwqqE+O42TT4IwgPcMZzvD9xhkpeoYznOH7BvtzZC/2lor5Qo4yla3p5OfFpIR7S8IpuZQYeweqjGkgSEUdEs1cSFlxtaPrO8a+Q1zGJ6gC+BZ2H9zD1xWL+QWMwJA7xqGj6zt2zp+jPGv5EuBTVWRGuniEpgFzgg8BnyqyFt9Jk5L4HlVxcY1UxadvubgEOXDx0vvoVgPeGZ4OlZ51OiCmRKgczslUHrdNPVuQ8sB8cZHOjkgZxnHAZgPZHbIZD1luC2iP5VTUcK4EUlnOZMtIVJpmhmaHpcCi3SGNwmE8LOqYxthsDsip2BAkNbyr8FULorgcaZdLtnYu0Y8dfT9QtTW1zwzDEaFOuKYluruMY8RYk3VDjJG6WuLMEFo0e7I4Rhsxy6SoxDwifkaOvixiQ4uvAn2/JmbDciLqGiUSU0mGVpcQXzPEjGrNYnGZddzHXERzJEbP6IxVf0hWh6SESkSpcLJF8NsgFWPeUNc13VgSzH3lyNZjjKSUGI4HumHA41ARTEZw+c1FsgXQwHL7MkrLatPRVG0J8YlrctWVsJ8YCL7Fa40PHtMlceyo5y2+Nvr1fZwIY+7ISUjZQRXwzhNEwXqcz2Q1vJvjfYvIglBdJsUaEY8RybYh5kKsOA3U1ZKqqVBTzFWMY4W4HZyOqA6M8ZC6quiTp/E1lnpGXVHXgUGLM2lTLUiaqdqWMSaSdmRJqGS6tGbbFZ9IFwJNaIm6YXvrHLuH61LmWc1ADQkwsI/qMVUu1gniiv+rCBTjygzmUU2YFL+6rAO9HpAVhigslnMsLkGV4CPUI1nXqIxkVvTaYCYlzV1niCWw4h9r5koZvcTTjRdzNds7D5G1YT0kPIK0I1nHkoTtEuPoUC/Mm0foO08yo9YZ3l3BcZmsK8yti7dmzqS8JuuAuJq2ndOea0k504+ZxfIhcggcHO9hVaRqalwwcOCrmhwHVmNRdkFN5Rq2LixZrXr29xPN8jznz83ZO7rNMK6pXClHTqL4YKhGhuGQZLGonidVvdoIPoKHlEei9phANw6oBJybI9M8ylRibVb6edM0Zd70hlQQ6cgyYHQM/TEqJTSnlAg7ZtUOUQWH4MOAyTEpdyiePIDQUrst1NV4cbgQcL4mpkhdeVRGxHv6qIzZyBxiFnH1AiqP+DJOo3akPGIGY+6ZNQlTZRxGcnIkPCZNsT3JkBHGHJnVI6KJlMpYGWPCS0AFog5454v9gBUPWuet+Kxmh6sySR6wyRuczBg1kWxFn46RkKnCNsKCYRDqdkT9gLiK4/EIEcP5UPo4LYGWOCihXmAYVZ0QK9Yuqgkvhhcrffkvcn/9FnJUy3ypNvm7huLX6wJOwFcZ3x5x4bGykZJSBBdxwTNbNsUH05SqajDXEDViAiEolhMpjTTNnGwOs4xvO1JznWdvfY6PvuPfh1Qx/7GfYPf4Dn59gNORYAMa4FgrZPsRbPYeLv7C34Wdx8ELkZ6X977A//Eb/wVbVzJzvcj/8n//1/ynf++/Z9FchvPv4spP/Q1Wz/0OjXYE1WLgYA0l4MshpoVMNMPjiLFHBQIeP2RsnFO98yeRn/lFmp0dLjz7ZXaf/SPi4S3ON5GqyuX+HcoGEVIS64tlQuA0iEpgHDpyM6PaehRmj4JrYEvhwpNU7/8ZHuKX4fAeq1vXOLp7g83+Luv1HlX/AB8PmbuMSs9q/wbLvIZqm8vnHuHlqzcRalTLxvBbCZ5v91T8dkKybVvm83nZLLaTdPiyMZQVNn089WIc+4449oxjT4yZ9aZntelICE1VcXD/Dl/96leJMZJz5sKFC7z//e/n6tWrfOADH+DixYvfQkqdHMMZIXWGvyyU++WbY+Hk6zOc4Qxn+H7jjBQ9wxnO8H3F2+0ef6ewpT/72pNFj5s8F4WcE7iMeIfzgqgS85p1/4AsjqqqGHTF0fqQrAOgtLVne3ubdrGk70faWYutV3SbgeVWy3K+Tb8ZqP0CMyUlpa7eTCXGZZx3xDQAkHPx9JrNZxyvjthZXCDGgd37N2gXNUcHR1w49yh9PyLBg3SsuhWHx/coIRhCnwwkU7cLZlLhcoWlzPbWRfZv7xGagKuFYehhOSDBse67Uh7vHZWryCpo6hFKYvSoSnABqBAJNM2CejYnDSNjWhPHjv3jvdL+3hNjJtQV21vnqOsGHzz7+4csFtuMMVPXGTEl5R5kYBgzLLZRWaGSaBohjJ7VsdFIDZZQsZJRVBn4jJohknHO0YSa9abDh4at5YJVt6ZtaiRnxtjTjWsykda3xaNyGIt/nKvx3tM0Cw7u7+F8JlSOEFq8rzDJVK0wWI8EJa4NkYagpX5zGDe4KkHo2du/URLmJVPPPCkq2FDCTqSoClUiEHGTn+2Jp+2sbnHmsGQokW44YD3s4UNivV7j3Zy2WaK90cxaTIXgGwTP/tE+bRXwweOCx3BodgTvUSlJ9GpGO5sT+5J8XfmA9w0uVAyxHHNMG/pxn5g2nCiY3HhEHVqWsyVjb4jM2Fqe52B1jGmkbipwER/ABUcahZxLyFhJTy7E5JhKYnUyMIkcHB4yX3qWW3PGuCZU5xjHroRRuUKkLRZb9OmYcYh4c+SQUNmQBRDB/FCIKG1QTYhziIDDo9lQX5RsOCXbinaxzbhShjHRtttsJkV4iv2UUp+LEjgNOPO4IGhUoCiYbCJOYEq8trJ4Cr6aksYBIskisVux7g+ImmnbGssjQs2QlWwjy60Z3Xrgwtb5EuyFUleZxMBmXJG1P/Wd3YyOebtDXS1I0ePrOcFtUfueqjLGrmPMI2UNVzOkDUM8IltCFfJG2DvwXHn4MfLg6fuRuq3KfBYVX/lC5g0R5wox3vUPSLZB0lBsRWhxEkAyKWcCFb4uXEmMI+Jd2bDII1XtEJcmUlQJzmFaNgqqEAAjWY+ECguZYVgzpDUiRjZFc6A+36LmSepxKXLU3Sbqqqh1c01bXyb4BZoHUsp0aYNzgseTc6Yfj5k3FS7UoJGj9QHGgIs9Y8yYM6oaxCK+CngCoyVcWiPUZIxQNahWhVwMobhyWmCMieBGFCPrCvEjYhBCKFYVGPgEmnAkck5INQCGmsOHJeYi5moQ8E7IeWQ2r8jZSCmxtWgRrYh5INmaMWXWwxqRjJdAjEodtlnML6BYSQx0FaFaEIeBftNT1ULwLXEsyeb/svdYocyzKmUsmJWPAEIJcltsJQzHOI7M64ZQ1UTNiAOzRAiOlDekPIB3OLWS+k6kqQJ5NMSHojSuIxceifzuv/gVPvgf/pvM6kvw/p8gvvwMOhzR5IyYY3QNx7JNe/EDPPZzfweW7wB1EAb+8Olf5TNf+Uece/eANMe4fmC9H/nCs/+MT/y1/4hmts3yo78E+1c5ePmLnGshGCQqsji8vUmIiAk6Jpp6gQZHNyQsOrYvPsL8XR+Gc0+AD8x/8m/xmFTcfOoz9ON1miaXapRpl7YEN3nU/BTG5U6DHhdtw3qIbNYdc6lA5ljrQIyoA7VbwsUZy4uPsvzxBMMAe7eJN1+mf3CN9YNrbMbM8XrgSh+h9Yg0PLh7xHseg6bmtGrmba/xt3l3noQgAWhOxWdVBMRKcJKD+bzCAM3Q1luYbZFS2Qy8qMUGqNv0bDYbtufvotusUFVSSnRdx0svvcTDDz9cKgFU/0oQoG99zvyrcD5/2fhhtt+f52d6di3PcIYzfD9xRoqe4Qxn+P+PKazgJCX4Oz/IlMAh4y1KUShJzOZO/5CZnFYVnpTTCG4qG83UlZLoQCAijLpC3YpQlcX3mKUoJhgIITCMHc5BWwfiMCDi8FKBRVSNOjicCSkKgRJmFMcBIeNCLIsPi1jKNPWSviuKMyQz9AdsLZd4P5D0qJBN+ZhuOCBLP4ViTN6WGN3QYXbEcnYBEU/fJba3z7He7JE1IRX0w0BwDZYCddghphHTAawsaB0ZVaUSIcVEoJjRm2X6YV3CInLkaL2HuEmP5DO1V7IVwrbOM+b1BUII5DHR1DW5X6M24LxSi0PUMY494kecC2zWGzR62rAFqiVwRQeCA5HMMAx4V5FinhZakco7gnfo5CGYciSPA2PsCA6wUgrVdR21F8wga8ackGPHzs4W/Zjo+w3OGlQpimFNqB9OyTObVMbdOOArx5A7YjqmmYdSyo3DVHBSk/FFecuIMYANp6obweEk4H3AzErpqShdv2E9rMlqqFlRSuLo4zHiEqkzTCtwDrPiH5mSTkEZhkhARIuKR4So4KQldoKZK6RpMEKdGfUQFcNMGVJHzH1Jk5dUSvxZY3mGGxzBL3F+QGOmqmakviulry6TskOTw/ICR2ZIdxEZaJs53hmmReGbdaTrVzTNjJwGkiV8pSTrik8eCS+K90KFI5uV8CQLZDOGvKIKFVEjSRLJig0BPpCzTgn0bwaHBAfROhpp6Lo1UKMZhMS8naFxREfDSY1oYIyZIBkTI2qHMWCMqPrCaogv84b6UlY++fDF1ONdQpyyGVaM6RirFDHPmEa8U5yN9OODUopuB2wtz+FkQ0qZEBybzYoxHpJJUzCMA+lAhCEdF0LNXyD2Anhm9YyYDoplhEWQ4muIU8wNpLhGRKiaFmzG0XqfqlngJdMNe3i/oZGyMTEOiSALzATVsZymjSADoXKkPCnrxZDg8E7ohjXBeXCeYVR8VYP1pLwGn8trcdN8m2iClUAYacgyFGXz0Jc2tWLVYSpUoWZMkSAVJo6sDqQh+Ixawk1BO+PY412NyYi4AbEyjyLlvWMcIZewOPEOXPFZ9VVJtVeG4iGtShJHdVJCrQriT20kCBHNGbOyIeSklP6aS8VuZNzgfSoVAkPEfCZYQm0sIUL0OIlkjTgCKdVUfgeVbUwCxoiTwBBXiDjaZoZqRmwsyeCMdHEf9QPgEPG4yhN1n/XY09RzEgHnBCcen2YEBctK1tJXNGeQN4mnv8giXzHsJCSIPPkUl+AiUYc4B9N9J7SLaXxMt1UrAVqaB0QSbtrQEByO4vuLCoGaOE6bDy7hZ8dQwzfe+CI//e6/BfUWD3/449z87KtcauesuopD2+HyT/8yOx/5BMhyesO7/JN/9j/y0u4fsvXwIYsLMJtv4fpImq35/Ff/MU9+8IM8Wn2cJlxg+bFf5uj+ffToDSpGfO0ZY6byBikRqpY4jIivcOJIfSLUDUeSuXDlEXjix8AtwGpwc/z7f5HLmjn8yq/Txn187UkYZoJzDWMs3uYWAjlnUjbqOqBjx6KacXzvJvM0QJhjXvjUF/4pFy/P+egHPkRNC7QgDcx24B2PUF35cSrdsNXtkvd3ub23YrCWZgrLm/mG5rtc6rcjRN8K5yreDOpyOPemPa0A3pfKGxGoQl3mWC33n+15g+pWqZoYhtOE+5Ngpfl8Tl3XVFX1Z973X0Ui6l/FY/5Rwg+z/U42AU6O4eTrs5ClM5zhDN9vnJGiZzjDGX6gOCE0Tx/gbQpSEuV0Tfcdf085Taefwm+KsiOiNmAKoh6dSqMNj4jDSQkUMS2L6Gy5KE4nhzLKEWCnXytIRrWUN2IOtUxKPeIyzgveV4h4kmZyLgo+KUsrjDwd04ipkbVDrQeJE88rICXtWVDUSpkruS7aFKN4nAFIQi2SrZSGigTqaofAeHrupPFUFeugtJHoabvlPCnCUMwi5gwnglrxIcwiqIaiBFFfmlcnezrNoDapJR1mrrQJb3o6WWEgERxiGdApFXtS1jKSMRwO7zyVa6mkLkRhzoy5qNAQw03vmSwRyKDTgj8J+NJ3PC2eoiA2y6j1JCvHb/qW46IQUc4cplMfIaKWMRWEUAiBiSj25Emx6RCzKePYI+bLe2XFNBVFlg1THxun650RqYAIrmdi/spCnOlTrPRHF6irOc4CzkspGdZMOhU+lWNH0mkgVpZCDpfUccW50ocKAVLSv7NuyuLAKvQ0tCzgdCK0VEuXVylXwzlMHJNulcwIGVLeoHTTcbtp82I6Zym+hZqLr6TQEFyDOtBc/H/VBhJpSsAeppRym/6nN0e52Ck5BmEiqBQMhAo0o0CwiiBzNJU8c/WKyji11AAS8ShidkoKMpUUl5EdSro643TtRkyKylOlKMTsdPZRkAFIiE5qcYYyKyil1Fr6ctwTVAyRNAXlVIgt3/RCs0I4FtWxkcmlb1marrGScZgp9eSNZhYnBWdX2txyIWmI08/KnHBCepzaCKDYyfxokKd/nhFDcA6C1DhmpQzZlTTvnE/IeQeWEMo1V4uTZUPp33Y6OSuGoprIbsQmQtX0xO5EUYrFRznjWH5+8j3LU1hURouDbulfnCjL43RrGMucOXn7igll66XM3WpWLBgmJbfDcdLFky+l5OW6JMQyzkqZtTnFpn6gUubgavpdd3I/wpVNgly8aHWy0nAaMOenOWUEKhIjqidjNSFW1IUqsdiukMiWQeagAVWbNkqKqldkSlkqA/Zb73nfMwHhTvvD6dzPUOYkkXJOppNtTZiGn+Gm0MJiOlCuqyOjBo4w+XU6xIQQ2lK2Wles45rZwiEXM5/9F5/kI+/+60ha4h//SZaPfYWXX3qGnUvv5F0f/7fhx34OcwsiCWOf/+F//c/wi1tsX7nP7GGwVlguatRHOl1x5X1z/vdf/W/5L//jf0TjLsH2O3nHT/1tbn7+n3AprMvGnFN8qBhTRlNfNvNyJuaEr1qGMGP0nvbRJ6BZYs4h9ECGnXPMPvoJZrbmjS//Dhc047WfLBVg7rcxM8bxGCpPFVrGsWcRarwlhsM7MNyH+hybdMyfPvdZ1uMdfvt34fzyHO9774f48Ic/zpXLH0RkTvCe2jdQPYzfvsJjjwn4OUYDBluL9s3p8XskR98K1TK3+BOl8Ulo17f0Dk7E8ye/hXMUAtwJRqBtW2azWdlMsOLPrqqEEN428fsMZ/h+4rt5kn4nW4kznOEMZ/hB4IwUPcMZzvB9xylxVmKPpu/Jtz3/F1rSSmzQVMr87bu/b5bLmU0LPUqJrKqiVuMn8i5MYUtmrpBPLhTSxoysxZMSS4iMRbGHAVX545IwepR1oXCsJmnCB4GplLuSdlJsJWLaEFNXSu2n57riT1YI1qSlJN+cYq68oChji99X1EiIEcmOakoUd9gU9pNI1hXlnAUUwbmW4GpwhmkiuUjJ5T1GLIJ5mFQgZpmclZzTROgU4veEpDMTJAWyObKXktrtCyHgJhJUckDN8MzQXNSAUJS3Jj1GxE1qSNRhYqgNRNtMAS6KmeJ9hXcNQRYIM1IUUh4Z0pqoa0KoKaEvA2oB1VkhfHImY/iqeEM6hOA9aFdIXe0xalQFzYFyK8tFPWhCVg8yTios8F7ABUraj2L0nDDsQo2Qi62tOMQqHA1Ig2aHalG5Ze1RW6NsSv9xhfA0UxwJof6W/q9avOq8F5CAeEdjNc5Pqj8ZkRMaS0+UqoJaT9RC2KQE2Up5uBEQpJCIAiZKsmMcEaPBKOQL5hFaTIsCVCfiX3ycQmVmhfgyQ3VDsjVRj1CJOJNSmozH1DNaX16rBtkh1uJ8IBhkW5F1QG2cRrgjT6QXE8FbRmueQpCKUlpcIalUHFErnDalX2pCNBQSmRm1eMZciJ+sEXw5D7UeLOOcFTUiGXNa5hoLiNU4rTDzaNk1KQTWRKYZhnidNgICmOAllp/pHHKLkqa2DGWDglQIuykIjmmzJmtX/FGtApuXa2gZsaoQyFrI5cg0NilBaZ5CLiMzFIfXiFqPpkI0ojUQMHqilHC2bAPiwOscmJcNDxfBJTT7idh3JI2IbEpH9EUt6NgBdvAo2QYgAiOSdCJAKepPNxbSlL68TsYyTkQnFecarJCiwpuEnpkiklDpyQScNZimoiZXKfO6CqYJdUN5T8vgCyksrhDdYmVTxbQqKmQCSQWTATHBpoQdpw1e6kLniSFiZfODBHkiTXPx3PXOl/FLz4m9gognyIJsLc6sbKJJNW24dGS1cr4KpgFHKP2JERiLilVjIcRlsm2YgnvMyvaAvGUsiU5BQaLFC1JiOeYTEv1b7p1vfv7diQA3bRomkDwF9/x/7L15sGXXdd73W3vvc86d3ns9ohtDNwCCAAHOAyhOYCLSkijJkSzbUkVyKYOrUras/JGqlJLYldiWU1FFZSeliunYlhRLlhlboqKRiihRAyUSBCkSHEQSBAkCBAiAmBs9vvfuPefsvVf+WPvc97rRE4AGqdh3sS7R795zz7D3Pvue/a1vfV9ffmcdWoB8S87YuJViKiSAyyYxgfTDLyui3owRNTDfWiBVjcaephJSn6in+chrjwAAIABJREFUieQf477H7+JV1/wAtOu4I29kPL2aa171NpgeADdlzikePvUZfu59/4Brj/ZUo2fYe0jRkPCTvXRtR+Uc9SSR8nE2Dmb+1W/9Q378B36KutoPN7+Da559ise+8PscGAu5n9MlpSMz8gK6QJwnaqYNiU2E6ZFXw01vgD5Cc4J/+b5/xLvf/W5uufY/AjeCN343s9Zx7DN/wNG1ihHbpDYRFr3VnldiQG6C4EfktMA5JW4+BscegrUjzALcfMsentx+gq14muP945x64gt8+hvvp48j1qaHecMr3srtt97BVc0NwBr4Go2eVqGqIIw6tuZPM6n22Xx9gX4+FyQfytwHELPrOs4Cx3eNCylJGRE1g8rybCJl66yQiw7pYKY0AKNt27JYLC4x9laxihcXl2J7TiaT82raDrECSlexilVcyViBoqtYxSquaDzXndSc588OwYC6QpVQ4dznG6cFfyg6j1byaapfA9CZEkDAe4/zVXmwFzSKLXBzh+ZETHNSNtagyMBiEzQXLUKccaM0EnOPU3NVruvajo8jZ0eKsZSgdVYau7zOwkbLNqWmnEhqTDYDUAadAPt3zpEY21KWr4UFtsP07HOH4AhAVCslTZLMXEWMPRp8Q8xzspikQNaOrAtEKwNEc1sWzNaG5QSWx8jJmLBOQ2HNGdu1tD6muxbIyUoNIaJizC8DScBpKOByJpOIuUWlmN+QaUJVmGcQu56kmZS3ibSoS6VvrSw650wvpveWc0/UDnVhyeRyzhVQN9FnA2VBdgnv5wJsZ8jepNoEvA94F8p5mDFNTK2VrlLKoUsJv1CYkgUIStm0G3fcujtUTOvTAJZh/JREABEK0y7nwh4eRpcKWZ2V0BKBiA8Y6JrzkjWWNaFJC0tRlu1tGnilxL/cNlk7UjaAVPCFNRmXrRG1w2lXWNm5jCiTBdBs7MOYOmKykm4no3JfDsznsqdsEgBOMo1rEKnw1LjC3rQ+0GV5ppLYYW2eE4VJmTOkRGGX9pA7NJtmnjrBO/Bibt2JSM59SV7EXWM0gAxMw90AkyMnY+4awzEVgEuKvEHRYaSAewOsoA4SJNkiZ4e6YPOGKlkURzTGOq4A1ZGsSsJKxNUULXH09pd2pOyXbG7nPCLBwNvy+KWYyVXWhZk45YziEafG3lXH4DIu3lP5MagnSyIxt77NbgnQW5+WcSKlhBoz7QJjQDPcD31rk6yTJVPUWNVd6UNbeBqbNZcxkUvZ9uB+PpR/F2Ayd9Y1hSFqQEwugKGBLpS5Pfjaukz6wrQW66fSh1qYoQPD34vgQ0ZyIAS3ZOJ6ASTZXDkA0LvY41pYtkmlgNbgXMCJMZ6dulLN0BeWq40bXRrZGOM+D5qWJelh88TO0BbRotdp9z8YSO40G3tVcmHCXpoldTkxaF+6XZUYtt9kx1reE9EYo05NymB5bzpcDqRl4sxkPFAzjfLO4auKXue4StCUmafTHDiyzh/d+X5e9Z9+J8Q19rz2DianT8CeQzZXcoq7Pv/rfPiz/4ZDL19QTY+z50CijyeZTteROpPUESohayQ0mzRTOHniHj7xwO/wtpf/Z9TVGHnDO5gc/zqbT97NzFf0eMQLPih91xGkwY1q5hm2fODaV70FwgxS5PNf+ShPnP4z/s0H7uLHfvSnuXrtdeDX2f/272EfkUfv/hD7po5p8Egn0Eeqkenn9rGjacb0vclPjLQjP/113PVvpaPn5puv5/RD99LMOrb7k+TNLeiVyJjUn+QTX/waH7vr16k4xHUHb+Etb7iDm266nSDX0hOQJtLqnFHRXB7us4tFSomu684CRU0u4WyyqTAwge0vUQGXd+eXbcwINhcOW5b7/IVIOaxiFS8kLmWa1LatERKq6jll9KtYxSpWcaVjBYquYhWreMljx2jJMRgcDKAE9k8DMAo4tbPAM0aLysA09Ubwy5kYrfQ2phZx+axjZXr6bAu/nAvoQFdApaI/qaBSHrSKu22SGpLHq3FppJyviqA5oeXYWUENnUSlJ4vawnJw2SaiTpfXJxSjD2cMPESJLPC0BRTtyiK+mNEUECEr9ncBF5zPOFfYIx7EjSG5whpclPLRoZQzG4iJIk6svJqMEy1gkZJUCrMrFKCzt9JykeXiOJVzQsyASnc9k6prC0JnOpNW/mxtJprACZ6M5kzMQsrZAFFv5lNJOytFxhu4lDMQSdqSmJNTKiyWAC4jmsiYM3wuC/ksrZnfuESW1piVUhuz0TmEgc1V2FoaEK1AKdqiVn6thUmjLpHpcZKsuFRtYZmXpfFaGLKCagNAljniBhYWZCqiAiQrO9e+tIkjevASyZJNC5GEk76AX2ptrd4WDKoIEZF2CSqBgV2SvZWIOzFGnmRjM7qEZgN2U05kNwDzDnIDOMg9aE+WjkhPTlbiL84j0qOuLS7vWHaCOZEWYQvHBK+VMe7wkBxZrFw9qYEKhhU5yMZZ2rVGN21gdWiuSKVvjOFr/WhQtbeSZW+gsYE/iuYyH6jgc0PSknCRwYTK78wBORs71Vyk0GxgrBaQW0p/J2LRvDRwz4Cvcg8RSGRjMeMK0ISxu3KF6d86vEuFWdkiritjRUhi402z1a3KgKEXo5fhutFt+y8dKoKXpgD4c3S4n4puKnhEjF0mWtscKRlxBuBlQ7/sPJOAGit0CfyLIE5xomRnoJ1V32cbs2oAZyaQFFwpsR8SEFLuFQFw7Y7RT3YIkMq8ZcBzRCkl8VKZrEKuMbkHwAtSgBtVh2iAHA3L01KST0fSoUw4l2s1uQRTTihJFXY5E0sqyQFLNiQpvztKYVMuoSDrH2qTNcFkEoZtsyaya3E+odKQdGQyD0PVgiSkgPRS9irYnKOFQZ9SR5KOLC0wL+M02O/ZJRb4FwVOS7tb4ssheWCqD7+d5fdtlwTCkAAyQ0MHuSrbSkluWf9na15CXdF2C1wNi3bOdG1M7BNtd4zN3PLkqS9yeP1NIOtUe9fMkIwn+dXf/yd87Yk7mR3cZG1fpp4m/Djj/IhWW3yaUzeWgJEg1DXIrMUfXfAHd/08t7zszRx2L0dmG+x723t46LceoJJtIOCrSOxPAplWhOQ8XYR9h4/CtTeTNeCqM/zpJ3+VjRu26NjmZ3/5J/iJv/VexrwSHybIG9/F3vk2T9//MQ5Jz7QRSEruOyQIjYfYLhBvetRBIqeffYI9KLVvePXR27n7/v+X8XST9WZBvS/QbUW2u56YlDjdpt17ihDmPPrsfXzj4x8k/ck+vHsN11/9Bl524HpeddNrjTx80RGwEzHGpUu89aYu5ypXwPqzAVHKfKblfiqpht1MO7czzgZTpecmtVexipcmBqDzQtH3/XJcOucuOV+uYhWrWMWLiRUouopVrOKKhTEOzy0H3HGeH5ijBggUJtOwiLO1eNmmPIwvn4GKTp/usPJSiiCQUinvLMxTW/g7oENEiBpRbUlWyEgWK+fMFNaQGACjKsbuzKbXqKrkaOCdARq+MINSAQkwRk0pBTVWqjPQDluo2nkZeDVcqxSGVVYDF5aMpuzQDFk8MfdWYpwUybYAFzKarBhaxIAm5ytM2K9oguUWdWKAWWlHGUCx0s628LE+ytqjGlGpludl51wt+yTljEhn2pJF45BBz5BILmZJqLNS+sIcRTO5NyjWSTHXEgNKcinf1KGUTxxRFcmmm4q0JHo097gkuCIRoEg5lskSODozwClF4qLZTIKSgR1miR6XYwMKkELYGZNSvlt0Do3tJyTpiHYZiDRFQsAA7lxKFrWUPioV5H6HEUdv1+MMoFe1h3unHq+O7IeS8gGsKcWruTCDh/ElubBPdxiSUsaTGeGwBOoHsxUD/gWlJ2H6sKZ9u8O6tfbLxGzXm8UZeKmu6M1Folp5sOnLtiTpEDGn+kxtbebs3jMA12GiBwM8xM69PZSBLo/vUfX0JJwThI5UzJNQSOqQVGHGRqY+OTAPl0xxsASDc5BNq3EYT6o9OYHHW3JAo+kmFoYzFFkN6TFoHNNiLCWnKfdmquMq0/+kKsIF/TAblXFqmqpRwaWESELUWHkGfKUyZk2rzw2Ahcad+UF667eioUlhKqtkkvZlX87YxDgDcbUAHgxsSCufHkANVW/zbE7L9h9AOBHT4jRQeBgv3s5MTUZAStJHCwhsc0hhEqq1kTPM246ZnZ2ixAI8ppIEKJRmyWWO7MkaluMgx86SCaVd3JCk0LR8X4llfBfwVRMuF6BHKOB3JotHky6v0Zjfg6Zrh4odN8PSxTznRCaW4ysStgDFaWWlxUuDqKKTm4tkCAanS4Ys5bdBKX1gAOmy3YkMOsAyJDZK/1yJcEU2YZmtEmOG2gn4klBISzDeM4Dr5TdAMGC49HWWTHIJ0URMkaSZmBQJmS5tM5o10CX2HKr4tT/8Bf72D75sSCuQeJZ/8cv/kFzfx+yq46wfUGYHAlIFujSn9g2jqqFdRNp2E8mepq4Yr0/ZcgsW3dMcOHoNP/u+f8Df+y/eS+PWYe9RbnzrD/DYp/4QnR9j/8TmwODsWrcWka7ez7WvehvIDHXwya/8HnH0CNXaSZpqwaiZ8tM/99/yE3/r59knNyDNjLV3/RVypRy798+Q+UkmayNSFHJyjGtP3y9oplPm7Zxalc1jx9izvUUcz6jrdbbPJPZNKzR0VM5Te0+lFW1MpDYxyplejzOdtLANufXsmTbcetP1XDO6nqZqDOjhwuD48H7Oean3uTO+sTGN5a1MfZfl3wDqnIGilCSV7Q037FfFfofOYYgOzyQrM5tVvJQxAPwXi2Hs75aSWDnPr2IVq3gpYgWKrmIVq3gRcf4SWQP5zv7IwNGzH2SyDDqiFy+j0VInaOCi6QKmlBEHO89VZQHsTEMy54hzZidjhw2lHLgAAI4CAiaQyliTukDzYmdhwA6TSRAr+RZjPmr2aBqhBJJuGTiVCigkjqwFeBNrCC2LetO/i2SNCFZS7XIgF9pIApK0oNHKob3DZ19A5F3AiXgk1qRsjDPVwXQo2TZQGLaKG+QL1CFSFWBNickczr33BpTpwJaMZbFsIJDkjuxaYzxKJhfmpdLbglo9UJGyR1Txg4lHSmQRglAMbjJZI7mUe7o8gFE1WZVOz9jiPA8wSVVKyQvFTq3cXWVRWMSRwa7LzkELMGtj09aDZpyTc8TjjRG5BLgjiYxQGxhDXSC4iKiStLPthkWmDmPJuHRmDCOIOlQCKScGfUPRAaxNxpqTQEoVBpInnKcY3vslKEoqgJiz8nrJxj41dqQxBG1bDzlYOXDyBTTNJoWgBgQOJb6DmVWWrjiBV5g5kCMVEyjnIylHY9CWslorQY5l3Eart8zOFudFl5fS+pot2ZELiCRSWNml3Zwak28oPYehbL4rYHYByrPYQj4Vtrg4cspoyAWMK/qqmorCgwH0QimNLkZOqsbWNGZ5RmQBrjVWnxjD15IdJq+heYLIyMaOKrhFmXNCASnFylwloRoLGJjBRVQdKY1RrXDiSxtSxnBT7pfCvtWuDJ6Iab+KgYg6QnRk95tkksJgRJeXyaJUwM+MR0uSqLZ5ynUUUdySKDKmXy7l5Kb/SWkTKf1lM6FZbg3seZvbZAnYDiCyFjaZluSRK8ZDgwQAJHpEFqhzaG4guzIeazu+N0a8pSAW4PzSCExIeMr+hB0gURI5K1n98vdDNaHR2XFcJOZcgHWBbGCREymM/Lj8XciKMZyLUkUmkV1fknGmNewoWs0FtFcsEZORMuf39nvgQHMPBJzW9v1iICYuWX+r4sTK0DUbezeLHcdYpuew9p7vIl9dkdEQUJuDyiRiWtZAHsrhlyZ+xt01sYBE9m0ZqgYCG2DWo8yxITOiCSMWsadqKja3n6WREaPZYdpTc073X+erZ+7kurXX8uCpr/LLv/xPWVs7w3R0kv1HJsh6z4n2JNPRBFxNyiMWpzqyc6zNpqTW7r/TW5s04wl7qoYnt55k/XDDb3zsZ/ihO/4HQj+BV3wXsyfmnP7q70N/mqaqyFGYkNhMgbWjr4frXgd5QnLP8gd3/xLXvbJFR+CaGU/2z3LVzTfy3n/x9/j7f+ef4usDkBwbb30PbYps3ncnIS1I9dRkZfqWpoatrU1UYNo0LBJw6hRh4yogcc1Vr2WhHyfhcATqqkK8JyRhNAlIEE63HesH9+G2oT+1h7FM2b+xh4PVPqb1XpvHL6PfBybnAFQOOrZpYEZrZrAkG540Bsavkb+X6RhMMgEQk/fZDYgOxxpe55Y3n8scXQFTq3gxcTnjZ/fYX8UqVrGKlzJWoOgqVrGKFxkX0A7kuQ/R58ZQATiAQkuNtAIKIKUEvZQrZsl4oYBdZaGq9tAv3hb2uFz0/AoDqYCbAOqqAhgqokVzTQpbULIxDW0XZV+BwYUdMj7HctLZ2GMyJqsDrdAcSYXhJ1IVwMlZSTsFOJLh4gpImR3qhCxuCWBaOaTpJ4qzxf1OWagxV52MDYxhYKIV0FZtIQxxCR4jBTAq/EZR3ektTdaGDC7YhS1SOsfALwP5VKM5F2dFc0AxYLZIvRogVkAoyDgtDLysRJfImkjOwDVXmLQyONiX8t2sg37gTnlpJttQGNzdSWRazDxlYEd5AzrU9D7TwEjODu+MHeXY0TdM6khJqcKgXRsNOFCH2TAbmBBzKgvHDsQbMw0zrtjR+CxAXxrAB10C4DkNuoq29jVQcwBZdtiUIjtlZFpYhQa8RNMBFGsjA7WtVN0WrsMi1sBLKeCWHbCUV2rh0S51Da1fVAI57Syys6YCMhb2Wx5YoAb0OidF8kBx2hWmq5bFt4GTdpyinVgEKIb9DUw/ES3nosZ+3FXCadw+U+fULIhLJDIuDzqgAw854QuTUUSWisWqileDwez/A670h2DMXa8FoEeXfaMFrM1FY1SyI6ssmelWZjqUqJZzdQaQGsgdrRRZBMzX3O62bKXeuizJHs60ZzAgN0A/oFrMfkhQtErJvSU/xK7cGKWxlN067BGuMOTdMB7ykjVopfUlmTII0aJF79KMLjQXFndpMS2sSQNaEioFqEcRjST17EhrDomu0k5q+rg5WwJDB5kJsXkhi6LaWRpDPSwZ27nMXcY03bmPBvO58tfuZM9yXhuiFICrZ5ihVbwlL3Toby1gsZI14hxmolV0e22sm0GT5h7nBkalWzKyRXokK0kTQerltS/vu2LmZb87qcz7hdJd2MPWJ7LrS5zFftrNiLpUqA4k0DyQQS8RO5qwaC7bK07zjtQGubBwI/P5JqFq6PvEpBkhOdC2W4zWK/p2k1/6rZ8iy4SUWw4dcazNeiZTkGpOmxPre9Zo+w4vNSnCqJkRpefM1iYjF/DeUY9rm39oWdvv6TaP8aUH/5jXv+Ld3Hbw3bA1ZuMN7yad+DKL419GkrH6c1KY7OXALbeDrKPact9jn4K1Z5hXp1gfV3SxY/1AQzpzmtnBjv/1X/4Y/92P/XPwe2mmh7jqrd/LZtriqa9+io2mpnaZ+dYppuOGUeVBFRcjfXeGM08+wtp1N4EbcdPVr+ae7bthbQTBFRg/o0HJ5f5txoInkXzHdMOxv5lyaO8+pjq1ZBaX7KzlONj9Anue8AOoJMLO/+xXzm5L+x00U0SKJIjd4W6o7pDy+7Hct8PkOQaJEdh5vhtA0lAOK7ve2x2l8qGwj3epGxWpDlcS4jCU/Muu50glDPm0nc93GZJlGWSJhn0Ozxy7/h4Y1Lu2sbHuljmCC8WSdH3OdkOqVs963t05t+G8XDH4GwDpCx/P7bp2yjPVeY5bWPHDf/99ictxnz933A/vr2IVq1jFlQ7/kz/5kz/5rT6JVaxiFX/x49wF2yOPPML11x8dPgXpyWxyz8Of4Nn518jVfOfhUVOBO2wBrcXUxg3rRYPr7LMlYJmoGk/bdeBH4BxJt8h5gUtKXTXFQRVwjjYltAkssjEsnROcJmK3oK4r1AkxC14qtO0YV4GsCfGeRbJSducMdKhkZM713kqlnavo20TwHsFMHsajMdvtgvFsRI6Ztu2oGodKZDslqvGIPgbwFU4ToYLYL8gpM5rMiL0SqHB4un6BirEHY2zNJF2V3EGQGu+LlqVf4L0w31LE1VZirx118FZgH4UQKnrt6HJL0ogLJg+QM1R1RUwLvAiSI84pKfY4EeqqIsYCkHpfyndzcV+HZtTQ9XProzwjhInts/KYK31EfYUPgcXiDKPKo12i8hVU0KaORerwlcOh+KSEZCXdZuASC4u1InVCVdf0aZvp+oT5vCWmyKh2xLiNlwxO6LMn1CP6aCWwwSkxLgwg8IJIIKWMT8LI10iMBB/YSsaXClqRu8hkXBPjFim3+MojOiJ24KQuoPxgHjQs6ixcKTVGhxEsxS9JlmNdsJJb0QIGn1W2nMsiNS1fO4tZMDYuxo5ECqtvR4rAjFsKQ02WxeMY8FHArV3LS5FBUVEYtCgHrdwdEH0X0FXAk+Ead5i3tlsDhocFot3tbrle8eW+HtihgybYYG5kjsha5gHHDmPJch4GZrpSei0YO9MVtpTunpNKS7slQDckOwY5hAHqq4CALAH5YnxE0dKTYiZGXO5nAO0owJrTUn6uAuJKD2O6xpIZtCwHVjkkRHO5To9osDNVMXaXUsbDwFq3MSBFO1gKCC+lbe0aSz8WdrksxUp3vwwAXC7ObfIuHxtrV1WWAOMwyhBXwAo5e78Dy9eV40nZ/y6weGCx7xhe5QH5KGNm6Kkh0TScWQE0nRqCInYey0RA6YflAllYagAvTZ40MyS4VAZG95Lrv2sM7xgkGVA9fL4jAUIBa4QCDKlJPizX4lKSFuU+1MJQxg0jxpf+KX2LjY0dVt7Z4O7ytas1hgTM7r47d/slKLQL1l4iQ0M7y8Ai3BkZS3sdHfrEmtyj5TfZdJdFA95XZnClgssBTUWCwWc6NqnXeqrJaaZ75ow3FjQbSjURtMqEENBUDLJyUdbWiJLwzp4DMpYsUM04KkKoSLT44PjM5+7lTa97G029D6oR4z01jz/0VXwFXRCOh5rx9a9mcut3gB8h4RS/+IGfYnz1Y6wf7HGVgWuTekQdEkmOkasz3PXZu3jza96O4yAu7Kc+fIStZ4/Tnnycke/J3ljCVQIfM04jWo+Yj/Yyu+EWcGtMZsI99/8e41mLr4QkPdnbnEO2OcqLw5HxAZxOmFbXceP6a3CygbgpA2P4UuGcY3t7e1nOvmSMFrAxiYFvS/Ea9SZJkyxZVWPgfdYWcVC7mhgVX5IqWXpw0VjWCGZgB+paux6tbDy71qaCXCNLg8ZhDivJGHWFZS30zubfkJWQtVQMCJ3zRW+5/F7S4+gNTFRI1GR8uccL+zVGJDuCr2iLfIpkS4D0dIiDkfOQI31a4Bz47PHZdKdVMtEpUex3uzi82X1iGelyO5TkzXA/qWnK261lSdLBkEzLb3iVQEXopSbjCBpxmkiiZLEEkCXjU7lbh7twAFHt+WVIJZbUa1GFKv2qFOkYk7iwxMu//+DgAIxOJpOz3j+3hF5EeOSRRzh69OgKNF3FKlbxvGKYM1aCMatYxSqucFx+qUt5tGTQmNNdn4g65ltbDHp4fcpUVWAymeComJ9J5IVD+4BLgVobfF8zZkqT16i6CVU3Zq3aR+oyXReJKeNcIOQx/VbA9evQzmjYQyMbjGWDOq4R+nVq9oB6NMAiLagnFSklJvUao7DBfBNGboP2FOTNipnfh3SBSgrbZPsMwQvaKvQNrhuzEfYzkQ1YjIlbDa6f4tOUStdoZAONDZIbtBMqGTOup6QE7aKnbTsDMaJnVh+gkQ1cGiFxhE9TaCeEOCUvakZuH9NqP7UfARD7TMzQxR4RKyHX5HFxRsN+vM44dXKBY0zwY/pOSVEY12uMwhppUdGdxtol7aXWKWkrEOIGrp3h2wYWFXnhoIf18Rr00OiMuBXo5zXBrzGe7DEIqU+4pARvOoCkmop1XJ7idIL3nr6b433i+LGnqINnUk9wyTORdeJ8SugO0PR7YWuKLKZoVxPwND4gdCgLurzAVwFJDXlzTJhfg9u8hkl+OWvhNkJ7A747wqmnI05rxk1Dt5gjRJwv4Nrukb2LQSLqdsF9u2OH5SXZFmAGpLEDmi31+3TY2fKlz2HenOcoy+1LSfXyO3nXv89/xw3slPNvu9tx2/6WJS3QnbOl7W/Jbh5ezznnc187W8AuDOe8URhAw+uS08ruxdDAeMsFcPLFbGlgaIn9e2niE3deJQY5ibOPv0TGcNnh8gDuFbdxBtOu3e9h22kor919OQDbO+XxO+24e5vztK3sgPVnte9z+uP8sQREd20reXcjn913yzX4cvudcWeXXK7vLGbZhcbEuZ+fZ0yeM+Z2YtCYPXdAZM63n+F2Of+43w0XlrHxnPbbATLPatPldvE82z53P4Ou8eXEudd23t/U3fuXMtYL228YHzZ2zzuLLN+RgbGXtYDD1o+qYsz54f3scZj+tFQdkz2Z2d6OtX0ts30LRuuRME5oncAPgI/DZ1fmP7u/hvtJ6c8Zv+B8Jowi9XrL5PA27/vgz5A4CWkOh1/Bkde+i+OdY9NN2Kz3sfem10A1Bt/zkc//Js2eM4zWEj0dKmYWpXlB5hSTvXP2HUlsu6/xz371H9LyLOozVOtc8x0/xOjQLTy7cOBHxcwxFkBK8aosTjwOm89CdqxV+4mbjiqNSTETJRG1o5CjDbjcNe7UdQzKq8sR9CKwGwOxh0RQ0exVRbMniUmj+GrMdDxjsT0nyA642rUt42a0s6/lf3fPl7vvmzKblTJ8UdnRMdUB0HdLxr19z+ZOqzgZWJS75qfzRFF6N2CVACL0ORFjZDabUPtA2/aoJpwIqe+YjsfU9YhF19LGHvHggseHGsUM8rza02WWQdd857rOjovNPZassYTeOb+F7pzrGb5bEjcMMha7556SmLOkT3mr/CMvk01u+Zu3WqyvYhWrWMVLG6vy+VXnQQbZAAAgAElEQVSsYhUvaew2WnruZ6mwjs59SLZMevANUtUkrYhxQc5C30Ga10zrfczbiFdHQKkFYu5NI1FrUqpBx7h1z6Jr8TNH09S0i55xmtHIGt22o+8iVePIqcN7T170RGpyE+mnc6h7UrWgdy0hBM6c3ia1Y2q3QRMPUPmK8QROnXqK4By9O8XGnkAnPdpu49WAw26rp/c9qg1+vMYsC7qtRI3ElJCqQkhMxplFPEHKHa324JSmGQMNMS1otx2NTOkXnlA3kHqymLZgCInYd6T5lK3FCWYHlV63cAISQlngetKiptIpupjgXYMfQSUnaNs5dXDUvsFJzeaTiY3JPiYLhZSpqoqUIyEEfIxoNFdQz4zReETyQr/YJLsFLgdC3oBYIwhtt0lfncZVisum+9rHLXIe49JB6Br6uEBlk2aWqKoOqRTtM40mcpfIiyk5rePTGlPZxzhkFostqIQ2nmDr2a9TTRL1VGhTC14JYQ3HGgemN3PL4bdxzaFbqad72cot7XbLIj/NFx/4bR47/hlE5kxGgT6fKUwwygLHdCKHsuhdNd+XBp4KmPF82AvPV7vtco/x3O0uJHtx9t8X3u9usOfKneeV/u6LiZf0uOcF/XaOc8ljy0vT/t8q7cAXYqBxsWv6D9WQ43L773xEs4FvPjiXDwxygR1c2BurtmkCVZWLVrKBbm45NV6q7QdWtQMdIdlZwswpdR1gCn17jCcevps7v/RrfPurfhDavdSv+kuMnnyAY8cfZePwK3FHXg9xAXXLp774QcKh4zTjCkJFUsX7jK8TTfDMt00+59ob9nLskUf5+V//7/nxv/4/UY8Pgttg/7t+hO3ffz/bz3yVQ+sNvZuTyPStmJby5jOw+Qxs3IDSMBkdxGtC2SambExL50r5NksJGEuMDL8bwvng6ecftg+nGV9kT0SrIndh8GJsOyT21I1j0W7TbKwxcZ6Jq9g6c4JQj4xxnGtEIkgPKElAcAQ1piuaieJIYmX4QRJeEz5HkoNOamM2FraxLxIglRoAbPJAYcks9xoNdC1LUGNFlzbRge+f0RzZmK1x6uRxTp06Q3ANTVMTnHEqw1jZOn0MDQ3T0R5SbmljBzgWUQmuwSv4FPHaL3+/XdFEzgz3wJDYKE07JHZ0F5A59OmuXOlQNh/LPqrcozii80CNy20BY8t+pQj+6I7shnGlXeGJYomMXbdvlueKF6xiFatYxSqufKxA0VWsYhUvWexenFmpYilLOlfYn8jOaoodsECV2JnhjROPZKVr4dD6Ddz+mndx5Npbya0QklI56PqFlZXpqLCgMgt3go/d+0Hue+yLZDKzcIA7bv8+rtl7C+PmAIvFgrrJ9O2CWRgR+4wSaJuT/O5n/i8eO30v1ciemZu0gfYzXn3THbz21juYVgdZ82vAaU7Nn+SZE4/z51/5KA8/82fUYyG3ypve8FZeftUdjMIehBYVWPSBiOCDlQ16H8xhk0ivJ/jyQ3fxlYc+Qz2OJNczb23x6NKUW1/2Jl5z03ey1hwkpxZVY3X6IPjQkbMjxxHHTj/KXZ//v2n7Lfy4soWGgKNG+wk33/AW3vyq76LtAjTKZv80d33uAxw79SDeZ7qF8J1v/1Gu3fcKXAy4JFQhMG83aUbBSih1BCrM2zlupGylkzzw8J/ztQfv5ui11/PWV34f4mac7re4+8sf4esnPotoxAnEPqK54daXv5Wbj3wXI7ePk9uP86X7P8oTpz7NfLEFc9i3ts7ieCDE/Vx31Rs5et0bOXL41YxZx7NFYoGiPHHy69z/yCd59NkvsLn5GPUsc6ads7m94OjslXzf7f8lG9xCqw2CZ4+r0dmUzCbXvvFqPv3wb3Lv1/8Y5SQ5bhNGjjz4U6ktagWPw7RtbajmnQXSCwCkXiow60qDXi/d8S9O/bwQ0HWxzy8VLxTk/GaBsudjBP5F7f+XAnQ812X4Spzj5Xz/Yvu8WLyYcfR8x/K57f1SJiOW2pUDMHre+cuY0d77XfqTy093JVfOd79bWf1uSQGlx2Fa3FUN4/WOdLXnTz/3q9x242s5VN0OzX6O3PE9HP/IH3Lk5jtA1mE050sP30lqnqaenMZVGVxAxNF2cxqvNHVDrSO2U2SyV1lbtLTPfoV/9it/l//mh/93fLMXOMSR7/wbnPrwv+Xxb3yRvRsBl3sIZkxVxU048ThcY/Z8N93wBh49/cdUkwbVU1Y2Xi7aOWc600OpdB5EIK7Usmv4DTrbwVsURDJehPFkxtapU+zfM0Pnc86c2SLnTKiV0WhEX9wwB4kTr0X5WShiGh5TqjadTJ93dDMHTdChV5NTfB4YpmaimItcRwZwGV9Ys273cCjC8gYM+mX7OCIx9bRtpgoNTV0TF+ZE3s63aEYBVKiCoxcpVTBK0zR4bWiT0ONJmqkKCOo1FihyFzN+eQ6DbEaRgNFdDNpBM/RcZnxhzydn1QV1iqCBTjwmQyJnH0MyWvYlAxXXWuQ5v4SyBGTPBs//A6iYX8UqVrGKb0msQNFVrGIVVywUPWsxtRPuLPrZ8rOBZScsdQ0Z9N1wVqaXFTQRqmALJq25au/N3H7t9+G4GmnWqHFUePJoUGELQKLjFMqzPHzoYb78tXtp3IjrDt7G24/8CDXX2nYVeBZonagYw9iTUHqeYH/zR2yHZ+gWp2DecGByG9//l/82V9W3k9hAipHLPB7nyPj1XDfOvOqa7+BDX3gv9973ca7ed4TbX/bdHOStCPtoOUXNmNjMyDgS2wiRQMD8uXsSx8nXCV/7+sMs+mdwI6XrWybNGnXey23X/yVuHL0Tx16qEPB4UmVltIk5tR8jfp1DBx/lS9WdnNl+Gjep6bptqgAaHXuaa3nHq/8qB3g9uVm3I1fHOH70JHd++inqSYUPG7ziqu9iH6/EB9MUCzhS02PKYB5HOX4TSWwSOU6+esIDX3qIm697J9dUbwNmbPhNPs/9pPZLBF8RgkfUkdM6Rw+9gxvdf4ywxt7JkzwkXyctvsB4NsMTWZwQ1uVG3vbGv85th/8ywn56RnS0rFFTYSYXG3vezM17/hO+fOyjfOLef8fTJ77CbO8aUUdUcjU1h4GaiQiJU7QEAhtsx3XWw5t4+/V7ObO9yYNP3EUYjdA4AJ4JxFyaNRdGlDdbjR3mzwsEpOTs9/6igV7frOO/0Lgco4YX+t0Lff9sIOuSu7ii8Rex/18KsPhKAMPne/+lGIcvFmR/vvs5azsdNCa5zO+evd1uQO18370o+1YyWihwUvRld5+bOFA9l9t2DsCTKUlMM8iDbEaBUoEX3GjBdL8QF0/zi7/10/zdv/FLkKaw7+W88u1rVAdug7gNYYsPfux9bFzfUe+PECIxZ7xXxIOvHNvtJpVfZzQNZD2Dny1Yb8Y88+hXee9v/8/8+F/5R9R+H6xfw8Y7vo/tj0ZOnXiIUV6wNvPk1FFl5eQTD7HnlgWNn3DL9W/inj/5I67a53GAemdmXEaDLO0lZraDaW1iTzEFELxod10yNHeoOKI0ADREhIjHzAT7NlOPGhbzjroaEfuWajSm64zhKRirdfAIDBmqwoZM4mh9wGumSVBlkzxILpOlJoujSjVoJrtB9mPA+Yxp6bKz0nLXMQDiVjJun58NlXuUGkRsPKgyHY84vXmKphoRk9KmzN61GU1I9N0C8WMSSqxBPEiXyIuIaLCqonEGlFo9VfaENICblMTmUMoerPRfTXLCJGN2ZFSG61F1mNllNGBXa5I4VNTkJ4pxnCsSCZkap+A1kyWaaITskpMohkxJdqRJnJ5tKjWU31vjrbiiq1jFKlbxUsVKpmQVq1jFFQ53GXpoAxP0nIe/XZ87dYTQUFUVoXJWZpQSLlcE3SCwn5pDjLmKir10Gkh4Ip5YgDJHTSIhmvBZYdHDwlOxD9E91OynZlbKAyOJjp6WRCSRGdU1x588jd/ew3Vrr+Nvvud/5Jr6dhzXEthremNsMw0NUJGZUXGYlx+9HY0b5H6dMYeBAzj2MmYfQl24F1p4EQHHmIo1MzBiH7PqEC435ORwvsKFwjCJUw7MbqThIGMO0LAO+ALNeRzrOPYR2MM6h5n4MQHBD3peWdA+cHD9JvZzM4G9NHqQmv04DvDqw+9kLRyi3+5xS72ygTNSkRnhOUDgMJ6DBNZRzDgmk0lEvBfaheLyGsJ+hAM4NnBMqUNANdP3PbEXtjcdvt9DKOc84ypqXYcUCIzJ21P2jm7hPW/9r3jd4e+n4joSUxItIzJCS8eClp7MDMe13Hbge3jX7X+TffWtxDMV7bxF/ZwTPMxnHv4DPvDxX+B3P/2LfPyeX2ez/RprwQFr1Bzhdbe+m8YfgjxGcw25AW3Y0Z0c2B4X1s09n1Pw5cblfmdn//K8tr/yx7+y+73Ycb4VcanjntsOL6bvn+95vRTt/2K2+2b10TerjZ9vXKlzudxruxBw/GL673KvYbmtZMTQIZS0fO9c9uL5wzRKcwKlB+nYrekrooSRQL3NZP82uvEM/+p3/gk6mkNoqK5+BYQGRhWff+zjbOaH8ZNNqOa44Aq7NVkBSoCYipFdlSG07L96xMI9y94jwtNb9/ALv/uPIWyBz7D/CFe/+4eQPTfR+g22u54+bjKpIovTx2DRIlTsk+vpNkfEll2MV8g5krOZ6Fl7lZJ53UmivdgwhqKZLKG+mMeB14TLPU5bvHRMRxV91zGft8zW9rC96ImaSSgD8GegnGPQ1B3YlCoG4g1O7l4pbNFsZj+yo7MNMJiTQdERHViyAoPhl2Mw7tv97DeozHry4GxPZNFuMx6NcKGi6xOhrtja2mJx+jReHIscyM2M7JS+28Klzp53CMxmUyrt8XQkgeiCDQR2SuMHTXvdDTbqoIm6o8JrIC2oiGmdogX9PQ9YqW7ZBksWbimJz+zuf3vmBANFE+GC5fG5tPOOKd4qVrGKVaziSseKKbqKVazipYlij6u6S1NU3UXXBOYyvWPU0bUd6qJ9TQRNGYfHMzFWAT3KKZ7aup/PfvVjsNYyz9tUYUTuesZVxXzxOI8c/xSzaSKlTOPs8bsSR8spnt68n88/9AGq2TYpZZJ6gh/T6mnue+Ru9u45wCzfyHve8WPU3ATs5XTcpArbPHT6Qzzw0KfZP7ua9dl13HDo2xASfjQFWSOmNRITehywIPIYX3r04ySfSb4D7ciLwN5wlFde92aCGxfGqCf2mTzKRCJ1IxAjFYEKc6L3LEg8zT0Pfoyu2SJrxa3X3cGIBpcj0Z3BsYX4bbI6vPegmaBrvOzqb8NzEIcxPQIOr4697lpuOPgqvvjgffThae7+6r9jz+wItTT4fp2Qr+PVN7yDzIhAYpvH+PxX78SPOxbuBDGc5pkTj6KjM8zj1uDXbmXm0hKqhIYeyRnvK8b1OpUbFZ/yiJLJfQea6OaOdGYfr7n1r3Lj2nejeS8RJbhNHtz8EI88+QX6rmN9eoBrr34119SvRTlEzYwbJ2/jNdd/g7sffIbsHuOp03fx25+8l8VxAfVo1ZPmnhPPPMxfe9d/TeAGOgLXyCuo3X7m3bOESSZF85RHApBxhTEqKqjYAvKS3I2LMcAusMI5F5s473eX5aruBTPFLqRSdrlMw+W3L5ctd8527nnkZc9/jZfWc32x7MBvVtn8izn2/1+Zvlcink//vFRs0Rd+vEudy6U+v3Bi5qy9XOgczqNpe7lzyY6ebTEXy8ac17wjDXDRfWhhCmpCpbeEWtFuFs1QEnnNtGbceBbbT/PIEx/lzvtv5h03/6CBTR56TvDhu/8fDr0sQLNJ1p6cXUnA9fQx0i4cVdVQjTxd19F2czrfsv+6/Zx8aptDRyueffKz/Mqf/Aw//K4fh+oA8DIOveF7OfnAXSy+cScjIkE68vZJOH0GZoeowh72rd2I9sfwY0+fsumtutI+hXV5CZWQFxQq0DuDAJ1gDu8Iqo5IgpxpvNCefppxNSNKxfEzGT/eQNsTTMaOtu3JeCQ3oBWqViKuRV9zMMmCAYANqGQc0So9CpjqcgDJhGSfqURyMWXKApJrHJEqpeXYSUVPNu/6/yShlJz3BiSKgdtd3yNSEeqGvpuzb88GfRtp6ylbKTPWnolLjJNDxLGlsH3yDLNxD2SijOicx9FYab8GU13NlV2rS+UZxSEa7HqKLRaScHQFmDRzqpANOE5yTtdqKMBltN/nAVhVdxZ4jGQymUoTqaSck0DQeLa5VfnOuX8PZlarWMUqVrGKKxcrUHQVq1jFi4znWwo2bFhcm8/57u4FXVVVdCkikvBByCmR+ojmikBDwKMseOLEl/nY536Nxeg423KG8WhKWmTqHGhCj1bPMBoL7TxS+YBZMyUciSdP3s9HP/Mb+PXjJI2o8zg3oe22GE8TrlvnxiO3c934zQj7SWSasMXv3P2zfP7+9zOetfSbjsodZN/aR3n7O+/gqdNfZTNtMkmZZJAjmcjx/lH+8GP/lm1/Cld1BC/krYZrJm/g1utuRZPgvDNmiatwoWLRbRFUkajsWbuKAxxmxBRBOT5/lI988jc51j1MXe9j//fexMbGUcQZXKfaIy6z6DcRN8KlinHYzyuO3o4wBRZ0/RlCtcHY1fTs4YbDr+eBRz6M8yf53H0fRKUmdYk6XcXVG+/klhteS82YTM8m3+Ajn/sVencSHW2TwoJ517IxPUzVmNyB4KhQJHd07Raa54hUaMpIhtxFwhQCjogjSKCuR2R1HD30Bm697ttxHEJcAzzFxx/4DT5+77+mq5/GeU/savj8Ab7r7f85rz/w10ha42Wd22/8dr788IdIPEEOx3l28RSTjQP0nRClp3YzTm8/yDNnHuCqtRtQRiyoaMKUka/Z7k/g3aQwn/pS3jkYg1S2qFcuZZ9+1rh+oYDMeb+rwgtdGT3fc7nSYNI3E5y6Usf6ZgNqL+WxX6r+/1ae57fqHC+174sd75s1pl7Icc6WibjUd3PZZvjOZRxLMt5VZM3lEcCh2aF4c0AnUzmTsln0p1nfP2XktvjjT/0St938FtbcDWROc9+xT7CZH6WuNwkN1OOGRRdxPpBjoqlqJENKicX2Flkyk+mYrI4udkzWK7Lbotve4p7H/ojf/LMR3//Wv4MfH0Be8SZm2vHs6QehhdR29N0ZOH0CDoGEKYf338QJvQelQuMC50x9ejAVorjDFwXLwha8MiEiCIJnh6WKpiJjlHnFbbdy/NgZ+gSRCje9is9+7nNce1VFu9jEFS3NKKXKRsDRIrQEBZftdy6VBKA9s3WYOmoqwHgAjKnqiAhKEvNoH7Q6FV+GhpXFD4D6jgGRlkdBvyvNZf+KSWnqMTFmtubbbIzHfO2ez/HOd7+H277nh3nvL/wce0cTuhMnGeP54R/5UT70yfv59Gc+w/7a4ejYCo4oNVk9joqElcF7NS6rGT0ZCDycDru174seQsLvav3yPFCYujsJBmPJIpmgHRCI0pAFfDaQVqUYO+UIEkgSSCJ4etAyQtSRJBYGbwk1PXO/AkRXsYpVrOKKx6p8fhWrWMULDl2mss99X8k5L8vGLlhemrXUBe12Y1UyiUQipq6I/idS6vCS8ZLQNPALBCXi6gXVZJtqtsl0z5wUHmN2YIt6doIw2yS7OfNuTtVMSdmXx3pPpiNUPa7aIjTbVNMtqskpon+C8d4WqRcInre8/ntw7CP1Ds+cux9+H3/+4Pup1rfo623C3jl59iRP95/gNz78j7nzc++nXtuEuiPRl3L8juR6GEV0fJI0PUbfPENsTiH1gkSH92PM6dwe4JFQtMiEoDWNbABThDGK8NSpJ1n4Lap9wESRqiHRMGh2ZefBOVLuzAijHXHk4K1MOQRA4hSfvPeDbMVHyCwQZtx0zbexMbuBtgNZa0mzZ/AHz9DNTtJXW8aowLTROubIxgJdOw2zM+TJgma9po0tfcpkIlYY1uNij+8SNYEqe2h74mJBJbLkWwoVThr6TplvZ45e+9pd53qcx9uPcfd9v0JbPYZb2yJOttC1BUxO8vHP/h4LjlOJEvCMWefqA0dInSAuEF2mcx0L5uRghhF99NTVGlCRUCo8KXdsz08wmgi4ub2kRelQIqrpLMDAStgv/aL049mv51+yerHvPJ9S7udb7n3+bd1Zr0td/3O3ff6l0Lu3vdzvX6rM/YX2gX1NLvhS5YIv+/zixzc3b3dxpt+ul2Y57+vc7Zbbvsj+H8o5d78Mzrrwa/e2l4oXAuSd+8o5L/elqsRopc3e+8tqp3NfBkHZ61LncLHzuhyg8lJjdiirvZxXsgJ3EjvfezHtevHxYuXDNlemC2yfibRYoklQbcg6toQTxjj04phvzlmbzghVwk9O4Nee5F//xv9Cy/1s8UU+8Cf/J+O9La7pqSqPiCc4R+ysPiP3iRTVGJXO4VwgxYwmCE5oavCjxNrBzOyaLT770Af5rY/8PConyMFTvfLbOPyW7+W0P0Q796z7Eacffxh0AQRuu/mNnHimxeUGVSGmHucgxmhVLjLobZq+5Vlu5i8iRCGknqCRNkWiZrwHcsen/+wTXHXoJn7yp/85X3v8FM+ePsOZ08f5337q7/NLP/t/UDlBUqSSTIoL1FXQODaTmRaNfaaKW7jY4ZyBptmPiLlU6jjQ1OLU7quEknLGecWLsUFTUmtjCSQV1AeUiHel7cMI7z3OQ+paS1NHJVSOmDrAJA+8r4jRzChBSamndp7aCR/+w9/h3nv+nK3Nnsl4Lx/92Ef4/T/+U7oU8G5GhcNph3dzSJs0rkZzIElFLwHxmZx7NDuCn0BuyD3UISPMqepM12/ixYPWtG1FqMak3OFdh8qCqqpYtA7NFZUAmmhVyU6omVNrx3b2JD/GZ0/oTWKoTz1oR3BClyA0gb5L/x977x0m2VGYe/8qnNBp8uxsDlppBZaQUABkLEAgLDAiSQgbHIBr+/oa28L48wWTHHDE/uxrHLDBBGMwCGwhojAgi6gAWuVVXIXV5jg7odM5p9L94/Tszq427wr4nq/fffqZ2Z6qU9Wnq0+feuut90VJSaRi3Jyqdj5NLA58//voo48++jh16JOiffTRxwnjyZO6J/uJHuUIzJEH+5hVMWdyP+fb2JtMzK2uz1OjBDSBBJMJXBZTTMfofJCoGKQzWRDJCsEG0mqFamOAmdkWhRcoYiBCU4UipRImiLIFRNlCYrOYml5I0ZTkbc/C8ZUM6HEkdZIoxTHDlh1rUekOnO4QZI6VLVw0TUh3E9JdyKQJOgcx/8bW98gA36vToZAZThmcDL1b3563lvAEaXGuJOK08HjrGK6No6lAz9eqafZS6CY2auOiokc8iNK2ADBOYL0nigUSRRSGWb3sPDQphoLt7nHu3nATG/asw9FGoKmJCSbG1mBdggkWozJyOvjIIGOHw+7zGw2AEQ6ncpwqcNL2+qAgKCI0iohAwnC0nOH4adTdGhriTEaTsxiurEH7ERRVyqCFgDE5LniqtQEmRk9H0MAEQSDn4c0/IFfbEVWDocBQQJxDPEXXbmXP7GM9EjZGkTAxvgJCgnEQp2XqvBJVXHcE11nIyuUXMZKu6mmGC2bYRjvfTcBgTM6TJrAh2kc4hxB6vmwnj+P7zOyvcyL1TlU/fhza/3HAifZjjhSb70V4qDIHH/9odU6mjz+M9/+H+b5JWdqGzJHLURSRJGUoTZZlJ3TMH5dxdzKYv6jwo2h3H4TBS1f6NIaIfX6PPW9KWxQkUQwuIJWlPhQYW+yZ6t7NX3/qzfzD534bG29gYFT1fLcpbWe8J9G9a3WQ+5YpQCCDKLdPBwnGQbCo2BEPQGMiEA+32Dh5C1+4+SMUtMgxsPp8ll58BbK6knYmaM/uBt+BoBipLCVvKUw3ItYJSZKQ5wat57wnywApmL8Q4Oc9TgwCT6IkptMkjQRSebpmBl2J+T//8GGufuvvcdnlryVqDJBbR6vb4g2/cBV//PtvQ5mMyAteecXrmFi8nEWDERddcCFCRwRR5Ts3f5+xBauYGJtg4egAV111Fe1uQVqtY73jne98JxMLlzEyMs7CiXFecMllTDVzkIp/+ehHGBsZZ9nicRaODzM6MsDd6x6mXQg+9m+fZnxiIePj4ww1agwPDjA6PsK6e+5g29bNXHXVVezePUulWiUISKo1CuuxRXk+lVJorRE+UEtifvctb+YD7/8roHwrv3Xr7bztXe9mcHCCLA/kzvGpz3yK0cGlLBpZxFgjZvmicX5w5304mbBhw2ZWrVjBkiVLGGoMMjIyzMqVK9m6aSPXfPqT1BsDLF++jJGhUcbGxrj7vgewAdauXcvw0HJGRhbRaNT5rd/8HaRIWL9+PVdddSXdrCiv76bLpz/5MS697HL2zHi2PL6V1175GmZaM6S1mIDh0cfWc+VVr2X33hyhFdZajDHEUXTgwtEhrC766KOPPvo4dehvn++jjz6eUoQwz1P0MBBBE7wvUzzF/u1VIUAQpa9jqYwpycK5MAaDRDPIGUuex5suX0whSjVm18ySFVOse+Bmtuy6j3arSWNUo6spKtU4JNKDlgOcueCF/MKlgyRVB7JC4XOm7RZuvut6Nu28g9EVi0kZ6K0gWbJihj17NiFlUW6Zm9sWJsoJkOwpkko/rogyob0kKUVQPWKtR+gKhRcJngRH3LP99ziZ4WWGFTMo2SltAlzG2Mhoz4fR4SnY291CpvfiVQstBvAyBwxg8XhkFGECREpgOp4RvZTTxs8rFZnk7OpuYme2gY17HmTN4rMJjAARK5aexX2bb8KFcjugMYY4qNKXlByJ6dGiFfB1Qqj2wtg9hAgZYqSPAY2wNVJd4+Jz3sg5/lK87KKDQpCSm5jhyiIINULo4GWBTBxIR6QrjNSXAvVS3aEkW/dsoRAGIctzqDwoYRC6hReC3XsfY/XAs4AKnohqZYQQknLSbQNFx3L64otYOnopi+rnsrJ6OrMmEEcOQYu1D32d3O0iqcUU1i5mVHcAACAASURBVKBkjMAiQ4/c9jVAEES5DW5ufMPJ+zke63FOtN6hy52EpyCwf+HixNo/JCVwHOfhYE/S4+v7gT040fN/MnWPhZOaf8x9qeEnSEYe6/byg9s9leXn15mb9T9VW8iFUIQQMKZUh0ope+RKhBCKg0fg8Y7lk04PP4kxd7IIIfRO/+H7cLQxc2it7Hwc6voy197+MBqC7gXY0DunJTGKDyQ6RgRIopgiz9CJZ8nqOpN7NuJUxsLFI3jZQUD5/eRN6QPtxf4Ub9G7TvnogNcT4UAETOTxIVCRmuGxwOyODdz9xBTpQI1Ln/FaoAErL2LkGQWdB+5i795tLOrsgGSQVNWJ5RjSeaxrExPwPvQU4a58QUIeYqicPCFddDPGRseYntqNTgRRxbJu/YPc+eAu/uqf/5ikHjM722IgUaSVCkoLyDuorMl7/+Qv0Y2VbJ+8kWG5nXe87d288fWv5xOfuYYzzn8Rmya3k9pZ4qjKFa/7bb52/Vd5xasuQ0lY//CjfPhDf8/PveZy1j24kavf+QGkGiUIy6/9z9/gzb/2P2m1p0hjxSc++1+89GWv5c57HuR1b/hN3vQLv8S2LY/xO2/7XT76H9ehtGA0Djy0fgPdTos0TQFPYQzWQBylxImi2+6gEk1RdFFCkwjBr73+Cl50xSt5eP3dVJIa3/7+ffzV+/6JD3z4O6RpFVspePXPv56rfv5XqcYxtrWTf7/ua7zqlVdx2133UZV1zj3nfP7lmk+yaNlyurMZURA0gF98/Rv42Tf+Mj5YUlHwkY9dwytf9XLuuPNOznvmhXTau+gGaGaeV1/5Jr74ha/w3HPPpNWeLYNBZeD2O77P1W99JwvP/WnSRJIFgTElwdtszjCiBZVKQmY8UZqglENLjyzKey7iUh2qDrxcnoqh00cfffTRx0Hok6J99NHHKcL+CdDctvqDtxASAgHKtPd9k5O5VFaYC2YKwfay2cvghiAFQmiCN72/O3wvER0UdTXG4HgDhyrDenAEulyw7AXct/smbrn/yzyx+0HSNAYhyOkSS3AWask4py86HygIDGAxLGIVG8YfZ+uuR5Ai2ZepirdkLqfwlqAEyHJLqPABEVwZsgAEJ/A2IKNe5kLvLnbOfnLu/PgeATznoTb3b04Vq4RAS4lyEu8kY0MTQIwLFidydje3YlWLoHJ0MARsr6elB1aQCh/KbaLCRKxafC41Fpe+bRjue+QOcjnFo5vv5tnnPJ8hFuGRrBo/l/HBVWzJd6JSjfUBvAIrkL1/4BDECK97s2NfprQSyqAMfI8OVmAlNb0QraqlPycKh2BAp+WxRBmQEAAbPNZatIyJScv3WGm65HgZcNIjPUitUFLiijZoSxw5inwGMIRgkSKmkg6gZAXjY0BSVSNccObzWSFfhmKiVNtEXRw7uGPLl3ngsW8hq02MNaTVKkXuISgCuiRRQsQ+L1xRHDD6j5tQYb9l2eH+Ph9PRYjOkcoeSqF46ts/tnLHctwT6cvR2j1ZgvpoxzraazyYED34evpUcmmn4v0/VQsGJwpjzD6F6Fw787euH45bPpmxdyI43Os/ViL7qe7DoZ7fdx08qfZkj+mZv0tkTpVfhiM557DOEccxWktMMAyOO5KGwEqB1m2cSRgcHMTYWawrUErhvWV/0rjd1+d9i5hzjwBBlduyBZraYIyShpl4ilvu+RRaBV74E7+ADjFc8Dwm4oSdd34Ht3MbauhMBDGrl53LVFiLLXYgY08cpTgbkKp8TcHL3gqIOKXb85Ikpjk9Sb1ep5tN41RGFCnyXNDpeLo51Bp1NAZXtPE+w7anCZOTXPvZa/k/n/sueYjw2V7e+us/z/kvfjuTU47x8RpKe1Q3o9vq4r3njFUrqUQ5zmZUqoMsX76GREfUKynGKZKaZGpqiqFqAOmpV6pEynLxcy+iNvAZbIjQKZimI41Suu2MLMuoVGParRkSJahEpRp0ptWkWqtCiPBOoKXCUlDkXVKtMLlFSUmtEnjZSy7hS5//It3M8oY3vZHa4ABCarKuxaFLb/agKTptklTwgoufQ2P4swgZY00gjlLq9QFmZmYQXqHF3D1c6UtbZAYbcp7/gucxNPoZdFynWo3IslmMVCgVMzI8ytKlS/HeUqlUyLIMLRW/8mu/wrveeTXXr52mKEAIidIxxhgGhir41l5skaN0SqvjqaeGqvIEp6gkFdp09n0WwnFaXvTRRx999HF86JOiffTRx8mjvN8/8KkQ9j0X/JOnA3OTUxkCQQTCvglWaVQv920Xmgu2sWWAALK3Yu6xGEq6y2LpINFlojoxngoJY5w9Pkb29Jit2z5O1+zBFo7StQzQkNNCMEugJLlyCnKaNItZrHL4SOIohZBeBDKgi6YQMUpaCIZy67cqicPQmyx6AcGVSkMspYLT7yMMQzAEaUBokO19fy9Pjia4GBHqCKvwxlOJRhmsLyrVqULSJWOquYsgcwQO6R3S9RJoe7nveWGRIsIbRxyGOOv0i4gYxDrLjN/N9q2PU6k6Zpub2Tn5KMOjZ6GoUGEBE0Ons3XTzYgkJxIgnUCYBEWjPHE4JB4VLIocL9rl6wkGlEKKNoEOggyEpPAZuZxB9fz4JJIuTTQRMTVC6Q6LI4aQIHub70tC2QIOJ/ZbKgjn0VIQgka4Gvha72+lh1vA47wAUUGEFF8YQl6jKhaQEJH5Frncw6a9d7Pu0a+yYef3SYc6yIqhMI5OZ7b0GUNCqJQTWwJCeLwQQMyczcOTxn0PpzLl+1STnida9sep/R+l0u5IOBSxfai+Snl4Jd3c74dThx4YbHPs/TrU+Tu4X4erezzlTqbuqXo/S3KsXGSRsmd50fPqK1XvP1rS9ljaOVLbx6s0PkSLh+3DoZ4/NGF6bMc/pNWOL4OIQhDlgqkoU8fL70gw1qKUQgmBcQVSaRIpye00TmZEicR5R5LUEEKQZRlpVSKEx7lA+T0l2D/VEb3vk/I72HuPJ6CFLBc5rUdpS7XuETg8u7n53k8ThwovOOsqoEJ07gWs9m32TE4zIcqlvzNOexbfvudu1HhKCAVKVnDe4IVDiN4Zmrf9Wczb0H8y8MGWBKCLIRoA2mhhqUeBgUrp/dnptHF4YuERGEYHB9i4dQsWAVIj0BA0zgmcc2x47CFGBhdw663f44qXvgbn4IMfvZYLLjgLlT3E9OReJqdzVj7tOUxN7yHWFbz3dLqeZaMVTHMXv/w/ruYrX/0aCsgARi8k9w7nPfVawq6NljQeRCdVUJ6BJGWX2c796+5l2YIFIJsgDJe+4mf51L99gizLiJRAKIWzjiSuUhhDLi2/9Mtv4MqXvIl2s8M7H3ozu/buwgqHjGKUD0Qq5aorXsk3b7yVCMiBIl6NBiIF3jlmptssXL4cjEflObg2QuS85srXcMONt5A48FJQVM7EufKa8oObb+KnX/XzBOCDH/8Pnnn+M9n12Dq0FighecMvvYmfe/3ruPKqn+Xab/0tOoCJJGvvvpMVS1cSJVC30DYwdu6LSSqSJE7IWnsZTEfpdLtQOeATdNLjpY8++uijj8Ojb1LSRx99nGLMV4weOnBif8m5CUovfKWMgeiReh63zzd0znNM7Dt+IBAhCRRs2fso37jpWq6/6ePceNdnuW/jzYClIEUxwbkTl3Lu015IRTUIxhIBgQxPl8f23MsXb/1Xrr/9o3zptg/xpR98hG+s+xRP7LoHyyxKOnRvY3skNFJqbIjLRNEg8UHhUQQR4UOpXBWi9Pjar0g58LyU6aTla5c9Yk3uu/0ty8mgET4i2AifSRYMLaQaD+OJ8AimzF6a7WmU9CjvUR60L+lGMW8CFkUJIY8YSCdYOrAGRQWtYvKuZaS6lFVj57Jq4hyyGYX1HkWEoMbZa55NKhr4TiAKCo3Ae5AoAhZH3nttAUKOoABhSg+1IPDokprVAVTGxj3rWLv+q9y84T/5wYbPcdP6/+SBTd9kJnuCAoND4YgIUiI04IueztTjMSigMBbvIZYK7wzOWbTWBJGQF4o4GSYQ9Qh4T7vdwgeL602yvffkrQ4KTU0qMnZy/bc/xuM7biYdbpEzw/TsDEEKkqSy30t0nnrXiYIQ/JPG8qFwbKEkx1d+fplT2f7xlvtxaP9odQ/u65EeR2vreOueSP/LcLry51xA0KHKCyEOSageT/vH+vyR+n+ir/1UlTsa5oi4ufM5pxot/R5/dP06kXZOtN2jje8fFg7VDxlkufg5b5s79AKKpMX3FJ5al4pBH0AoiVCeodEBKrW03G4tPN1uC6UUURRRmC5SUwY0BoELuvzeFPSSv3vfzVKWHthelj7ZyhFEhtSGpGYYXOCpjDT5zg+u4a7N36ZJlxDVGbrgp6iOLwcUmpjRynKmJi2RrkKQFIVDimjeiy/3i+wPlDz5qVcAnNIYpbEiwjiNM5rRwSEuOGclH/rHPyFVgWoSU401kVKk8SDNlsVJSdAeEQy2yCFqkIUKcb3KkhUTjNZinnPOWezeuYPJqTZr772Xj3/qE1STiBu+8mWedeFzaAwMMTA4SreTU01jUi1ozu7kouecz2/85luYnpyh1dzOuvvvwQuIlcSHnCxvIUSED5rMWLSWdNszaDzPPOcZPLZpM5PNWTbt3E03L/jcdV9EAnFUqn/jOC5JdBGRBclPnHc+r73ydfzv3/wtFg2lDMSWSDqCd3Smp7ngnGfyv9/9bjbveZzZ1ibuu/8expYuxRqLtw6tNfV6nSzLMcYhhGBqepKLn/tsfu8db2e2uZWpvRu4Y+2dJPUhojjCGMeLLrmETnOSydkmt999N9f8xzXEOlB0mrz7PX9EkDHvec97iLUkiVKkhG7R5VnPOZ9tO7ezeeMGtm6+k3X33MTo2AKcB+sdlTRFiSOE681DP2ypjz766OPUoa8U7aOPPk4ZAvMnPk9Whop5vx/1SCH0JhFz1FhJFO43VuoRXeTsaq3nlgc/R652U3jHcO00XDXjrPHLsUREDLB0+DTu7wq0mXMvCxS0mWw+ytoHP4+szYCMcQRC6jC2RRwV5LO7iMhRzoOERlJjZHgR0zObeoFDdt8+4EDAB4skR5AQpKHUopS+qKBLj9SeT6r0McInCJ8iy6xUHPNUtD6UbTjB4oXLSKkBEodn5+4dZEUXHQk8HuEDyvZSkYNACoHSguAVwkasWnE2CTUIEVJ4BqsL+cUXvQPZ65cMDSIxAoCmwrLK6SwaPIONk3tKLzJEj0jukBMjMQT8PksAKN+vECJcaODDAJ5BApou27nrkeu5e9v1hHiKOEqRLoVWnZdf8mssWPR0HDUcLXJXEEQLYyK63UkaFdvbsC8YHR1n64xCeY/3kkIYlIxKslZXGRs/o9dmDHhmO5M42ljRppJoGrHA0MSR4TEU7IG0SWOgRk6BlCkDgw067TIwKlKy9K/tBXz5fSO4VCuLsF+tdarVZodSZj25kDiO9g9R7hCzqhPp57G1/9Sr8v6/VneO+JyrO1d/jvCc2zI/d/xTSWKFsF/J/6Tn+WF5inLEukd7vUdrsygK0rRMuXauTEGXUu5Tjx5c/fjH6BGLHRU/LAXqqerDk65JRwt/OUTC+gHnTniEnyNFBSHI0pdaZKWXoqrRzXIEgSiqojUEV+A8dLoF3dwQ6QqRDCgFOsRkWZvCZiQVjXG9pUaf9K7eBciivBgKEEqBUxgnEAoSmUGwBBmhk4RqCLiBDL10ls9/6x95+QtTnrHs+VTUEI0zxihD9xwRA1SiEZzdhRMB7yRBKULvC+LARdF5xGiQJywAdEJSqAiDx3UzBisJUTFMtVbnt69+HT9z+S/yzLNW84pXvAqhuggV88F/+Tw7tm3mT//gV7niqsv5p/f/BZ/4908x04n44Ke+yMpzz2Z4fADauxiNY7LCM2szfBVEo0JrRrD2lvu58tffTfCGwhs8kHczTLdNd3ozLu8gdIIhpjW9k+989yZkAFPkJMJSiTUehSVCRTEqkijhybMWcaQQMpDnOXFaAa1BaqIowmRddKwoulmZSB9iumKAGZvw3vf9EXXbJfV7CXv3UFcFyjaZ3b2ZotPGRgNQHWO2tYMbb7yBPY9voJpo7LTAGo8LHhEcrihItKDTajMzNV1aN1hLIjw3fvPr5HnO1GyX05ZUyLptMgI+iWkZR2N0GMwsGx99iCdMyg03/BfebsVnHYzx+ABxImi1pwheEMdVUnKE6OKcx3hQMiLrzGAt1AcazPiZvkC0jz766OOHhL5StI8++jhFmDcBCk8mREsceIfnwlyCd0+5EQ5SUwJzlymxjyCV5WSDUksaEUhrGhs1GVwoGF4kaWbb2bhpfU9NmgCKNK4QrKcaJaXvZS+QqNrQiKSDSGcJlSlUbRbPFNVKoJLA1J7N5H4SVAYBqoyxYuwsVHcAbauokKJdBWnqiHyAkNfwJsL7/R6AHtXbpiZ7EykIQRD8nAJ27uyVkyWBRwaLchptU7QZZqy+Gk0VAMMsu2c34XyBlAoZJMLPIxBk7+z4jLybE4VRnr7yWSgSQigwNEm0RKKBhEADIWoEPIU1aCIUKYuH15D4YZQv+2gpKEOcLPtVu+XPEAAvET21bKlojXBIFBKSDnF9hmhgElHbSUh2QdokqQYCrgyGwpEohRKBZmeKXc1NhJ6vlifmjIXnkRbDkEVoGSN8hC9iRD5II17OovpqBBoXcjwZu3c9AXRIlMOYJlPNXWzeuYFdrc1MF7t4dOP9SO1pZ61SoRwErVaGVhXiqFYqUvA9BaydRyLu3+L55DF+7AhBHLHe8RzzVKu+jlcVd2LtH/4W5GRUeT9MBdyRcHQlbe9TL2IUFRJGqYqFVOUyUrkMHUZRoYEkKgl4r8qHk8xlfx0aipL1sSCK3k+//7GvA/LAx7zn3b6xOS8p++Byh3yt+y1CDnXc+c8F0XuE/TsADp3MfTh13fzn99eTeKSPSOUCKnIpvjPEtie6PHL/TrZvmqLIHVEv3blcY9PsTz6XzHk+l+fLHZLcOzYE5haL5p8HuY8Ulr2FpAP/f2D5+Ypi++TjzX2nBD2v/PxxFwC3r275V0nYd+2eO/axq9lPBUIIBwQhze+z7xGv1hm0LtW9Qgi63S6ZKYgrVTySWnWwVPTjMSanMDlSSur1Bp1Otr8xceCYCqJ3VlxJ8kqhkAiEdOVugGBBOlTiqQwG0uFZ4uFJvvLfH2Fr835aNMvTrcqt/4ohFo2eievEeCNJ0woO11v8lHjRW0SbP65POk28XFwtcsf4yABFJwMR47zgomddyPYt9/PHv/8uFk2MMTy2mKGRMT7y4Y/zu297Fx0T+KM//TM62RQLBussXnwaX//Gd/jQB/+RahLxB+/5A4aGT2NsYjGLFk+w7sE7edkrXsqv/K+38pkv3MDlL/8ZxkdrNIYnOO/ZF3HX7TfzT//w1yxdvJwPf/QTvOTyl9MYHWLZqjV8/etfp54KGrEH53EWVBxhcQRnMXmBI6E+MMadt32f05ZOsHhijIVDA1x4zrm86vKXUViLriR4Vyo5sxDwcQUpKrjcIxVIHcBAvVLH5rPEccHy5cv48L9+nMsuuZTxoTFGF6zhm9/+DktWLyVrzyC0QOoIWxhiJamkCUEIlq5czQc/+m+85LLXMDK8gsbwatbefjsDDUU9gbe//e2MTKxk0aIljA8Ps2nDo1z+My/BBYFxnn/6u39AC00gRsYJSRzw1oN0VKvVXthShCOhmxlS5Yg9ZN029UaDOE1od1uAnLduGZCBeYvQ8/QBffTRRx99nDT6StE++ujjpOA9SFHq6CQS7wJQTt7L2EwPIhD8nJIQgixvbp2IkGFuouV6k6Q5r7xy8uCcQaqAUqHcme0FQZZlNAKBpJM5lGowtWcaLTR1O8qKkdOJSHEEHAW5bxGArLC9reoShcJ2LTaDKE0wuUfFEVqkFK0OSnmmil1snn6A00cW4+UEMMrzn34V2zY8wZbJm4jrAptp8o5iwfhqVq1ZSbfYzKMPP4qKEyzlFsCAwJWuAOggCF7igyaJaxjbxZH3aEGHkJZYgvcx3WnHyvGf5BlLXopikIIugr08tPEmhDRIVK9eQMaBQN4LbSqItIPCsmjoTFbXn0VwIFRBh11MswVJB0WCYwAZGtTEEImuE1Mjpsq5q3+S+x76LoUvMM4ilcLiGaAB2DLESUT4oCDERCi8U+AcEgMYPCkQo0MFaSRxrULblkFIiaqWii0KdM9/VBYZWlTJRIf1U3exYsGF4COqcpwzBy/mvvQ29hS3UvguWg6QZymRGeennvtqKgyDN0iZM+U2sX3bgyTVHBcylJQgNXfefzszuxsUeWC62Eyn6YkbDiUchc2IogoChSkcorcFc44kkV7PS60u7R3mcKTglkOXmSNa5CHr7feSPNLxnrzF9niUmAcQ6fPaPKjCEcocNLE/wut4chnfW/gQhy/75OYPKOM5All1DAq4g9PrD27v6Oq5JxPjh0qLP0wHibTE2IBzElek3HPrJvbsyKnWx5jtNhkYUTzjvCWMTQgK18IS450kUZT2EbLABYtA7VNDCiFRMsW5giDa6MiTZ4E4Tks/zSBQsoK15fU2jlOMyREKQICSWBMIwuO8oVpLmJ7eS6MygHMCJTRKlSSUlGBtGS6S5zk+BJQWKCHoFgVaNlBKEYSh2+1Sb4ySZQUBg9YKHyzBC1TQxInGFE18MKRpijEWGcoglE5WMsBJqgnBlUEmOkYKiRKiDGaLoChykiQh7+akaoTu3nE+/u8388TjMNuGVhd+/S2GxYuHcKFNkAKlIkwHlNA4n5NECqUkhekQVwXN5iyV6hCmcERReY61TsmyDIKhVqvRaWckSYKWAWMMSmmKIkfp8tqRxsMUhSNOBN1uiyjWBBeQskIIAetKxX8IJSEbRRFFkaGER8iAVglFkaNjizUFkRrBOY+OQtl2PIRSAmSLvGiSpnXyzCAjjbUGnewf1FnmSeIGzpXXvBPhVfYt9h318/Hkz9f+z4TAz6WzUyCkLMnLoJFu/+9lQzkBQaQAIfCmd69hLUI4QCKlKP8WBL5QRKoOQeJxILr7ehO86n36ys+/CKCEAV8uyyEipJalZUskSl/KmmNkImKv3cTHr30P/+uN70HLNcRiAbgYpUY4Y8mzWfv4d5G6gkzBYaB3fyKC6sVSWQTmlMQtyQAhswwmKdnULNVEYnVB0XXU0zG086x74FFaeZe4IXDGUGUQmxdYEpyWfOa6zxBsYIiI4DxtpaHo8Id/8n7e+0d/gxARmSjoVnO86eCU5stf/W/WPPtComqCNDME6/jkNV9gx9YdaDXMs59zGTsnt+NCQLucSKd0XIJCEVmPcTC+fDHXfuWzCGkQwWHiEeoTQ2zfupFmN0M2IgpniQpNrMHqiKbtUlUSbx0L15zBzXfdia+V/p7SO4qgcNEwY6eNsu6hOwgIipBxwUUXs3vPbgB0KCgd6CsIodBhEZ/9wrV4CVjbGy+Bthc8+wUvZu9UWU+FgEfxfmoA/Nn7/oy/eN978UKWNkFCImzO0jPO5v7Ht1KICkF4CgZZsGKYr3zhX/HCoAaXcu11X8YLjbOeTNRZfvpP8I3rPoH1GRUV0y1ytIrxUiBCb6SIco+KmrcQ2ydE++ijjz5OLfqkaB999HHiOBxhM18FIfwhywVB7yZ0ftFQ+nyJchIslEQQ8C7Hhx6ZGALGFRgKqj19YRyNs3zRs7ByNaP1URakp3P2qudgXIZUApjigUduI6oJ0mqFLp4kKIyA0cFVXHjWy4lqOc1uXvqOhYBzU2zffgdSCm677+ssf/45SIaAKpWwiDe87He5Z8OZbNvzKJIaI0OLWbx4DUtrC9jk1vLYA9sJVqOJe6dKIETAeoufewRJp9vBpbYXKeRLqlYJuh1LvTLKc597Keet+GkSFlN4i5I5D07fSjPbhFSmVNR5WaaphkCBg6AIQuIcxLLB6iUXAAMIFRFoc8sD13P/lpuRtDHeEcIg0jcYqyzh5170pp4vZ4XRykoWjq/h4altRGmEl66nNZII4pIEUhIlFQ6JEJpYR3jlQOQ4srIcDu8c3lictQghkTomM6ZHcDvA9hReAWcFupLw8NY7Of/MDSyUC3EhUBdLeO1Lruam+0fZPPUIzkWMLFzO01f8JKcPnV/GcMkMyx5+cN/XMHoWRzkhtkaRygGee/FLOWf0MhQJj+d3c9u9bXbPTuJcTnCuDPvQEqVKa4b9KBVZIQik8Cc0KTmQNCt9T49UFo5/a+0xbbufK3dcRz6+4x+9/JFf/1Pf/lNT93jqlOnLg8gwyLp7n+BfP5xz2SXQbk3SNYGvfBbe8ReO4aHympfU62SdgM81UVTFmTZae3zIsIVHqyrORBiXoHRKpKHTnSKJkjLszit80AjRQFhJJCNsx1CtDtDsTiG0gQBS1Ih1CsLSmpliwcgEs7MtYpniC0nRddQag+RFi1o1ZnamRTUZREcaYwuECtTTGnme47wj7qn9nMmRKiCVxNqcSFfKRTIfYYqAFjFIickVwmuiuEqnVRBHgwgV4bodkDlRVBKHLosorKDeGKSbtYh0jCsclXgQaav85R/fzOgQvOaVz+S0NUtQ6SyVkS5Fvg2vuxReEmlBmibkWYdaJcbkBmMUWldpzeym1qgRfGlt0G1nVKt1ZNA0qqNEOqXVajLQaNBtz9L1GYIIGRo0quMUton3jk4nR8uIvONIoiFk0OXNd5DMdqaoVQVKa7JmoNYYpts0aJ0SRR5ju7RaHar1CtKXvta+qCCFIO9MUU1rKAZotzqk1QGUT3BZRDVJMLaDFwrhLUF6jDEkOsX7QBTFBONKJewJjvdDqUaPZVGmLDMvvV74eSr8ua3l8w96qOuEnHe8w6uK5ZOuMfM8z71ESJBzntOip7DuwbuCOIlJYkk3dBlZHJPVMv7yH36H37v6b1ksqyg1gkOxdOEqvrfOMzrRoFs0EVHow5zvkwAAIABJREFUeYeXCtEQbLnjYH4430kSW5UkpdtsMVxJaWdNrDVMLF6BtBCJFBNKh/agCwigHUQIciTEEh8MCIEqAooy6jEAkUrB9TTFEeSiAAE6hy9ffwOFkkCB1mALiCKBKQL/71+8D61jctEBFxCl4xBKCpwXxJRkXx5yZCLxhUVICBa0VOAdUSQxImBNoIomDx6nAOGJfemukBMRxwmF6XIi3yE/Lpj/+dFas3Xr1tLvWLl9w78UCvje7z/8PvbRRx99/P8FfVK0jz76OOU4OERk373/PA+tMpGefd6MJURPCVr+wXuHEKrc8hdCSaZJUNqjcFjaKOqcseCnWPbi83pp9JqYBEWpaLLs4d5d/8XGXWvJ7SxdZxDUCaJCQsSygfMYu2g5EQpDjOxlpgZ2ct2tf86Gjbfz6Ja13Ln5K1yw7JeQTBBRJ+F0nrXqzWSrZkmJCHgycgQdbFEBm+C8whMwGBQCKwrQtpydKEuiqpgsUEkbCDSWAktG8Apv66xZfSkXrLmCGgvJAC1zLLu5b/1N5H4XUc0SgsM7jRJ1hEgRVJAiwVLFZnUStYRVp11IQURMwNNi4/Y72Ln3XtJqL9hCxWBjupND7PUXIUUNHWpIOcLyZWdz/+7voqXAhg5gsaWmhiAthW9jRY6zBQiPD3GZ0Kq6eNqU060OOvHlRBFX3uI7Q5zGPVVOubFTopG6incCqR0zrU3ccv8XecVZy0jEYgJVYtZw8Vlvw5IBBSBQVCi/zgwd9vDQ5He5d9v3yOMZrHIkqk6ghgqLWD36U1RYRYFhWbKauyJNUWSkiSxDHJB4bzHGoeK5cSkPkGZ4emaiJ5CEfmo9Gw+3lfnA/x+67pH8/o7tNRz5+Cd+3GNvXxxj+cP18+gT6pPyzORw7ZaIkhhTBGpJg9mpjPogvP5/XEZUydm0dTc3ffcBtK4SZBulSkWhUjVwQ2QdjaNKreEp/E6ED6TRYrpFxOTuDvVGhGwkRDIGU/rxRXFCp6OZ3VtnbHAZeIfLWhS2KH0Z4ybWe7QYZGZXoCgU1dpiTLdJIh0uF0RyiEZjMbt27SKqpWSFoaqHSUSVbtMyNTVFksLwgogo3kHXzOJcqRi1ro3SIFQAF7C5RoYUTYI3FkNOEg/gsgSt6xQtSyQStBuiOdWhUluA0G282Eo2m1FNFqBEwmMPbGPxkoUkNU+7mKZSrfPNb96LiuD3/+iNdNoZcd1gRMZU9wkGhj3d3JIyhjcSHRUUoUXwCq0qFHmKkDHVNFDkbQiBKEpJKilZx5BGNdodSavpqFbHSJQh2DZJXGd8bBk7N2s2b25TrS1geExRqc1gig7e1sibEbPTnmo9pTHkGGwUeN8E54nVIO0phQojKBLyrIVQHRrVKnFUoTkFWUfgnWR4NCauWJxzdNuORC1EFTWEL8l2IwxRUsW5aeIa5LZJEiuEVngnyDsdovjkWJZDfTYODgQ7Yr2jHOtk+nH0Sj2rBA9BaIQ8aPFWeKJI4a3D5B1q9UFc3qE2nLJkVcS/ffav+dUr/5CR5HQgJcJjfJdu1kbUBBKx37d3zpdaFIDpKUZPDPP9hQuTEyURuc2p1StYmbJ3726C8cigMVai4wSZqnIHiWmBF5hc4zykldK6QakEZyyDjQq7d+8mqVXx3qO9JncWMZiSZx0WqATTzYkGh9gzvZc0klQqKe1OjhARStXIsg7VesDYjFoyQNbOcC5HxQlFJpBakdYks+1Z4qQCNpBYWSrKG5pOp4XtFAxUagQhsQR8muBsgWx2qCYpRkraWU4SH3kK++Nio3I4xHGMc64811qXinet9z13omF6ffTRRx99HD/6pGgfffTxlOBQxGg4LJE0/+ZV7puwOOeI4wgpNHhbbgsXFh8yoIOk9A0LSBRVBLqnE/EUNFG0uHPzN/jGbZ/Gqj1EkcRHXRzNkiQjIPDltmsUkiqlw2ULxwyLF63igcduItItbrjl05gLq1y4+uXEYgRHAgyQ0EDSxdMlJdBmD5s3PobDUKlqYgKKHPBY0SZIg6FMRBeuwPkI6w1dWlToIMkJMiepxBirUDR6xgQWx15ueeR6Htt6FyrNUdpjXMCFkrMrfIdAF48no42KYoZGJlhQWYRCYpll4+x97G09Rm0oR6gCoQPGzYCOyW2bux++kZc8/WwQCR7PkhWrSNcP4mWG1wWOFoEmDoeki5AFQgSk7oU8udKDU+icQKu3tb+JExlCeHwICCnwwiAjQ+Gn8cwgqeFoY1wHL3pb6hPD+g23cGPR4KXnvQnDKDBIYAiBJ6JThmcg8XSxTHH31v/mlvu+SEdugzQj9wZCTPClR2WZTR9IkAQCQnm8KKla730ZiCUCUs6Nz3BcgSrHQgrsL3dsZecf93gJiMOXm1OgPHni+ONDev5o2j/WuifbrpSQZRaLZHIS4ipkdg9CFnSLHVBACIogPErHOFfh2s88xndvhEoMeRt+/hclz7t0GXES8x/XrOWhB6Beh+lmean93+84D12ZpTW7mzQVRCrhuuvu5fZv34vS0KhBt4Dlq+Ht73oGJm/x0X+7l40bYHgIdu6CX/hFuOgnLyAzns988i6+9d/3MjIKTQNXX93g3LMv4cP/8mUefAgWLoLNm+AVr4Lnv3gJaVRgC4/QCiHKhS5fQCRiqrVRbv3eI3z58/D7f/B0KlWByeHP/2A9r71qIdv27OC6z0EKperVQWMIfu/dEyxZtIxrP3sXN94Ay1fAth2beeEL4KUvfT7aa7ZthtNOgy99+bN87esZzS5c+bPwklecTSd7giIX/M2fPcFrXzPEOc8cpaJjnDGkUYV1923jui90efd7V5CmAWMcMgjyjqeeTLBra4v3/93jVGswMwvPuwRedcVZKBnzkQ+u5fs3w4IxmNwN55wHV/7sauoDdT7/xYe54zYYGYItW+ClL4dLX3o63s+iZcxdd2/h7/82Y3AQZmdhdATe8tYzWfO0Qe594G4+8WFPYwA6s+AlvOWtE4wvaPDPH7ife++CVEIag3Fw3oXwG1dfxof+9k5Wng6vvvIZtPLtYHPiSCKTMs3bi2MbqyeCk11QOBGV9vHXK6+DwYtygVb05J1BkmcZSRKh40A7azE6McH0niaDC2J2PrGRj13zZ7z1TX+KJUayF0sboT1KBtxcX0LvgT/lSr8QAkFK8jxDqojcF2S5YaAxjLWgkT2bC0lhu6RJjHeOSqVCJCOczbDB0el0iGNN1m1RbyR0rUHrGCUlFVJaBSS6TjfrYIuc0JphMI3pdHO6LqOapuQORKQJVmJMgUCyd2qKeq1Gklaw3pPWE4xxZO0WjUoVK2KKrECKCA9M7tlFrVFjoDaAtw5LoMCTzc6SRjFpWiErctJGhdiX39HHE41xvN8rTzXyPMd7j1KlDYBzpWpbKXVSntrHipPZQfGjwMns+uijjz76OBr6pGgfffRxSnEwGbpPGdr79cAbKk/pqRiAMrSgnEGUN7rzV8pD8DgRcL7L1PQOHp26i6X1lWiZMustQUcEEZXhQ0WXIptk7d3f5sGN3ycM7CVtQKvTYsvkAzw0898sHzyPwnq8scSRwBuBlIMgBFY1Qe1h/ca7CbGlMpzSbe3lazd/gD2zj/K0ZT/JirFn4hlCExFo0mY3k83t3HH/N3nwie+h04LJ2cfZXqxnQRyRkpL7GYjKNHqPwlhLHEuc6LDXbWJCxeTMsn3qIVr5DixNDNMIcrphkg1b7+C2dV+lY7cTVwu6eV4GRSiNCxkznY10GkuRKFpsZaq1lcbQELNsZxAwTPPY1ttou234MIlGIoLHkBMnDaTN2LjjAWae/gQxY0CXoAw6Vkx3uqRyms3uAVYqQYRg8+wDGN8m6Hkp2gqCKJic2owbKieKHXaSu2mCtDgcoAgUtLvb2TW7ntMGzyJliGm2kYs9iKjA+DbVWg0XJrnv8RuYndrBTz3r1dRrS6nI5RgMgiaCLp7AlpkNPLzp+6zfejtT5lGqY4GO6CCUJwhDkG1ys5XHd3+PnxhXJFR4IruH2eZepCzHmnOlPYAQpUrD7xt7YR53WNoHHO9n4akgDA9HkB7pOAd8PjnWNg93zCd7mh7b8cJxtv/UlAuHIITn49Aep4cnkY+3f7k1xHGVmITZKViwEIJ2dDottI6hAtYErDcUmSG2C3h43QZe+CK45HlP5x//6kEmtwaGGgv55rd+wHdugHe/69ksW51wwze/xyc/Cj4fxcmMalojyJwgpnjxZZpXXr6Uf3n/EwzU4OWvXkljICayS/jwP36NySl4628vplarcestj/DPfwML3xt4+tPOYMsTd3HWT8BVP7eCptnIiuUL+c9Pf5O1t8A7/nA5IyODPHDPNB/6wGYWLJzi7PMWgZ7FBosUFbwv7fuiqAo2JWvB3u0Q+TredygKS2sSZnd5Ln7+BZxxxm6+95VNrLsHrv5/JtBpm9HGQr70ubv40rXw7vesYcESx/pHNvL377UsaOzm+S88l8cegY2PwU9flvHrv7mQXXum+eDfZ1TTXVzystNoTe1my8NNkvx0htIhZjseZIFimNm9M+zZ0UXJOlmnWfqfGkGjsoC8mfDH77mfiy+Gy19zDlt3PMS2bQU2i/jB97fylc/BW3435ZxzzuHxB6d43/seYWT4MV7+igtZvlhz0ZtXMjy4iLVr1/LRj2VccKFhZCwhjQbY9vgelozBr/7Gcqan9/K3f95CujreFRS551VXwAXnX0hrSvH+v/sB116zk9/4rYW88U112lcm/N1fTPJ/2XvzaFuvssz3N5uvWd3uTp++TwjpQ5MgjSAqoKAWNUBsolctwGsDWnVx4KUujtKro9RrQzXWxY5b9qWIesVLJwIJZSmCJDEQQvrktLtde631NbO9f8y192lycnJOEkws1zPGGnvvtb9mfvPr5vvM533eC8+DV3/zWQwWkjhxvAoHNeyevxC5abF+A2fbJHyXpzeRcib3x+lc90f/cern6BN6NMuTL3BapM12BsvxE0NprioRo1nRo6rG9HoFZakYj1dRpaTMSvaen7N+8BF+5jffzKte9UY8q3i5ho/gTCTrKGxIExMySmTYKoaVEShQT9zCUzR9OlE3HSd1OgXj8RrziwOU1hif4xwMuppmY5m8VEQtqG1BpnK8HePsEGSOEIod3QHjZgMrHDLPCC6jMYHKj5ifWyCMWqzK6Q4WsD6gvEPGwEJvHuPAVzVIydCuUXS7VJst/W6P/qJnvDlkruwyGo+JuWHQ79OsO4SKxBhQsoCigzMT5rpdvG1oUfgQcTbQG/Tp6D6TyQTZyTDtGDcx6CwjhCefOv9sINiKotgmQ9u2pd/vY63FWjtV8D6Vq+Tpx7NdeTvDDDPM8FQwI0VnmGGGJw/ByYRmxyPKrUjj6FfHKUZP8AOLR0moLaKK6JMCVILKBMPJCl+45zPcNfo78rxk5CYYGdF5j+gc2AohahwT5nZnHKkMwnl8DDRhzGfu/Ai3x88ifUZ0njwHFTNiKDEh4GSF7FVs1KuIMuPQ2gqL8wuUHTgy+SKju4fcLj9Lme2eHtAI6zep7SaVW6G/GGmsoa5Wuf2uW/H1XQghGLYPsjY8hF4SdMoB+IAycGTtIT753/+MfrkbkbUcab6ALCv2L9/Oh++wdGLJaHOd2hxEdCrmshxDg5A5QiliFFSby9z+pU9wYP9DCCcZuUPYuMraaMyH/+b36cQd5LLmwOrtZB0PHYkxjuABqVOqWnQ0bp1Pfe7P8E1GyFsqlhlONpCZIEjDHV/4NPe624neMpGrtH5IJj3Ge4iSTi5BGh46cA8f2Xg/+BKlDfsP3YfxBi0lKssIUiD78NDBf6AdgW80dTviwNqXIYuUZcnmaIPF3h5yaWnEo9z62T9g546LaH2PotNBsYltK6TQTNohq6OHUJ2KQS9j3KxCAVKmwkg6i+An3HXvpxkeHhLQrNmDbIxWkCoF7MnDllQAZJvQl8nrAXlMcH/Mdbx1Kzwpwu6xvppnomY5FRl3Jn5//7MpPZ8uRdCT9Vg8vfal+t/egouSL9wJL3oZlP0c00wruFtoGkNWdMhlSXWw5PDD8P0/eC6XXHIBuxa/yHA1Ir1kYxVyCbt3nQvxMHt3LVCWGwQrkT2JxyKEw1jLhRfvJmcnWj7IoAsvuulGqnqTe7+8yl2fh//txxe46MI9VPWIV3/9C/ngH/0Nn//Mg1x24RVoATsW4aqrL6MlZzLO+PM/mfCd33Upl12+m3G1zMtefhN//ueP8ImPVlxxRS+ZEXpHFAEpc3KV+kBrhYiQCVLKeAbd+Q52sp9MdJmbLzjn3Cu556+H3BmG3HD9FTi1iR3lfOrj8Oqvh2uuuYza3c1Xv+xmbn3hrXz8o1/kpS+9kdVVeMUr4M1v+SZGzb3c8IKr+ez/+Ci3fuIIL3nlhZR6EWEO8oU79vPw/r9j91lw9TVXIHQfFXcg4gbWRDq9Dsa05HmBawK3//0XkA7e9IbXQe8hFvecx3U3FFSbig/9xRFe9lK4+aarqJs1bnjec/i6r/syn/w4vObVfW64/iYm4wolcuqx44ZrYa67iLc1xgc++zctV1yquebqK1hZPUK393masSTYwI03XEBH7WF1RbA42MV5Z8GjB4DQY8+eXSxceh698pPs3bvATTdfycbmo8mqM8DGMvzme/+MxZ1w6ZW72LlrkdaNiPLkSvGvFE68P56KKvRk2zsjiOTzKYRI7DGw7UcqAsRUcKzTG1DXE/LcJxWoFmgVqZtVOrs6kGf8f5/4NVRmKOc2yItFHGCMQWYSgUi+kFEBihR26aPd/hR4uRgjSmvqumVpaYG62eD+Bw/yyld9N7/123/I8665mKX5LlWzzOEjG1x/07/kA+//AF9706W0dkxZdKlqj48CqQpMdISmpswyMl3QWMtkMmFuYRdN4xiOanYuLCHGKziTPHldzJC6QJcZOhiIgcXeAJyjmbQUWYGznm6/h1HQmIqi28NZQesCZVlSVROkdCgtESikcKg8o+zNsbY+Yn5uDgKM6oqiWxCDQYpIkNMUmTPsM5i+759hUrSua4qiIM9zjDHEGGnbFqXUtNicfUbbN8MMM8zwzwkzUnSGGWZ42vG4nqJbCrsIkXCcFORo8QWOI6G8d0gRp6quQJYLhG9YHR0kdx0yoTBZRUuLI0coSXQtWoLHsefsc1h9cJQCn5iRFX2CNtTtEYQKSO1pg0VnmuBTcYQgFTEGxq5CZl1KLVFlj/n+buoqENWQiRkh7ENIEciVw/kGHwKduQxrNAcfXmFxbg+r9QFUM05+lXqTwVJOTSqeEa1jkEOv18WJI2y2Na6tqcIRsl6N1w+zPBrR0/0UT+WWQb/DZBSpW48WqWqszgKq8DTxQTbaCTJovBpDvoENgvX6S7hsB1m0ZHOWrJWMDGjdITpB9BnGKpRUlIMOG/X9hJA0LaujRxG6BSGwvmU4OUgbInkm2WyGqCKpQ7XUxJDS4LJS0bohI3MEjKboBFTpKGOJxyc1hAkUEho7ZHXzIXAFWSkp+xljI2kaSafcRdPA2Xt2U1DgzBqHRsuQF4SRJAmFNNFmZEoxWOhTRo82ASEkjZ8Qosd7i4wB1QGTNRxuHyU6gepHev0cEzTW1rjgUUoDqYq2D8f7zG2lmsqpsvnYiPbx1ZQn3hvT5bZVTqenljqVL+iTJRUfo7M5XZJhupx8ykpPecJynOb2tn4LT2n/p6UzOkWfnKx6/fHt4xTtC0hRJA/LDdhYgQsunGdST8iVI1CDh7n+gOBHBOsYrm3SH0BeBCbVGk0Dc+cmFdWrvu4KVh+9m3f+2Ps5/yJY3YCmBRdGdHqCytmUuo4mihJCSZHDYA7WNh7G2Aat+8QG9u3bx9r6KlmWZr0uOBe+cNcavb7Ek26JpmkYmzH1RNPpwM6lObzbRIghVf0AV10Lt38eopvHxwlKW2ysiKIhKzOsmTAcj7nxeRfxR795P7/2Xz7M819xMbd/7j7qdWirmqhHjJoxKnMMejCqVxHaosIOhitwwQU9NkYPEtWQTC1w+WXn8Ae/9yg+NJQdWFgCzxDPMhujhmuu38N//a3DVFUDaOYGcNedBznnQrjtNvjgn97Nu971LTizilKAcAjtwUXG4032LCxR1ckXNcsslopqskymOxT5PtZX4eYX9oAK69YILHP2OYqPftjj25LWHeYXf+HvuecOQMKP/tgeOkWJcYpMF9QVXHThPkabRxDBEx3kskd0luGy5dd/52/Y/wisL8OB++Hy54NSc4zH+1G0CAlVvcHmaHVK+kW0ggOPwjlnwd13wa/+yjL/+h0tl119Nj5sgDKncxc8znV++hMvJ1vvGfUUBUiOlUTCdKJrOgaJOYiAkJrh5oS5QQ+8R0iHaQ3GWgY7CpquQRSGzrzCOsuOPQtUzYiyO0euS1x0bGXACJgqRRUgU6r+GR/p8cfsnSOKSJ6XjMdDytxSFoLWCJTuoYTEmTGZaDDVmMXFc3G2ZDIastgTRNuSqZzVuqW/tISvNDrU9FRguH6A7vwORh5GrUdlOdJbxsNNyhgoyi6EgCVQ6Zy6cUgd6AZL1o5SForIiUWO0xaHJWIJQOMVSnfROqPb1UyqdbJSYbIOjfcMGOONoPId8u4ik0lDr9fDhRExWryLeDxKZpyK1BdCPOYafTapHfM8x1q7rRIdj8d0u8nPtW3bZ5Wn6LOp32aYYYYZvhJ49jxxZ5hhhn+imMpRtnG0KuzpP2LCMYOuo9Vjt5RaSimCgNaalIaZBYKsoLSMwjpDs5/l0Zc5sPIFVif3M/FHMGKToFtW1g+zb99ZeKfIVEHb1ozrFYxYp2WFmmUOTx7g0PgeDlR3caS9h+X6y+xf/zJCW0aTEVqVFOUAHzW6LGjFGFtuMAoPslJ/iUOTuxn7Azg1YuzWaUJDZ9DH4qjtJjGvsGqDcbuM8zURT5Zl9HodhAh4OaFlAys2QLdEEXGxZbPZT9DLDM0DWLWCURVSC7KsIMs7aJXjXcB5j84iMWuwYp2WZYwYEmRLbTcJeogv1pnEFVTH44JEig7eapTsIulBLCiLOayt8XoTWW4y8fup3SGyPCT/rmgRWWqvCRuo3COkxZjk6+lDUj8EHLoIkNUYsUHl1jB+jPcW79N1obXGeUNWktokx1g5wcYa0zqULIlBs3PHXsZNzWa7ScMmlCPaeIC16kscqe9j6B+h4hCtHOKYEKMgVz0yXyCMIAuKDIn3FuNbQmaZxDVsPmZ9dISqHdNaO63InG0XOjDmhMrzx17LT5D2eTqI4bEB2ymXP41lT3d7T+RXdqYB0NMdMD3T+3+693HSdaNGhAIdF7j3C4eY78JZ+y5Eyi4i9hGuj9DQjCSSeTrFTu74+7vYuxsGc13yQhIjOOdQskNEk+cwNwcv/5pLuf55UOQgtWBUbdDYGqEVZbdgOFxDKLAOVtdBdzx5z2LdGApYX20py704U1DkfUYTuOTSOSozxgMyA+/TM8x7jzVgTcRZhaAkzzocPAg7dkJ/0AM/oMx3o2SJt6n6tvM1uoxkHc8P/NDZ1A18+q/vIysAAd1BH1TEhhbnHC6CcQ1SQwgOlcHmsKLXWQI/wLmc1dVVLr4EdG5ZWIT1NagnAkmPspjjwIHD7Dsnpa16F5lM4JbvfB0/9APfx7v/7Tfy0IPwsb+8lZ179jKpkj2ycY4QDZ1+Rm3HxJgyFmwr8bYkUwvkWQdjDIMBDDcqopunzHYTfMZk4tm5C0KwLCws8Pa3P4//8Ctfx/f9q3P4lfcc5pH7NyjVhTzyQMNoEy677FIG/Z1Uk4g3IEKHud55/OZ79/PIg/Dm73ktP/HuW3jdGxdpDRgXKDsdonCgQGYCqaG1E3yMNC3c9ELBW9/yVv7du3+Yr/tawXt/ZZMiW4Son/J1fTLS6R/DD/GpY2vcMi3zF6fmn4SpcjQSY/LfdDYQhaZtPHlZoHNFEC0UNd1FR7lgWdrTAQXdwRyBiDMWGUFubXa6z4gnVaDnjFnRY/tVEOgWOcSIaR2dvEMMlmAaOp0OpnVoVRJ9IJegVWRjY5OyO0ehMpqq4nVv+FYW9+zhnH07eeGNN1I1EOWA++++l+uf+1x6g53s2b2Hs5Z28DM/9VNkuSTrKExUfMsbvo2FnXvZsXMHr3jFK7CuoZCOshDc98DDXHTJc9m1dw/zi/O8//0f4Dd+4zfYu/ss9u04iz279rFzx1527d7FJz95K4cP7OebvuEbWdncQJQSheUPf+93eenLXsFmBWVZYmqDc8kDV2U5Umbbas8n+3mmsZUin+c5VVXR6/W2U+efTYToyfBM39/PhvM3wwwz/M+FZ/dTd4YZZnjW4+jgJHDsKP90/MOODaBSFXVSOrdn2y9KCIEL/ig5Gjw+NFhRM/EjYmGo4iqVP0Ir1hhODrC6eYBhtYqLFUFYbDum25GEUKGkQeoGH8cE0TCsVxmZDZarQ6y3K6zWh1irDlKZZYxbJ9eeXlmQhYxmbHDe0IRNDq4+wHJ1kHVzhLVqmSObhzkyPMTq5hqbVYVD4hA44TFMMGGE0BYhLSImV9EQAi5YkJ7WT7DR0fqAdRmILkjBgeVHGberVG6TQKQ1AaW7CLJUrTRTxKjwQWOmxQm8AOM83km0zhlW64zaddCeylT0B0vsWjiHucFuBv0lFuYW2bm0i36vg9LgY4UNIyqzRpAtIdQE3yJkwJgm+X0haG1LFIEoxZQskNtFAkxoaN0QmVtMHCF0IOWpa0QUCKFQWca4qZm0Y8gDjZngsOSFxjtDnpeJhFEFNkoq41jZGHJ4dZnKVkziOqvNowzNfsYmVbp2vgEf6JY9ChmJrgIMOgMXWo5sHGStOcTyaD/D6siUpA5JYRzBGo8QEa319LoU08/pBfrHLnf89f34/nenSyScuOzj+Vs+3udMtne62ziT4zhV2053/091+eM/4jGfowT4Yz+PXf70A8MQwvYHQKJFbLjfAAAgAElEQVTJxTzC9PnoX9zNjdctsm/PZeRqJ9GcjbQXgYVCnIO0O2hGkjs/b3jO5dDtlVjbEgQIXRDocc+9B/n4bfDt3/N8XviSy9l9Vo/WQJ7P4aMCIQkx4qKh6BucGBEkdLrgQo2Na+w6SzO3CB/98P0U6jLmBpdz95ce4eH74frnX4KPgRjBWJBKgYgM+vNcfBF85EOfQ4a99PLLWD5ccsffw40vhMY9ynDdc9tf3YdpOmg5h20ztOphXcCGEc+5cYkf/bc38b0/eBXf+l1fTT4AYx1CakJUSN1N+9SC2g8pFyyXXQmf/ERksr6DQXE142HB336m5jnXlti4zoteDLd+CibDfXSyG1g/0uO2W+FlXz1Pnuc4l3wZ21aRF32Ma5El9OYV43qNogtC5bgQyToSE4eYsMnFl+5jNILPf+4Q/eI6XHMen/3bB1Cyy1VXaj71VxE7uZBSPh8zOZcPfwiuvR50ucHK6kHm5wecd8Eurr3uCuoJTNYX0e46/uT37+Gaq+DCCy7DVAMKtY88B+jQVos8+hBcd90clz/nCuYXFnj04DpegMojE7MC2mIs0/YKRBZRWUbVgNIledmndZ5xFSk6x6ukz/Re34IQEiEkR1Xzx39i5LjPif8Pgsd8PHH7c7L/H/s5EWfW/qMFHbfGLTHGpByNlkgLMSCmvufeR1RWYr3AI4hCoDKJKiVFv0AXGp11cC6lykup2Q6xRCoZhLBAC9RPSiZ6IqkXg8G2DZ28h7OQoSBErKvRmSSESPSSTBZkQpLlkuAaCIGf+Mmfpent5IH1ddrV+3jVzVfy5rf+MIYuzhRcfdXzuH//QxxaX+OOv/lb/t//+j4OHLyPRjl+4md/AavmObw2Yn1txMtuvJ5/8+bvoCvWWR8+ystf/1288xd/lQPra9z74Bf53Oc+x/d99//C6oF7uOP227j55q/lwUdWefTQw9z4vGsIRtEpFtCZx/pNPv3pT/Mjb/vfkaogANaA1jlSaJwNaFVMVbfypH1zMjwbifqtNm1Vn7fWnlTd+o+Bk/XfqYjHZ5qUfLadyxlmmOGfPmbp8zPMMMM/AiQnS3PaGliJafGa7YHW1gCNkNaKkiiOKk+jcPhoMbFFRo+NDZ4WgSMiiKKDFTZ5ZIWYAreY2NaIIURDDHKafiWJyhNjIvdSGwIyBLQAoTMynxJlZRB4azB+gmNMkAJkQKowTZWrsd7jEfgYQCg8HhebKQlqEcEjZCCGOO0SQcDjRcCJloAmREEMKVVVAMYbGt9SSotQEtBkqqQVNRCJQRKEwkaBjR4RUnqZmJZzCHhMNOgoCBGCV0QJ+TToAJHSNaMkxIAVKVXQ+oYQ00BdChDBE4JLvRy2iiZNz88WESjA4wnT4w7R4WKFx+BjJPhELgUiSqT1bGxJ3dESaUBYhIwI6fHe4aQjhojxARcDUUai8ATpCCFgY8REifYZQRQprV4IpEwErIyCgERKjdYSnQcEHtpIcJEQxTRATuc+BSqObX+56THC1mD89FNEzxRb6uiv1PJPdXunu79tRdOTqCD9bD7+p7r89rIxZ+Vwyy/+1KdYfxCW19b5zNv/Gz7CoIRQQRzCL7/n/bzu2wd87OMjlIWvedWNWLsJWHwGJg4p5zQf/9QqZ18A51084Mj6fUQ1QXdgWB1mx2IOcp5RVSGkp+h4HENkASMDqiMYjSqK7oRv/+4ev/2+CT/0w79NlsPGEF7zrXDRlYuM2iOIEnQXDGNqU9Mpe3zzG6/mP/zynbzjHR9CaDi8H178crjpJWdT9uAf7niA3/vlip/5HUF/0GdcD9GZwIeastehbZaZ1Mv4MrKxscGus0iTXCan6HZo/Doxh7ybYYViVB/gm99wLj//fz7Cu979AXQGq0O45FJ47b94ASZucP2Nl/G3n76H//UHf5fzL4CNEVx8BbzwRZezPjpIVubEDH7ulz7A3g/ApIErr4av+upr+djHPk9twYYaLQVSK4I1qCxyzkV7eeVrDvJLv/RZfv/PPovxcNHlcM11lm943Vdx+z98kre8+XfZfRasr8J5F8Lrv/USnFjlN9/3IHV9N3t3wef+Dq57Ppxz7l5+7f/+Q277GPR2wpt/8L+kZ62E8Rr89M/+Mbfcch6v/sadvPc/rrD/8M9hG/jyg7DvfJi0y5T9gnG9QW8HiAJWNo9AaCmLmt1nwZ/+cc0/fPnnWV+Hsg9vfdv5VGYD9GkZSDxteKbv7cdiixgNRz9b5eLjVDEaNVsFIRPSuyKIpHgOIqCEJUhQEWJU0+1sjWuOgdgiWbfUoidkIJwRAgJYmOsz2mzJZExKYRGJ3vKaV34NmoaCdRRggCa/ANPWbKwZfuf3/oBf/OO/wukcjeMHvvcWbn79O9hYs3TLPs5D0CVRZWgRuOi83exe6vHgQ/fynl99Hx/8s49QGUGG5cfe9oO87KtvYLj8IHc/dIT58y7kpq9/Ha1u2LV7N//uJ95NJiIhOqJxCK8RXtHt5NjJBmV3jtGkgtDgTMMPv+1t/Ot3/AgfvO0+oguUA0k9qektdqgqTzVuKcuSGP12b5zsWpkRZ6ePWf/NMMMM/9wxI0VnmGGGpxXHq+SOfpeGW6mQ0nZFepGqnx+PY30afaqQe5yKC0K0uGjwIQMXCDHlqQkiKJVIOiTWJTWYCAF8SGuHiHMOfE5wimjyVB0WCbEgIpCxRQaHlIFc5GRegRMkirPFmhExegIZKIUKAaLHBUeMLUFoUBqPxEWDjaAJhDDtixCnh5IIQh8VNniiqEGo5L8VI6BBCpwPNK1FFR6BgxDIpKLdJiULYswJXmE9CG+ITFUHIeJiKrAihU6uaZ6Uxq48MXpijEgyVFR4kaquRx9wLrWZKVkcsfhpMQVJIBxne7B17hN5HULAYNAi4KPFSzclutV2/fbUoxEfbWoHhiAqEDVCRJQq8UFiY1IdNdZgg0coQYgR6QWESMBjfYuhQQmZiitFiLIA7/HBgVAIMpTQaAVCBKJzyCAIPp0DIeI01DwmSNhWOB8NXj2pwIMQZxY0nC5ReGIw8vjLbxG1T7QcJ1nu8QmRJ2pnPLqhU+7vidv2+IrSY/GVOX54vD443f1vr/04/XVcoLlVXAaQQiDIqTc1TQ3f8/aSvCtoMXQ6HSYbE3qdObrlIh/56IMcWRnxrW8q2LdnFwu7HSvjVebnF3nDLQVLOxZZGf0DN78clhbmMeJh0JYLLt3Jm9+2wtyuTepmhMoyFEvEUBPimNqv8KbvXaDUHTYna6l92QY33LybXftGfPFLKwQDz7lyL5defh6ra19CZ4Fv+26FMZ42HCEvFa1b5uJrFnj3z+3j7z9zEB/h6qvPZteeLp4jjMcFDz4w5upXwtLSEq07QIgtWa4JoaVxLSrOoXQXj6bsCr7tX+UsLHYwcYirJrz01efwnOuXMS6pyntlxr7zu/z0z1/EnXfcz/IanHeB4srnXop1D+BjpL+jw4+867l8/nNfZPlQ4Kxze1xz7aW0fpmsY2mbhh/9P+Y4dHCT8RjOO7/k6msvY1jfz5XXd/mxC0qKvsWLyGhs0LpDbVqEP8wtb30xN9z8Zb5072HOPhcuvXw3hsMM9ta8+99fzR2ffZhDh4ecfY7mmusvQOgRzjm+761ncdddBxitw40v6HLd9ZfQVo9w3yPLfMMbOzznuozGbaIlGKPpqgv43d+/l0eOPMz3/9Br2bH3LzlwqOL88+a45dyzOLiyH9UZYUOk7Epe/x0F84MB3X5O2xiGzb289g19rn/hmLqGhUXNhZfsY/feDjYOcbHl2Y5TPotOs3r94z7HtmrAR4CAxEN0BOmnOe/u6HAkMp0gi+mniNP3GSC2fFkTsRpF8ksXkMYfUSVyNU6LLCGfsp9oUjm3aCHJ8xwZHVlRYK0lUzkf/PCHuPn6ixH2CAtzFQ88vMq1L34rGZrxeJOAR+UKL2FsLFHlxNby0Jfu4aIly+133snFZ18KMaD8mB9/+1voK0fhPeXcIibrkXV7yGaTtlqnEJaH7ruXe+47wsK+nQz2Slybs7m5iRaBEAPdooszgcWFXdR1S880xGBxMqCKHDMa8/YffQvf9Pp/yevf9G18+K9/mvmepG1S9kZdtyiVoXNN9JEojn8Hz0i8M8OJROis/2aYYYZ/zpiRojPMMMNXCFvqUAlT8i6lp239TAP7KI713DoWW5SDADKIEKRETFPsnG9xUaZUdCnJdYEggyAR5KAkPtjk3YjDeZOUpFEnQjAAwRGjRwkNMgeRp3aGRLAGZ1F5gNASggCp8K7B2xYpBS5MJT1JzgpERJyqNUTKGfTRYYMgEqeps1upuAGFTKrQOC3qIyuIU5JXeARJ7Rh98tWzukXGgPeOlLUYjhMtuhCw3iKjSYHa1DMtRIMJNdJJtNAQElHcNGPClAZUMieXJUqltPEQHdZHAqBQSckZAz7URCIqCtwJSo2khJGJiA0BJVL/RmGRKqLQJB2NYIsQFmSEEFIRhmimnmtHA1nnLVIkxa8LhoBFSfAxpDT8qBAx4oWlFRWZFkiRpWtOCoKX04A0pXqKELcrYW8FsZ6IiGIq8FHTol7HBgnypPzfsUHEk6lSvkUKPjPV2bfSWMMTk5+Ps80zOf6Tte0rc1xnQjr/4+//2P8FD3UDV924j/kdmiBKfBB4C0poylzy4MEHGY7h+hsvo2rWGduDyDyyMV7m4qt2oJRgbf0gl1+1ADGnmiyjVUmvr7n6+nMxdhPnDUposiyjNQbXBoR07D67g4wC51t0ltO6GucmXHTFOew9dwlBjpRwcPl+BvM51tbsO2/H9H5taUPAuQp0zcLugld+wyVkusPGxmG82CAvMx5+4FEeeATe9rYX0boVXGzpdAo2J0M6fY2xDqJEqzwp6aXj2hecS9WMGfuGGBuW9g6Y27mExZLnOYiWylR0B4vcePP5KJ2DjFTNEaKO9HoD1pb30ylznv+i8wiug3EWE5eRuWU4GZJlOedf0eGKa/eiVRfTttTNOl60dBcjF+yaw4YRUYB1kkxnSJUm5IbVw5xzSclzb7yK8WSdsiuo6wlr4zV63SVe8NILEWQYu0KnGxhXFUILVEdz1XXnMejvJjhDEGuIQjOxcP0Lz+a6FyyxMnyATmeACH0W5y7hE//jXuoI65OHuOyavTz3eWlfKhtz4Y4lJvUGtjXQg8uu2EvEU9UbhOjRHctlV+3kksvPozWBshQEDFW9hszgNEuNPa14KgryJ7Pe46+7NTO7pdacvpsFU5VonBaDtNMJsGMnUkISkxJTxoGw06J/0+0Iz5ZJxpYaVUYFMQMytootPRUHsxgFnbzAWo/1Dq0MopqQ5yUySgqdIZQg1xmTyYTJZEInL5BCUJQZIVq8GWHqiry3gOxUCK248KJz0aMv84Ibr+OXf+/PKXs9MrPGD73lu/jDP/pTrnn+S1Ax4MwmWnga3xDyHqK7wL6zL6WS86z/2kcYHthgbscAnffRmcT7EcPxJkWvy8pwlbJX4lxFkWusWSWEhl/4+f8Evss73/njPHDfISAymTj6hWFxoU/jW9q6IXpLnmXbY8kzmWT8yquP/2lh1n8zzDDDDAkzUnSGGWZ42nGsWhSOUUwct9Q0de1U4ytxbKpy8uoiJv9RH2o8BhlACEemSgQ5YqrEkDHgQ3InC8HifJVSromYADIGpJggdUsmFFoU08GeJLiSGFO19SAsRq4SQoYUC/hpCrlWGhdzotPE6NBkiXQVAR+TChaSl6APLSIK4pQUTV5sAoFEREGIUwLXtymVXwiQKRgDSRARsITYEoMneIsSYTvTz4tUwCGIBh8kMbZI4RDRIrF46fEhYqNAUKKCJAaPMYYoIkqmgNGLjBBIKe/BTM0L0nlKRKnBIwhYglB4J/AxWQiATyKaqRLU+y1fuIBQDmREoQCBFokM9S4Fiy4GCMnCICCRMUOFDJwmOrA6qVm9sARpQXhicKjYScTotHBFxOAECEQ6D6JNBUhIxycJxODA6UToykiUERn0lIxNRL7YLhx2NGUybhPfbG/vZNf8s4v0O3lbj4c8LaXliSKSE9WmT6pt4vjvnpnj/8ru//HUOBHH/FLGVddDzTqlKPB+RFV7+r0dGN/ibKAzD3kPWrtB68eYaOj1O1jrMa7FNYbB/BxN2xKCRWqNzgV1ZTGjgNKRsvBYt4JinkwpYizBR3SeY4xB5xl1XaN1BiKyur5GpkugpRpX9Od6KC2p6hahIlIKqmpCUZT0BotMJkOstOT5BuPJCkUnp7UBM5Z0ej3edIticfeEoBqCi6A0WvVoq0gnn8e0mqaBvKeomg1WhkOk1EiRIbRiOF4lxkjRnUdnEkJBFIrWWULwZEpgWkOImlxLRpMNevMFIggmzZC2Wafb7ZLnmtWNDcpehspBCcHhtf10i3lyleFpWVzqcmj1IQZlHzvxZLrH4vwc1njGo00W55dom+R7vLyxnyyPbE48WZbTn1uiqS3GHUQIhaZgY9gQoqTsKKRyIAOVWca2hsCEfrfHDV8FlI9S24z+YAeTaojAsbp5LxddDt0+oCzWVUipMLFGRombWMpuB6UKfIhp4g5FCI4sD7SuImCxRlB0u9SupW4d3XKRuq7J8mPsQZ7gOj4Zngo5cnqepSebiHnSuzzh/k3vJgC5RYxGAJWyRvDHrBlgy+N8OtcbxLQxMSKiTb8LNd2+TxO+W2Rq1ESyY0jRZNvzZNp/3LMlKLJCIaMDDLnq4jxoVdC2LS5Yso5E6QKPoKlqOnnGnrP38u3f8QZ+/T/+X/zar/8WrVH83Hvey3OefyNLZ88x/KLFN5v0whiFxOF5eG3MRO9hz/lX8j1vfC3/zy+9i5f/+n+m0x/wjp/8ffZc87XsvOAayt4B9MEHeOAvP8glr34NjY/82E/+ND/1s+9G5JtMQo3NHFVoUxaOFgzyMV+887/zyGbNX3zog3RURSdzCAJBBnpzBatrh8nznEJpbPDoXGGM3e6X05nYO35cOsNWn836b4YZZphhRorOMMMMXyEcP5g6CSH6uCqVyLa311S9kbYlQSSC0MekiASXCiBIidgiTRGpers3Kf2e9LsPbfKoxGK8Tb5tNAiZvMFEDBAVMkYICh8yoiwwQKAlSIuKGT54XAxoPFp5gg/IEJFRIIUkCpm8NmNACE+ILc5BEAIZIU7VpSL6bfVhjAIXQAgL0RLDtCpwhBA9Wx5lzjcooac2AFtB2zSAE4YQBTZKtPcgpipJBODxosZ5iZKk7wMIlfpKKIeQkVT+SeK8x/g2xYlxq5hGIARHiAKPQwVwPhVVkiK1U0w9OGMUhAAuOoSIiJjS+YkRIbZeO54YU6zpY5vOgZzGnjEjBo2z00IEvpr2QYsQKeU/xaYeKRRJeZPUrak4BvhjCtsIAWra5zFKvEvXXhQRIeO0OJScKpi3yNHAqUiwrRTGU133J373T430e6LjP9mExpm27am083T38UwrTU+2fqSlP1fy/T/8XEK5TuWG5Lqg7Cs2JodQKqPMcm76qnOpx5OkPM8UAo3FMTEV3WKOKAXjuqIsc3IyRpuT6T0rKMsOEYMNm3hvyXIQSJwVqCwRoWVZUjcTyjJPxWGixBiDDw1CCPqDDGsrqtrS7fZxztCYlsXFJcbjMa33SFUSggfpcb5CKYVSGUoqisUui0t9VoZfpD9IE0911aJ1TnABa5KXs5YRgqPMNN616EJhbEAESdEtUEphTKCpDL1ehwi0rqXT6WFDjQ2BoigYTUaUXU3dVhA8ZVbSmyswbYupWnqDRWTmqOpNXGjYsWcno/UaQrL3WF8fkueapqoZdHcxrlrG4xFaa+bm5jCuxYeW1kqECgiZSMimbSnyHKklPk7QKsN7QVYU+BCYNJsolQrGRN9QdDVK99jc3OBN33kx40nDytoh8rIgRk/e0UyaFb7hX1xBW49YGx+mKBRrm5vM9edpTA0yFWVpmoo866cpJxmTpUh0UxW+RGio6iF5Lun1S0xrKTolwae327MVp+NvfCqckugRISlBkSkzIGqOqufFdP3H22ecJmlkabnt1Ho1LTzo03xmTERrFHB80bang1SSGB8QjcdrQ/D19N2bIaXAhxZZKDZGYxZ6JUWnT7cDo9FhoriAd77zXdzyln/DOYs7ITquvfEF/M6ffpTGVDhhufOLd3L+eefSREDDq177zbzxTd/FZHPIu97xI3zvLW/k3LMupI5w8bVfy/v/9E+obMNgYRf/7Xfexze++ltYqQ0GzXv+868SI2SdHugM5xvyTKRJi80xbTOhWxS855f/Ezt37Ga0dg94ld71NExaT9nLwaqU5RIDbTtBTEnorfNy4nvrsedthsfDrP9mmGGGf+4Qcfakm2GGGZ4AWwOmY3/edtttvOQlL5l+FwmMcKzyvo/8e7608jFsuUZUSdUpIym9LExVhBKiCKkQkAgp3RuJDCl9HWEIMvlIIRTBFxAFSiaSTEZJluWIqMEH1DR48VtPM5X8Lt00tT46R4gNIjdIoQlxgBQFIYBUARErRPSooJEUxJBhSYWPhPbITCZ1qNAQI6ap0ZkAZYg+oF2OjkVS74iIFZGg0kEXWU60FiUUiozWTn1SCUjhCQGE6E0z6iqE8BAzvIkoJZKCVDqk1KiYJ09MGQjRY5xDqEQ+RiFROkeEDOUVmdA4awjaYlSFlx5BTilKSqsIQWKlJEiDlGOkDEhREoPGBDklExOpqJVKfyPJsgwfA1LkRC8TUZtNCLEBNFLkeKdRoouSXRAOKTcBTwxTFS9JQROYFlNKLp0oofFOEp1I5K8KCOXxwhKjIwqIPpGuauq5IFBHtytB6dS3nkgMCu89SqRrlBiQQqFkJ5GtKqlFRdQpJTj6KSmaCPnkYyumiubwmCD5TD1Fj653ZiTa4y5/gsrrdLf7RJ6ap9sOdQbHf7K2ne7eH//4nxwBe6bH//jbPXX/bz0vTxZsqqDRrkOn1+XI5CBZCViXUtyxdDodTB1QQVPEDB9gw9T0l7qMJ6vsXFqgHltCCCjlkVLibKTXHTAejul2u1STEVJFpHIUeQ9vU7otoaboFhibLD2UDggZMcaQZyVNYxkMBkwmm3S6Bc4Z8jynbUIiIqJMlZKziJAauUUOSYs3hizLp5MbmiwXOD+i081p2goXJMHlZFmGziJVVVHkfUSItG1LXii0ikk1bj1KKerWgsgpszmsd0Rqyo5GKcVoNKHT6dAYB0KjVJaeUX6CFKNkg9LmSZnaRGQmicIiMo8NiRQ2dSBaTZnNoaXAhSEej7clRVli2cR5SzfvYUyaRMuyDKEKmqZBKodSCmsEEY/SJv1dQ571cM6itKAoFE3T0DaRTlkCDmMcuewgs5wyF2yMNuiUc7TWUOYFk2ZIWYDMBKYNqKxLOzGp0Axp0snZlrLopmcnjhjGlGUXb3oQFSZMyAtBYyucc/R788mPUqpTKkWfDjxdqbYn2448zfDlpG0QjiCTp6oMnaTi3HrOY0G4acaAgJhPJ1xh22sUpsrP9J2IIWWHSE+Qdjq+0RBzVMiQ7dmclb+CF1/wHeSchWCOM0mhX19fT7ucqkWl1MioidLj9ASBR9tApgasbQr6CwsMJ8ssDDKEa2grS97diW1bepkhxkjlyjRmUE26HvI+3rd08hp8wPgCa9OkRNM0FCqn1ympNlbS88AGEAVKdolKUstNslwgWodEESkIHrpdzfrwCFa3dHvzZHYHuIDSDhkmKNugyw5Dm9HayM5BSvm3upPGLXFEpjTaD5JEV45x3iBleRwxeirMQt2T43Tvz2e6/5aWlh5D3J74+6233sqLX/ziWXr/DDPMcNo4lteYKUVnmGGGpxXbqk7EVCKxRTBtFVtKysUtiG0vLo4P0KKYSjWOHeAcTWsLIRVGiGGabh4iLkzToUVKAfdREKOE6KYPPEWIkehrgoCIJgSfAhrviAGUVEQhiSEQpcQ6n0hXATFalAApUzticFNdSQrI/TRgEWKqNQyBEG1aTgBySyGrpmqVFPyDS4qSEBBCoqb9JqXEh/TAlhGcNyA9UkicMxwbVMVoiUEmlVAoCCIQIhATCeljBDw+tngyYhApFT66tC5+WjopJ04tCLYUNXBsQDg9LgwyZpy8im7yCI2YdH6iT/0VIzEI5FbqtUwerElRKlL2YVDEKIgIQnAoDQSLC0ldFgF8QGhNiCadF5I1QZxeM0LE1JfIaSV6EsniLVF6QBNi8iiVSqGmqY4hbCmU41Qdu5VXHrav7RNToZ+sx92x6x3jaHfSnyKmohInfv9kcXT/Z5bCGePxhGIMIinTpmTCqX6mElbquO+f6Lif6PhlFNtaLzipcHUbQaSJmSBATJ8TR3txep0ci2k7w7FpsNPjPv7n6fbd8amHAY9XFWPTkJcqFTPTKt23wVC1PqXDGoOSApFlFKqkbQ29Xp+1tQ3KrIsQConGO4uzIZGMRUHdjChKiRARawWm9ViTCjkhPE3TkOX9KfFjgJjIxGAZDHrU9ZjBXI+1tSPMz83RNA1EjdY5RI3MNC62SKEQ5DS1QSlJ2ZnDtjVSSqSK1PWETk8xGo3QRQkRup0+dV0ToqUoMqT0NMZRliWCSGsmaCXJMo21lk43+T0345ZOp4MNFmMMQkTyXFO3ljwvMM4SAWshhkiUghgDRd6lqR3dXlJ6xijwPpLlBXVdo0ROr9elmXiikEidQRRkWZbIFxXJsuTl2en08N7iosPVSZ3aGgsIcpXhokRraM0ElXcIwiJVum/G46SiXVqcYzweI1VI5yN0cN6wWW3S65c42yIlWFfR7WXU1Qa5zMiykrptKbsDjDFIIkoL8qxL27aEEOh0C6LPaWpPdJGiyNBCY0xNkSfFbdM05HlJmL6/tj2/RbJzkdMCRlt36LT0HuHEZ91WoaPt9/bWTZTeX1FAyj+QR5fdXv7YG+5Ud256gMd4rPfxmSuzT/2c3qo8v+bAO2MAACAASURBVPX31DIGHvucjGKaQy+nhJxkmyQlPSvSe/PYd2JAREvETZc9c4LpZO8eFxzeO6QURCQ+SnbMLxHQiaBVAUIaW2yNxJRU4D1SgIvJlxNhyTKBM+mcTed+ky23LAj4pKSOR91QATw6eRVHgcViCJCLlMUiJYQMfPJlVRq8AiwQMjI0jhYtQsqgAaKW+CARQaUrTlj+f/beO9y2qr73/owyy2q7ncbhgFQFBMXGa4loTFSMgrEm3qjXGGNLTCy8N4niJVIUsUWj1xp7C1GxKzawIAgIUj2UA4fT297n7L1XmW2U948519prl1MAzc2Td/+eZz5jzTHGGmWuMeea4zu+4/tDOqamd+AKMM7ijKVZ16UePEPvJtXvVvanGo++/25UasSLYbmXoX8T4WU5VqvvLVzrE/McepVb+ofjffWzyH618xYaZFVXRQzAVXUNlw8CN/h/ckLOS1v4uf/9+7kme5/t/zYg+l+lDcu2bMv239uWQdFlW7Zl+51bn83gK0BqLkEMnbvqTZgKLByCGaoJRd8xfemhXlYAIgPgQOLm3tCVHJRjqnxKePAFQjiEFIiiVLXUQuG8KbUxfbl1XqDw0mN8Xk5eRAm6hMLhjSsZJB4cDulluX1ORJQvySXIhuo3mMoBlMAWDonEeoe1edXesnzrfYUfp+XEpXJcZKut5MaWTCCcKOuVCocjt6YCAx3eleWLEgkuAV6ZUnhKpi4ebyHoO5ECCgyo0nlQOf0IS2+ugxwWMQCaPFhTNtuDyZMKrxbgc5R0YD2SsP8jV9e9BERLgLQPgjuErLYrVr+/96BE5S3elF5/pZJ4LF44XFH9lkRgSmAMVbGWKwdcQnikLusuZd4q4KkPmvoyTUgNQmB96S1YCPDOYqqR19ea64/hfn8Wju1+3vKa7P9l/YATce8Hk7Z+Wf3p91LhAJ+tvi6lZyG0cKCJw5IsxgXemw8F4O1XIYQuNfl8n00lFoWiP7kbTPLm0mWJTlaLCqKUs/DsNywHSLVO4kFKgXAaKVw12a0G09CEVAwmzNX17d9uvtpiLEswo3SCIivN2zkHXCXwqnEoXB/grZhiQnqEm78YsPjyi2o8MrgWA8kM4fCiwGDQOqbILcJrlFDEQYM8z0Gq8pEWGgwFwjqEFfhcE+kG3oOUiiw1aB0RRSXT2di0XExQhsIYrAepBCoodZJlCAZBKEoZDS8CwlDRSdoV09pjXUGWeOpxA+lChBNoHWMKSxAIsjxDaIcKBGnXUKu16Pb2QV4QRxF5kZaDVSlwEYEKcDloofGmXPCRIsJYh+lZ6vVWCeCIEvwSUlFYkIGm8G2UCJFBHetdCcpKgRU5QpTlKBmBTyr2vSGQIUVRJwgCnAtwPsWSUvis7KOrninWIYOAPC/wQuOlILc5YahRUjDT7lJrlECNl4Ks8CitKPKUKIpIs1kCGZVAjhNoHVAkBbW4RS/rEQQCHUak3ZR6rUWRpyTdNrVIg9KkWY4vFDoo9ZWzpF0ClpVEiDMS6TXCa7xzKOGwpkegNLZaoHNGIGVIoEqmrkQT6QjjwdPDuFl0LLHWAqpyAlUCaaVsQY9as85MJyGUNVq1JtP72uh6hLU5gfKYPIcgLJ8R1pb/Ra5a5pSy1I6WFqEkeWKI6xGp6VX5aygZYa1FqhKgsrbACYvWGmtKANpbR5KkTIyO0e12kVKgtMC4kunvMVjjQWiCIMK5+wIwLgRGJdJFg8/9xVv6JfbfQXz/xp577g8WIikX+wRzzx3hQTqFR1T65lBKulgkfRC68kZ/H9fT5st7OIJQU6SGmmiR5ykm79KZ3Uu3k1JrNElNhnEWKcE4SRg0SrmFLCGKgnJ3jCgXTYvCIlWIEzlOdvHWEMkWaeZRtUpv3RQoL1DGgZIUQpTPWO+R3uG8QQaSQlisA+E1UupSQseVzxQpJYHSZEUOUuKMoSkClPa0iy5hVMOlJQu8kAlCgsg0WI/TFhUrijwHqxGBQqty4UQFIYVxCK0wwpYMeFS5QNTtIbynVVNkSQ+PQgUhWZFTjxu4XJFmOboRUNgcLQRKKYSHpJsyWh8l6SRICVEzpus7WO8IfIjSIanNCJRGGIdWAiMM1hu0LNvkdQjOo5xDKkFevXEIGSIRSG+Q1hEg6aQJqjlCai3KQag0hcmIwwhlPVmR4wNVEgHwv1dgdOHusP8btnC3xXDblm3Zlm3Zfpd2/10fLtuyLduyAQ+EszZY+XZiPpPEy/lHVc98Jy0OS4ETpgRJhcFJg+0v1wtXxVfTHS+wXpVMSNd/yXNIP9d+T3+Vv2R0SAzSO5R3qJLYOGDReCdL7U8X4OkzDSqv89UEaiAbML+GoaOK9X14a6ntdHNaZHNOWvrsAznII1yf4VOW5YWt2uLKSbUTCKdKNoIX5Qbzaru4d6pi1JYOIKSXpbqoH2qNmLuusgJwPX0WaB+6G2JtCDN3DLVz/njpMzmGIUBXgU9mKF+lFTsv33wWsR/8jouQ+KHPYj9gZ/l7eH/oY7nPevVD4OZ9DQUloOe9rYA9d8hhv36GentfwqWmFPdl4jPf6cdC9uTBw6rppRdnPze5O9QQ5+k7Ahswb8QcoDkYR1DdB312TsmGKp8LCo8aPGcG/Vm0pbi617ysFnYcOPeAJ4oilKRZhjWeQMXlM8WXCymBCjEmL0EGZyiKnFBLQikqfVyHNSnOZARBBEiSJEM4j9YK7y1ZluC9pV6vk9sCJ6BwJWNbSI8pUrwvt4P3ej3iOEbJgNnZNiOtMbSUKCHIUkOoYtI0RUhPmnVKFio5nU6beq1GmqaMj45Qrylm2pNIZRHOE8iApFcgRYgUJYBhXYYtMqSUKBlQr4+Q54Y8zymKgiCoYQyApsgBF4HXRFHpob6vWSylJs8MSmras51ycUFKXGHIspINmSaGrHAEcY1umhDXQqwtHbR0Oj3q9SbeWKzLGRtrkeRt4jgkyxOSvE29EZbgZ5oSR/UK3C7HXJanBFIhUQgvS4IcAik0WZrTaLTIsoyisOgwxhiL94IgUPR6XbrdHllW0BppVIClJIpq1YYChxQRWkTUa0288Vhrqcc1AKwr0AJ6vQ7OW4IgIEl6hDoEVyNLAiI1SiBbrJ44BmFi0m6KVqrSfFVIKdFao7Wm220ThAqvYN/eGRqNFg5Jbg3eW3QgcUUJankPzhqENAhZ1m2MwRQOZyGK4gEr1jlHGIakaYIQClsB4jqQhGE4aEuapnjvmZiYYO/ULIGu4ZwodxbIsr9CCFqtFtZ6jHmg2/4l3lXg5OAdY+h/edH7RxU9dM874XHCL2AGlmVLr/F++D95+Bl4aFOvpZzcDFuaJ4Q6wBmP9opGrUHa6zA20iTtdYl1ULI7lSoXcYSgl2bEtSZClotaWd6t3h1KvU7vSq3PKIrxAoJAYQtTOXWs2q0kxpZa3FmRYkUBqpS/cYXDZIYwCNCiZODbvCjHqwzAlC9STjiwEEd1MmdITUEU1ymKufc5aQt8VhDIiChuINBYaxEqIIhKdrr1jjCu0e50UGGAEII8SYlUhPeebrdDGCmCUJEVBiEDGo0WRZFRq4V0kw7eCbQOK4knXzqQNB7nDOPjo+QmJ6pH1JsjFIUl6ZT3mS0MpijIrSO1BTKQJFkPax1hGA/GqKBcrC4X5crFFedLuRClFL1eSmEcQaBp1urVMzAgCBTGGAoryAtPYc3cM676//nvfOxXy3w/98OyLduyLdsDsWWm6LIt27L93q1k9c1tZVpqUjCfBXHgsqpP5Tb36nPJXGQwQRnenuTEEKiBAHQJSPkClliFXmhLp/cnOWKOxbdoe+HBylic91DzDfKKPlAjKzxQICjPS6bucLqYK2O430sw+Q7I+BMLfr8q7yBf//ftlzFIW5A+HFaMw0PNR6VLOn+bdkkrHHb4tPR2brGoC4OuDP0OBxuTJbA319cBi2h4y6XvA5dD8VUoh4Df/s96XxgQEolzlROzpbaXD4eeefnKFLO40EMdh5RcSn+A/P6g498PDclDu/+HSsRhqiFWacYOAaHlvW4rFFUO6cHObZn3vgQTLaV+rscisGXDZblQ4wacaYYYqcN9vG/PreF8eW5pNsbJeh4RlOCQMQlxqChMgtQa58FkljCIkUKTFF1kkRHFmiDw4C3elg7EmrUWzuZkaY841gS6Tp7npEmHRm0EZ0KKosBkGbVYk2dtdKARIsYV5SRdCEkUtuh2cqKgbHMQBGRZRr0eIrQHUdBL20jlGB2ZoOimeGdIerNIndGoOyQFwkfgFHGkKfLeYLs8QKMZ0k07OK9QeJrNJt12gseTZxDHTYosJwxaZJkACanpUW+EGFPp/lpDsx6TdBNGmg2M7VGS4CVaK3rpJI1mkyJzuAIa0ShZt4uUIKUjihR50SVqBLTbXSb3biEINZ1Oh3ojJs8zBJ5ur0OtVsNkObnxSOVpNlvYPENKTXs6odUaRThDkvaI6wGIgG6nR702inOaPC0IdQloCFFqksb1UXpJzmx7CiU1QThCknTRyqJEnSKNSxZ83ENHkm4nI9CgZIj3DucyGvWINEkJNYyPjZF0PTW9Em0b7Nq8j/V33sX2nYbHPG6M409cS+E7pda090jlINCkiUGFIWEYkvccOozpdLsUGMYnmuTJNHhLEIblOIjqFEWKClLyPCdPY2pxCRh5I/BaE4UCaQyBlxQmJQjBFjlBqMmyTrm7GoEUijDQeFUuDnW7XVrNCYwpb0GloPA9jMnRQYt9013iqFUuYHkDwi661+7LPXio9+9S5fQfKt77anlmQbkHKvIQqhtuU//zcFwQBNjCAQVRoCiSLs472r0uQkl63ZzmSIt2b5o4junlPRqNOtI5ut0uUVOjohgpImRR4J1Ha1myt43HeIl10IwaZL0E6Qqc8KhavVzt9RIpBFpLrCtIU0OzNUqoHL0kIRY1lPTUIihcRhQE9ApPllq0jIm9IOul+LrACEU6m9NsNtHNiPbkbiaEwlk460XP5idX/AKIOOWhJ/GjK76JxzA+sYZekpFlOboWYV2CcJ6mruFTA6QEAUhrcM5jfIT30JnaR2ukRi/tIaRGxRFZJ6FmPXUR4lTJGDUY2r19OMDKkG6SoqRkRXMVrnDEcQRa4QqD8ZbCZ4SNCG80eeJRQV+iIi2Z+iKsFrQ1MoC6tLg8odmaQHjPTG8vv/nNDbz/Ix/n05/+NHne43GPfyKf+cLXefgjH0XamSQKZbkjyDqkUveZbXywcXZf0n7ftgx8LtuyLdt/pi2Dosu2bMv2u7UlmBWiz8KqJgrlJGIho28u/0Jb8sXMy/nf9lRb1sqtZcIvBEb7YKnEuwLBkKhyf1IjxKBVw2E/vQ8qlfFl/V4M1eX9QOvJi3KS1D931Van+fFyXv4y3/zzheUMh/1GVRupBuFwe4fjF6ZLD16IqjxR4UelrlxfX84PttgukQ7z+oEXVT5RaUDKQbrDLRFPVc9c6BADDclhLcmF+fwABJbzfw9k1T+xKH44dF5U19VV7Z8flu0tz3Fz+Uod1Crffq97fzzNpZeg5Fx8OSaBSo7BiTK02Hnn/dBLP++8bwM4e2gMD8cvDPv5yoWE8r5YCkS1C873p2nqK11YJyq2pxSLxulwen88M1SG9AInPNILLH7eeT8sL/1QPPPvb19tcS13Fe5/0aW/gOKpFku8RIr+dnk3uFauAvTLq2VL7U0/n1nulij/0Bd1BMZAHIRE2mEKg44jpFPYoiAK62QuRWmJtCUbLHeWVmucIpvF5Ck68CS9lFBHCDQOhy0sgda4AkChfEwQBHRnMwSCRqNBmuUUWUotDMnzgsLmRLU6eZ7ivCAIA2whcLZ0tCa1Jggg1Iq9M5OoQFOLangKXF5Q5IJ6FFUDW5TsWyfRIqRXFERAHMdIFdHttjHGEES61CANY5JOTrc7QxQrgiCgPWPotTPCqLxeUVArGWFRjjGlfmcfme50OjRrY6RpjyjUODx5ZoiiqGTIFhlaa/AKmwuKHOr1oHTgZg1KKpKeIY4aYEuHSVEQkqUZYRRQFKVuqrO+9C5fMSNn986UW95xjI6NUKSlpuf4SIuZ7j688GhdMiitLfVatRL0egm2KKjVYmZnO+ggxPuSPZlnnjgapchnEFIRBnWE9BSmi/Ew0lrBzEyXWqzwvtyKqxA0ahHddptECFaNH8OvfnonX7mkx969sHpNeS+f8vACnMIUhnpUx3iHEJ60m9KoT+C9JZntoVRIGMQoKdBkdGbbKGlRSqBkgBYWQUBR9EB6oqhGXgSkaU5NxxSu1O92tnoWedARmMLRqIWkvYw4jshtgUKjZECapERxQBwqZqbbZCIhDOp4H5L0eoSxpNFoYY0giiLCMKDX66H1/WOLDu7Vg9y/B7unF5azFLutfO+ZW2DzLH423Z+2l/XK0hljYSjyjEA7tu3Yzel/9KdMTk2jvMVRSsg4gKDJ7es3MB4rxpsRHZtirMAUPQIVEkQaZy2xisitxSpJrVkjn55lrN5kNpPoMCTPe9UCUliyFqUizQsarTppnmAQNOstbLuDVpJCedq9HB8nCFk6a1QOlLDUAsl0nlIfXYkpoJ3l+HyS0brmNz+/hrPOfA5f/fEPuOQb3yJLFFopwrCDxzA5tY96s4XJC8bGR+hMTyG8pFEL6LRnGBsJKUxSgrwugrCJlIpmIMnzNrW4TmoM7aJHVAtJOm2iUJPZglotwFuJ14p2YZBRiDOGSGkwFpcXGCXozObEY+MUSUocOkKpmM1NKaORpdQbMTOdjFrcQFlHkvWIxkfoJh1i5bAW9vYSRkZGiBpNTnn4yRz9oKNYs3IVIXD2/3ojx590KlPtjPFmA0VG0kmoxSW73B/47+agdjBA9L8CMDlvzC+xOLBsy7Zsy/a7sGVQdNmWbdl+57ZQU7Rkii6db9gONvlYmE8uAD8Gwvf9bdwKEA6HLflgsnSmIGSlUWrL7eJUYI2rQM0+CNmPnxcOgZsCj/cVU69CJ331seKtVaQzsWS88BUIW5HP5BArbTh0Vfr8fK66thUoNyCmzLVDVOhbH4Kei58ru2TWyrmwhCXxeKSQB0wXfSB6UKioJn1l6Kp0uZ94sWS/fnf9P1hY8v7mmLX9bbEHDAf9nw/+VQjovPHiFoDaw/EDRBtB37FUWX7p2mRR6PvMV4mbN7FeyNqd+3jwiYPDU+peIsWgvUuG1TWey9fX3+uPsap6z0F/V7dgnlX23w+ur1sqHPSfQf/LXfEL5Bhsn0lcnc9zkgRzjGqLED2cdNXYmWuj83oI5AeGNHHpg7+UOqgLYZmlJnBLmySQDTrTCWOtEMgprEWrEJkFRJGmZxO8z2jqJqiAbu7otbso6RhttcjSgomRJraoYQoItMFLUeptWod3ClOA1k1asSWKNNMzu4nrGmsdzmricIQsdWgRomshSdolSztIqQlEgzDUpEkXqaHb7VKvj9DXIBY2I80MrWaj3LZaaKzzBLoGXuGdYqRRI+nNIkSpyxnKBhMrImY6MwgkSa9DHOlyW7zzdNsZtXislPuQKVm+jzgq6PW6jIw06fUKGvWRcru5EIw0R+nNZgRal7qdzRFajRisJwpH2De5hdaIIwqbmDxk1cTh5PlukiwhiiN6qaWmx6lFNbJsmjTtEAQa0AQyQAUaU5Rb9bOkDVJjvKRRG8XajFArbJ7hnUFJSZIk1KM6uc2RStLpdYnjJlp5iixndHQMLQzdbpu4FpClCaPNcZzVTO/rIusSJRSB1ggsSIHNQ2xRkBXQbIwDBm8NygcUWU4UBcRhjZGRCbZt3M0nP9Hjmc+Ap//Jaeg4pd4IaCf7sCalHo2Q51n5vBKKWjCC8BFF3iOSDaRUFIWnFjeQKmJ6JqHWaFSMY0sY1sjzgtWr1jE7PYPPKZmCWZf6iGLfvlm8jNE6QBmJlIo076C1ptdpE4e1ErR3EAYxSZLRrI2QFz1mutOMj4/S7SYYY6jHq5BSo1SO1J7ZmT2MjIwxObWdsbEx7CFuob9fLNAl4g5Nc9nPPX4OoeyDldUHppb6rskMcRwihQWbg0zIiwRPi9/ceDPrDosI9CxazrBx8x6e9sw3YfMGrbGCItkLMmR84jBmpnvkFRM4bxeECAKhSJCkaUqTjG6nIG2uoecFTWapK8iLDBE3mEqg0Zgg705Rj0NSF9Od7bAmKsidZ8aPoMdHCUjJZqbLhSvrsC7FSUVD15mdSjDhKGEtRGdtXGeW93/gA3z7u9/moQ8/gcS0Ec3DcALytieQJbvc4InigF6nS0OPYExBO29TazqKvdtpjI6yL7OIWoOeVOSpY3UADR1ifCnnEDZD0iyn2RpFCYczU+B6SKvopYJ45Wq6qSEWpZMq5xK0EuQiojE6TtcbWiMN9PQectMjbK7G4GlqR3t2BtE6kkyAzqcYqSl6WY9GqFBFD6Fi4sYYTgo6nYSJiQnOO++fufgd5xEXbYhG2W40TmiCGNp7JlnRGqfb7iDDaPGguY92oMWAheeH/t/2u7Fl4HPZlm3Z/jNtWVN02ZZt2R6g7V9za+HsYKFm0EI7UNrB8vUBEulL3UWBQ7pS4F9UQI30/S2w/S9V+owVY68fOjze20Xhwny+KqPkqNkSVMXOi0e4Qbzzfi6ePrDkBmFf59Nh58Uvnc/P1SPcICy9yNt54XD6ohCWDIUQg3oG9S3K1++Hr/JVOlcDDccy7Mf3mXjzNR5/v/3fb78X9L/fz+H+HVr/q3qrdpfj5OC/ax9kLQHXMnQVQOr6AKmQi8J+ejkm+9Du0of3dnAsTh8Gnksmt/NicL6/sJ9vrp1U7dt/WPbLz8vvBzIJc4CzqxYZhrVCF4b9dEd5b0svUZWe7txBFYrKKVrp2Ek6gXKiZCk5EBTlNm/KcdOX9pirzw9dpeqaHeQZNmwHzWcdo60xtt4zhSyaeKuxRUhDHMNdN7UJ1RhKNJneKdm6oUM9HkWKEO2abLprisldXWwWseH27eza2mPnZsPOzZYN6/cwtStBuibStZjaabj519u46mfrkW4ELerYPGR2d8i2u3Ma4WHcfvN2fn31VkzSIg7H0b7B7D7NxjunqcWtkoEVrWTP9i7tfQ5MC+VWsnLkWHZv7XLTdZu469ZJQrEG22vQ2afYem+Pu9fPsHdXxK7Nng3rd2GKgOnpNhLIc0MtrGELMJlm51aLzyYwSYDJFTZrUqQtdm9PiNUYeWIJRMzGOye57Tc7ufnXU9xx83aEbdEKV1ELVrNne8K2jV223DPDXb/dyerxo6kHq9l4xyTrb7uXa35xC73pOhFH0JmBZrSCLfdO8/Of3MFvrttFTa1Fuoh6MMauLZ7dWyGQDWwiiOURdCZDkrZDmBjSFWy5pwumdMqiRUh7OmPH5h6BHyftQRzEaAEmy/EuZHJnj9/esg1cjSLNCGTAxg17mdqZ06y3cEbQrB3Bzm0ZN994N7/65QY04zTCIxC2AUUNl46wY1PKXet3c+9dMxTdcQJ3GKZX5/pfTXLMkfCC576cnTummNozTWe2TahCMIqNG3bQ2acI/SqUGSed1dxz5w5c3mA0PIp0psZdt+/gmqt/y5YNMzSCtaQ9gfANAtayZwvs2mK47pf3svlO6O4dwRaaOG5w2/WbCfw4gpAiV0T2CPZs9ghbw1mNLFq09yg6kwEuadKezvAmJG832L3ZUgtWsm8yoxasphas5t4Nu1h/y2Zu+vUWdm/NWDm2DlN4Vk6sosgM+0Uf93MfLhV/X2y4HCfK5/9STL3yWdcvf2iBprL7ym/tO5qRUg4OpRRSaLx1aCmwLgefEgQKZJMgHkercuwpMrzNyY3E5FB0O4TS85KXv5J6FLNu9QjPesZT2LJrD0bV2Lp1J3/2vBfgfam6HEvHpV/7Gn/w5Kczkxlq9Zj1t93M8Q99KGNjqzju8HX8x5e+yKa7N/CCZ59Jb3YvrWaNj3/qs4ysWscFF72LLLfMtktGJCZFa4tB8NL/+VesWLGSBx9zNGc85an0pts0Qs2OXbvZm0vefOF7Oeywozli5VrWrR5j59at9PKcxzz2dMbHxnjS6U+g0+7hnawWLyRKFTif8Z1vfZ+J0SM55sijWbVilNP/8Fl0EsM9d23g2GOOYmR0FYevWcvKVo33Xvx2LILpbpcrfvkzxlY9iMPWrGPdusN5zGOeSNIzBM6gfcZnv/glxg5bw8rVYxx15DquuurXdDqG7Vu285K/eCkz3S7GO4yZZWr3Fp733Bexa0eHrVt28rznPYdut4sxGVo7Pv3Jj/GUPzqDqRnL1i07OeOMM+ilXdK0g7KGj33owzz5j55FAeyZ2kdjZLQEgBuNwbj4/8Ox8B78r8BgXbZlW7b/XrYMii7bsi3b79XurzD6oYAPTjgsFkuBFwZEjpM5kvIQvgBvkVagXIB0Eco0ULaBslHpKKcCqgZOWg4Q9h0TDeJFpTG4ICwBlqXTva8AmAqw29/Rz7P/vBaPYc5J0+KjZNe5A+ZZeAhBJZW2//LKc1sd+wfjDgjUUVA6Yrq//Td4iv3WM1zf/tJK5wfzD5wFZw+eNuj/wa7T/n+TMkaWbM0FoavYo/tLp6+beghjab/5gHKruRyEpfMosSh+qVA4WaIDViCq84OF/fzYfl+WPsr+7z99rh3zFz6Er+ryYujzHFha5vXgfek8zVXtc6WHb4acsJXO2qCkFqvqWLwIdCjPtoX5pHc0GoKsk/Khdxuu/PFWGvEqGuEafvqdrbz3f08zuR1EsZIbf5HwpY91SduORm0EaVbz+U94fnmFIetqvvrvPd7xtu2c/5qtXPjmXbz3gpzrfjlNM1rJnbdt4UPv28ANv+rxy8vhfe/cyKYN+1g58mDuvCnlh1+f5P+890Yu+4bh0s/B/z57M3mnSSRXc9M1k3zu32ZIOgU4cNkon/tExmXf2I0qJojcWq74/m/54LunuO16+O7X4D1vvxPtVnLrb3Zw0bmTRfL4PwAAIABJREFUXPy2PZz3N1u44K07+diHCvbuyghkHbykGTWwuWKscQQ3/mqGt78i4zMf3kpNr0X5MWR2LO85bw/nvqzLjnuajDeP5a71e/jcJzJ+8SP41eXw3rdbNt7RozfdJPRH8MkP7+HCN0zyrvNnuPiCgi13p3z9S5v5xAfh1hvhe9+Ci9+2ke6eI1i74pH88Hv38pEPzXLP7fDdr8D5b9lA1tVIN8YV353kU/9nilCOMFJfzfYNE7zlb3dzxWW7Ga2tpTO5kgv/qcPWjfuoRw0a0QS3Xd/h7ed2cckRNPRhKGr0OhmSkEZ4OFddsYcvfBICDqMWNQlVky98ss03v7KFelyjWWvx9S9fz7++a5KrfwZX/wLOP+cOZidr1MMVZJ2Y971jPR+8qMPl34MPv8/z6Q/dieuciMyPYsNtsGasxgfe/Tne/857+H9ft4XPfPQu8s4Yrdoabr3B8JY37SDZu5aWPo7vf/NevvS5Hq34Qfz8+5s4+5Ub+eF3C378fbjwnJ3ceu0UkVqJy8egcwzn/+M2zn3jJB/7QML5r97OFd/dTKxH6c4WvPd8uO3alEa8jrH6cXzpY7fw1tfvYd8uQU2vZtudmtc/fxtvP2cjTf1gRmtrWNE8ko+897ec87K93HLdblY0TsTMHsVXPns77zx/misvL/j3z8BF/7yHnVtyIjVG0i6dUM1phB/a0Vfw6Z87weAfxgkO+bDMv5eXegYMg6d9G/58KLbkVvwqdM4RRxHdbpc8T2nEEcL70klPHJGkBd5LsiTHGUsYKIztUauFtMbGefM/nUuqmmyZ7dLefjvPeNzDed0bz6HQjVJZuUjJ01lMkXLVVVfxhr9/A95qpNNs37Wdl7zyFfzTO97Pjm7Kpk13cM+NV9NEQZoRiza3/fbXXPzRL3LlzffwjgvPJ3QZ9aBOkXrCoNwBce47PkihRti1azs7Nt/Ksx7/YM7+q+ciXEIqQi6/ZTv/cPHHufPeeyja2/n0Rf/MS896Gi6M+PmNN/Gb31zP6rExkjzHK42MNZ4MZTqYXsrF7/0sN990N7snN3DTTT9lbKRJLQ7RMuDhp5zKxq1bmep1ueaXv+DLn/oE+6Z24YOA+sqjePIzn8zWXb9l/W3XcNj4aqIcJmSPr37uo3zsc1/m1k272Lt3B1f85Dv87WvOZrYjMLpGD0gLSRhG6LCgyKcIrGEkqCN8gLESIyVGwZVX/pRz3vI2MmNxViHRSBQyFIgArr7qKs59y//GCsFMB2q1Jja3BFFIkiSL3pF/V8fwmN7fO/jvq+7hwzk3OIbH/zKDdNmWbdl+H7a8fX7Zlm3Zfj/mZQUMDSsQLshyH15y+lvJBudDLA0BGCxSlGxQV8V678FJhJB4VykZDmkegq2IYEPb+/2hhIPZFQdq+oF7NVzGIbzk+cV6ZXPA1tJlzLu+VfsPLqo//PK7H7BnEO0OXN6BroAHvD1om4bzL+5/1ZClrs287y6dfsBa/dKSD/00+qxjeT/7jxzcFqIPvLEgnNfu+WH/KwONy/2Mgf23aX/b8IcdRHkWOc9aFFbmxHw9z4OFAK7SYN1fuw/wuwqqn78CKipy6VBqVZdgoBE7r7cevA9QHvDBXJXClsxm4fBeIvtsVubcU6klHFQtfD4d1IQj6bYJxJpSc5O1BH4lG+/expc/uRkcmFQz2lgHWUJvssth46cwObOF8fA4QnsTLoN6bZTXv/5UQrWGs1/7Q/70OQ/hqc86EuP3smNbly99vsPzn3sUT/3jP8GhuehdH+JHP2hzwrERZE2u/dE0L35djac/42nsnQw459yv8e1Lb+UvX3YGyk0wvavLWP1oEAWBOJxQ3EieQLO2kh337uVbXzO84q8exmMf+3iUUrz5rR/hPy65hpe85Kmc/vhxLv/xdXztP+7lonf+OaqxnbDWJlDlggZGExiPS0fYvhFWHgd7tsGOe/dx3PEP4uprN6FyGFkHnSlB3s1YOTHG/3zxak456UkoH/KRD3+Yr31xB+ddeBp5bkhm4Mzn1Xj28/4E47YQBILixAbPeebx1OopeRrw+tf8mBuv3srp46t55MPW8uTHPYjDV53Mji0Fb3jj59l41zb+4HHHkncCZFEgixbdpMcln7kKJqGmwBVgewGhhGZ4NNqOEopRKO6irg3KNymyveiaJtIK6SWaGAwksxDxIHwhCMIRArMJbUETsWX7Nr7/dTj77Kdz2uPX0E1mOPfN3+Kyb17Ly15xFh/57Lfp7oOLLjyL0RWWvVOznP26K/nh2l/zFy9+Ols2w3XbEt74xkfxslesoZe0+cd/uJK1h13D81/8BJ72xw/l6p/+lp/96CZOPfU4fvw9eMd7TqC9r8tHP7iHv3z54fzhsx+G1ppvfP6nfPQDu3nXySM0GuPcu2mWWMNbL3osxxz9YN557hdoT5WAeaTr1CS43ijSrOLmm+7gh9/MsAU04zVo32DzXTt50IPBJnDnbZM87BET3HLTHUxug4mjoLdPoNwKbr7mHr59CVzwnuM58eRj6XU0F7/7e3zkA1s594LTiAKDpXufGZcHulfv8/27n3KH/w/6OuMPpLz+9nlr7SCufxSZI45jnOnSc12UN1g8s+0uOgjI0oKa0mgp6czOEMchWZ5w/ZW/4jvf+R4X/PtldLoJR0jLi1/wbD768ou4Z8sMjSRDRxqMAeV55Wtey+vf8CZ+ePNOsjRl4+23YyT80Zln0s0ddQHnvfkf2blpOxqPzbt84Yuf42l/+nzWHn0Me/ZM0tQCLwW9tEcgumzaupNPf+4SvvLVS7ESbDLD3/3ln/Ps5z6bLVs2sXHbNKed/nQe9JAHE+lJ9k1t50VnPp3Lvvs9brvjTo494QSsLRAuJ9YSY3P2zbRp1hVa1+jMzmCq1888K0jSDKFCej0H6SzK5+R5xszMNPUw4KEnnkRaeJQI2DW1F6EkQqS0ZydRKqTICma7O/ngv7yHd372u8ioRuGmWblyBaee+kjuWr+Rta0SqIzCgNnZGYIwp7CmBPasIEsNeeawtqDb7fCa176K17/xtfzomkmUAJuBc55eMoNTjr9+zWt4w5vO5su/2kQUlGuy3U6Cj0tpDWvc4H/p/tjC8d4/X/hefn+JDQ/UhvVDF7ZpGRhdtmVbtt+1LYOiy7Zsy/aArHxxB4Gij0osXFn2+wWY+vnLs4M7KRnO53BKYJxDCVBC4z2lAwkkAoVE4fFD8xJfsvyELTUEvSjbPc87OSULTgq8E4PzJUNAiD4a4xaFJaC0OH4unENaD+0lb/5L6XwP6otfWAdl+qXzLa5zftqhvQMfCNg9cL+Wbt8B8i7IN9y+g12+pdLlAdt+YBuwfuyC32ReWQdK6yfL/aYfeKLuEXJpPdEDA8RzH7SfhyQe/LvzrA9JLAE2H8Jv3nd8Vt53B/jeEmNDiFL/s78oMsfA8oNACDFomqQvhzDH2JZeonyEd3rgCM4Li5Su0hx2GKqJ4IAlWt5zXhSArWDWueu38H5ZeqGi/0kTBTV8HpL3IFYTpDMjfPKjP+WMZ8Vc9asUfFJJATjSLvzsso3oSOJ7m5iZAi3Be0ejmeCLGYoManVJa6xLp5tyz+0Zs3sAV+PnP/85goDVE3DLXeCdREnP2GHwlD98DJ3uNiZWHsmpj4ANd4DLFVqEpG341U93EYYhij3s2QxHrINACtbftpXuPrCZ5IrLr0SrOoetgnvvBRX00DHo2g6sgrCxD13LKIzjhus2k2eKInesWb2SRz9mLTNTcNIJAVlWcMOv7+AhD34wN95wJ086/SiuumoT7dm9QIvDDx/Bjx/BPXfcTXuvpb0PTAZ5UupWAgRhQhC0scU0UktOediR7Nq5i6k9PaZ2WYSF9kwHpUZZu3ac22/exfob2kzt8pxyApxw/AnkaYYSEm9gND6WT33iiwQKjn0MJB0IA0UQdCkyuPna3ezYKGjEgo3rTQm4ux5BaMnyWYIQTJ6Qmi6jzVHakzNc+7Pd6CDHur3s3gLHHDmOZoRbb7yOtA3dfRE//vadCA1rJ2psvDMhna2x/lZ4wQthdNUusmIva9YexuOeANdet4VnnjVLUsCLXw5PevoaZjtbGVs9wROeCNdfD8/+s4zWSMhLX3o87714Az++bDcveE7ECSccw7e/cRljI/DEJz4KKfeQZQVPOv2xXHrp5dx91wYefdpj2Ll9M87CMceHKLUVHYGQBc2aZHbvLNJDszbK9G7BR/91A89+9mp+csVuTCaxWUSe9li5AtYeOcIvLr+Bx572Z9z465/xmNNg8xaY2pNSC8a4/pr1nPoIOOHEVeRuI1GjxdPPqPP+C3ql9MHoboTqIlwwkOS4r8/w+VvbB3fs/ShjKZODZ1Qf0JmTO7l/5pyb938ghEAKiXMW78odEVEcUhQFcRxTuEpiREmyLCMMQwCyLGO01cAWGc7kBEFAmliCqEbe6zK5cwe1RrnsI4qCv371X/GCF72I5/+P/8GPbvoXhDVs2LCBY447ljAMS0dsIsS7DCENt/32Zo497jE89awz+NfP/CtZniFlUDorcwXGpjQbEc45QqXJ8xwnFVEUY9KErNth685drF57HLN7J3EFOC1RYR1lC44+6kjWr1/PQ04+GWcLbr/1Rh5y7BEUBpSv8Yw/OYt/+bcPMrryCN77vn/ikaceR9tBRoN1j/oTQi2xrscdt1zPiccehZcS4RxvfNObqI2sxMsQVyTUtCOWAmk9Bk/qBS5okBSOM5/xNLwHQYJ3QHA4Z51xBsc+4kHcceONHHfEBF54Yg2ZgWNP+SNyJTA+INAxLuvyute+gj9/0Yt44QtfyBVXfxBReKSOsUYgbMpfv/rVPPdFf8FZL3gRl157MQ0BrnAEYQ1jU7QCf39XBSpbRDTYD9t5qbT/LHPOIaVcBkGXbdmW7fduy6Dosi3bsj1wGwIJAbyf/6J1qK8zh8rW8L70Li69RCHA2XILnCs1CZVQKKlxXiGkKLfNynLLt6fAY3HOI33Qh8UqhEUg+swwVzl2qeKXCucDh2pRWCYtZtiJao/63DZ1MTRJmwtLUHVxfD/0B9mPtwg0W3QdD/Tlg4Ciog/67r+sAwOrjvsyCV0KcBqu/2DjZnG6m8fkvK8v3Qpw+2Fa9G3xRGKpOhxCKOaux+LzOZBdDZ0LBmPpEG0xKCsO+fuL8903MHRhHiUEduDA6P5ZqevXB1cHyCpUTpO8twgn8bJcDEH4geawE65kt3qH9wFCqHI8eInwHmssQlXX389hs6UucOk86oGY9x5TFEiriEMwScwlX/wWRxwOTz/jD/nF1ZcRBoIs7aA0tKfh65feQjeBkQj2bAD7ONBak5oErWq0xqEwPdpJThhLstRg2/Ctb99ObiEMILNw1nMhz3PyPEdr8D4jUI4w8ASqJIiFYYjwChL49jfuopeUY356E7j/B6SIcCagSOCrl95EZkDJUhnhT58P7XSSRr2FExlRDQwzCGaQGm65dZabfgONGB7/+FlOPvEkvId63XDyKUdz7TX3MrmjzaZ74VnPOIbNGzdx74ZJnnbmg9i6/W4+9sHLiTX09sHWbbDuSAh0iLEFQpbrFGGUk7sC5zTXXXc9X7+0zegoTO2G9lZoNWqEkaCbz3LrbVu5+ucwsw3++JkSLQOkDFBIGjFc+YvruPkGOO/c53Dxu76BUpD3PEqVz/ofXTaD9zNIAftmYWQFRLGka7soXTLD6o0GymgKk1DshK995RpyWz7X9m6E9FFp6TjQgjXwhc99uwSVQ+h14QUvOA7nIEsqYJ4exiZkeY/DDx/jumumabZihAIZQjvdReF30YpbHH3UkVx7zRaKosC6lIc//OGMjm5g6m549CP/gM7MNHkBQQC1ekgnnUbrkImJCWoxbN8Gf/D4Otu2beHII0EGHaxzSAFpAkWWM9YcJ+lOgQ345Me/w6MfBU983KP56ZXfJ096BHole/bkjE/A6U86jY9+4ifs2ZVxx23w4hefSFy/nfW3Q9otmJ3xtFogZE6RTSNjyWFrVkDQY+/uLoePVfelKHnbvyu7v2xRhxwsvJTnlO8RXsx/TPqF7wIPzIwxgKFeq5EnXfI8RylFEATYvEBVzy/jSg3rbjdBqxAVBuViSqhJeh1yFEaVnuSPOnw1cbIFZwrOu/BiEDXe+pZ/5Ld3bqGb9AjjOscdczx7tu1AFilFVmA0FCrEIDn2ISfwq699g3++6J28+qV/wSc//0V8FJHmOTUMIyMt8mSGKAipxR5sj85MB1UPEa0V2HiEdUcej2xMsG/rHbjOHhLXw0tP4eH2TVt55UtPIhZQSMHJJzyEj3/xs4yvXIfpah5x2uO57Ec/56xnPoVHPfY0Tn/K4/ibs8+htvI4Xv76C/Emp1WrcfJJx/PTS76HqI/ii5RXv/bv+M53LuUZZz6L2al9HL3uKLKswAkoCkut0SLr7aIxMsqlH/0IT/jDp2DTaXTcYDavoayl2LGeh550Eld99ZsENYUsdrNnT4e/euP7yfMMHTicLzj//AvRQY03/cM/svneKYqiQDqLz3qMj7Q47/x3EMR1/uktb2HL1jYmL+jMJtRbDrC0Rlrsm54i0A/c0dKyLduyLduylbYMii7bsi3b79T2t7rsK88E/d3n+5sYLASS9rt91oMqBMKCRaC1RAelJqIxjiIzKKUQopqkuJIZOABBESCrCZWXJUiJGmKMlpqEc+dLhAex/W1PmjOzqFwh/f7rWxAedAL3QAAzDgZZqvtaxX7au//reLD+ueGxcjCW5CJQVZU1D0kQ3Nf6F3nZWFTG4vThMl1faxa/tI7rQM6gnz6sYTrXhkOeyC+ov3Q6NgdMHhKrd5EdwjjcTxmlSzJ30LoXmR9iiy5gh7p5P4JAytItkxAlMGqFQXqPwOB0F+EEuBqy9LlMqVMalt/1VFvp88FiSakLLLADrcL9AykHkwdRCsI4Rni48ca72evgjWc/jdnNGWkOedEFkVD4LocfB+f9y6NIzTQrag/lLW/+DkkKYRzR63h6WUo3BR1JhPZ0s1lUDPV1cMG7/5hGy5IXKY6CvOiiRdlu50DJgF7WI+lZel0I62BdSp7nhBNwwbsfhQpScGt4z7uuwBgocg1S0VwNb7voyTRGIek5pLLkZg9pkVKYEAQYWwI4Iw2YmtnEq/7+WHABmJA8U+A67JmCRz8m4IST1vCNr9/Lz352CytWwTHHj+ME7NkDLjucT3z4BlaugFe/6pmsHl/Fpz71Wa69DopcEQQaZyEIIcnaBGGNndvb/Ov72/zt3x7DE548ThQ2ecsbfk63txeTtUAkvPQVx/OiFzdIpyd4/d9fwdjqG/mzF5yJEIp2Gy75yp289C9brH1QE69KUFKKlSTJFFLDq153LKc+4kS8F/zgBz/g698ypGkHrz31ep1Ob4put01N9eilOStOhAveeSbhyG7CoMk5b7wcHeaIwGOAkQn48L+9kkLdjAq6CNnEFnXaM3soChDU8HYVoY6Io9XceusNnPRQ8DJj7bqSqRvoCdJ8F4U1XH/DFk4+BZwX1OoNvvKFbzM2AuseC/9xyeW85cKnEwaQZDAzkxCtCAiUZseOfaQpPPQh6zBFwA3XW844YzXeW0IVgId6LGjUVrJtzw5GWvD9719N1oKXvfyp7LwtYd8+aLQkUmVs3wVPfOwRHH5UnbAOP7jsapSEYx9yBDetv529+0AHMD6h2Ttt0DpEFTGBHOeuO+6kNQarVo0TqQ7tHISSB/uT+v2aF4PFGFcJbQgvqmdE3xHgfp4NPPCmK63RKiDpzRLHDbxL8UjyLCMKNUIarDfVdVI04gaB1IyvXMEL/+y5fPjdb+dTX/givTTm41++lEc86pGMj0TkM1Pc9dubuWef4BdX/pRk7y2M1i3xSJNO4TjlpJPp7tnDT776Rf7y1X/H9r1T/K9z38Y/vOaVELboeclbzzmXV7/4pXz47efxqnPOJVeOyCs63TbSOo5Yt5Znn/F4Pvtv7+OzX/g6e9sJF33qUk44/UwarZXUNLzkmadxzt+8kEsu/RoZ8Jl//yozYYOHHnsstaRLJ0+pxRGBrmEdTCf7MKJH5BLIHedd/CmOPfXJPPLRD2PT9knWjEmk7TE908GpGoVTKC9xNiBLuoRuirrbyzcu+QYv+vPnU+gGQXOMSCuypI1q1nj5a17FOy74Zz5/4omMNzRCFeyenGbf3kkeVHNYqekUIeOtJkG+A2m6aGPQIict9nD77b9md3ESX7n0EqzLMUh03EAIaAQ5V/38h4yffDJf+cq/k2czWDNLWG8SxTWaYYIv8v+PvTePu+yqy3y/v7XWns70DjUklUpSIQMJQ8JkJCgoNIMog4qo0KBcJrUB9YI0DtfbXrXbVq+2dmuryKQYbIkgoAxOOAEygyJBSEISIFNVquodzrCnNfQfa5/3fatSqSGD3ivn+Xz2Z59z9t5r77X2Ont41vN7fhw+OqU3GOHadmsscIEFFlhggXuHBSm6wAIL3Me4K9kZw9R3fg/HhLWfjBDZSZLuXE8FEOfJlEa0ofWOelbj0Zi0Rz4c0VSCC4bgdTwGCYgKaB1VmmXrt95rds4VcsLfz3R+snJQAsERJNzj/Z9qvdMpZ6fH6plt78+oPU64n47CmlN/x8/VPATxNL/H3iF3W94x89Dt/2T19Pf+PN+l/my3XyTUtkm9E+HuLQbUMaTsGSucpCMkg79Lfe+uPif8XXnEqTj3ca6CPub71vy49eaVOpE1wikPH+Eu8YOqIygkJmJS3UGqLmTe4AEb/UVlhujDoFqUt3inUD4QaykolRJ8G8+PtARRbPlVzJM8dTgV+Xl317DWWbwtmbTwj59Y5wd/7kIGI6gHEDQYnZAkCXXYoAK8PgJqzNHJl1AZ5AMYz45SVTOG/RUw0NgNnBtiEsXDvuYAb3zdIa5+y/t51nc+FPDcdvBLQMVFB3oMBj2O3gxvesOH+J4XP44bb7qFT3wUXvAycGqCThv6S+DUGo1bB+eZNrAkYDLDw6+8iKvfcgNvf+ff8tSnX0qaDLnx+i/QGzbs3bcLpS1JCq0FlGVzcoTBMKFs7sQ7wCvyfBdHD075yldg7/6UvecUnH8BvO0PjvKC/wCtHGHf/j6f/NQU6wTr4liWNsL1N13Lpz4TlZFZL2Ft8zBiYNqCylpm5Zi0Zwgu9leH8MEPf5AvXAsPelhJUIrrvnCElaVNVpfPpaogzaFuQXQgyRU3fxa+9fvhMd/wUKr2EJWFaQViHCaN6daKkWPmbsXohMpbHMRkKSg2NmekeY5rIIijPwCTg8rXmNZfxqklVAaNc7Su5JFXnstbXncL17zjd3jKMx6Aq4/ylS8fxtmEKx76OJ7wJHjTG0secNEao6WcT37i03z+OnjhS/fRuEN84xMNv/Urlsd+w8086CH7+ejHPsdnPgs/+f88jOGozw033cC7/qTlJ17zaM7afR4/9H++jT/98z/nykc/kjf+1qd415+8j3//oq9nOpnwx+95P6NluOC8K/iTP/oLZjN4+CMfxpdv/mfO2r2PsoTZLHDbV2b0emczba7jU5+AX/79B5EUM3xS0tsF4/Iowybn9sPQ26UY7Q2cdzH8/u8d4mnPUgyWM/bsg7KBqt3k8kdcwH//uRv4u7/+NJc/8oEcun2N974v8PBHwvJexdrmOvlwQG3tKf9jZ4ozTuYS5neVk2G7rHvjAXk8nG9RWpP1+kwnRxj2Bzi3TmYsTbmG9z3qAKP+MtPyCISGIBX5YMh//PGf4Dkv+SH2716F4HjgZZfzrvf+HYMEjmKxBH75l/5fWutZGa4wuf0IYmdkyrO8vMwfXvN2nvLN387Lf/hVYBL+x+tfj0XjTYYjJTcpb37jG3nM4x7Hx264jte+6U24umI0GOBdgbc1//lnf4bnPf8FDEd9Aj32X/EI/vR97wap6KWBn/iRl/PSl76U1ZXdNGJ4zDc/kze/+WpWEqHZOIRI4BOf/CQXPuAyLKBNyst+8BU84+nfxNvf/k5+/Tdfzz98+hOISWibKZO120lUS7qyyqc+cy0XXXQRZAU44WlPfQpP+6an8AMvfhG3f+kIT3z8k3GuYVI1tG6CNh4rmmc/93vwasSjHvpQBMvUB0JvxDve+Uc0aYqkBqM03jqyfIm6vhPvpgwKsEboDfr87M/8FwbDFZxdo24sbTNDVEvdTFheXuKXfuFX2L1rH4VfY1rejsHj2gbvalzbMBotsTGekneWCAsssMACC9x7LEjRBRZY4H7BTnP2U71enK46NBynDNQ+oHzAh4BWmpAWtCSUNmOtEjxLtLagblKaxmCbqIwKIWabTbL0pGQcndrjdEk7IaoXt16Tuu1PtF78PdwjsnIrUZR3J12uRZ0xmXs6+z2WJAt3qffptNM9mZ8WKSpyl/Y/0+M4/eM9Mal+uqTyyVSysSqn+uccS86dmSdp9KGLpOEZkKAnqIcEdc/mnTfwmUK6cyyh40Fl7hkal4WOvNRicM4RXA0EciP0+imDfk6vt4n4fyYxaxitURJwLobXKzRKVMe5OoJYCLYjbzU7EzPtlOqcDqGyfV0Ej8YzY+8D4OHPUlz8oCEth5n6CaYP1mms0+RLgWwZJMlpJjVL/WVIIBjwqmRptU8122DvuaCyTTwjXOtIB5u85qfP5vWvvYOPf/yz9HvgNXzLM+DBl6XUbYlZBR/gh17xAao74QnfDQ//2vNp5DA2OYhPwCvDdBZYHmYMV+N+x+Ut6P5hXvmfevz+m2f85V99gZWlqDb8jufCvvMFH2ak/RhOnvQsvdGQzXFFlg5pbYPRlqBaqnbM6jlAUlL5w1zxNUt87JMbXHb5bkK2Tm/XDDMAn9zJM5/V57f+55Sf/E/voZfDYBm8go3qNvorPYa7wBswvQoVZgx7A575PPiNN9zEn//NTSwtwfkPgazfkhd9br8VXvfrLQdp+HCQAAAgAElEQVTOu4mbb4ZLLoEnffMBJvVBVDrjkq+Db/3uyzkyvRkdzmLXPkiXoDW30ugZ2RJYPaF0QiIZ+QjyEVR2hs4LxFlaWyNKoRNF40FSaMMEk2fUrUVnkA9hUq2z+6wVXvHqGW/5vaP82V9cR28Jygpe+CJN7TZ5+ndcymb5Bf7v//QPJDqG1z/9u+AxTxwybW7kUY9+EE9+2j/xX//rDWDjsTz/pXDWBRvM6sDb/ugQV1wJlz+6R9sc5pufDe9+H1z56JQXvnzINW8d8xd/+yHaFg5cDD/9S1/PRz78Ba7+FQsr8Oof/wtEga1uwVcQpnDrkY/zyh95HOkAXv79+9h7zgAvm2y6W0iWoBjmVE2Jy0ANx1TqEI9+fI/3v2fG4578UBq3SX8Y22W9PMhjnnAht9x5A6/9zQrUZxAFD3k4PO/FlzJz11O7CdQmKiBP8h+7L8jRk+KEnsFhJwe69fxzf3gyBvE0jSPRKf3eKtbNOO/ci/jkJ/4aZQpcM6XfW2VjcicXX3oF137+w2weHVM7ISlWecv/upraQSo5KiSkSmjtlLMuuYxPXnc9JlumLGfM1DLnP/BRvP2NjyDPKhrn2X3BpVx7/RepnafBMxj0GB85wh+87Rpan2CdJ+2N+PDHPo7LDYEGnQpH1tfo9VdwLiUNirde8w5qrZhYj0t6iHcoC+NpyXA44rVveBO/nYzw6ZCxFbCOSiokg93n7uO6G2+kDQZRGa01mNywXh/mmd/+FJ777O/GIEyrMec/4DLe+Y5ryI3GmL1cf8MXaRKhtELZ5iRJwcAIb3rDNZgkw/l4z7jkoot51x9fjfeCp48vDd/znH/Pd3/7d6CyHlPXQpagxRNma7z7j9/BpHa07ZSpHnHeA6/kD995NZqKs/dfzN9/9LOETNG0M0yac+GFl/C+P/4DJAj5RRfykc9ciw0KO5ty2DoufMgjeOc1/466dczaitFgRDUrGRa9zj5hgQUWWGCB+wIS/rXckxdYYIH/32BnFtT5/IMf/CCPe9zjOqN9RZAJLYd5w3t/nn++88+x+VG8AnBR1ekDEnRU7MRY9rmw67Rw/AuODh7tHOIDVhK86RGSIXUYslkWbMwKdu17CF5WCSyj1ABRCVonnR9loLbt3ZY/r/eZHNOZbn+mnpDH4l667HPvXx7luBN4b9vreHi/XccTbTtffk/Dl+8Ox2ddvXucnMw/9fb3jBDcLv9eKEWhI0VP37bhWHsJf69f9O9N/1Mh8pGygxSdkxRzUjRaaAhpojEqEHyDbaY0dUlwt7B7dAtFdgd5PiNJphg/A9cg3sRJNIglqBovc5sBQULOVrK0M4hfPKaeQdBogk2oK8Xq6irj6e0YYxBb4KzGZCaGt6NZ3zhEb+BJ05RqmqN1QjAz8iIwmR1h0F9ifERI05T+yFHVY3CGojiL2caQ9Q2LtS2DUWCwMiXTA/76nTfy/j+d8Iv//dnccPO15EPh/ItXObJ+PcpoXDVCKUUIRxgMU+pKsK0gpCgdCLJJv7fE+GjCZKxoG1haMQxXpzR2DRFhPG3o5Xto25qgNjAGhBxjDDbMCF6T6VUOHjzIrl1ZTETSLlOXFcWgxAeLawb4oDBpS2IK1g4HJuuWvXt20etryvZOWl+jVUrtKkxeIqpBm0BdeYb5+Ry8fUY19jzgwIU09QwbJgRdkveGVJMRt9x8kOWVgvMfsMy4uo486bF2cMhoNKKR60iLgGLExvoYTEueF2hW2dwck2U1g2GGbR2zqUVIGSwtM6s2cVKSJg5jDL7V2Drg6oT+IMOyRlYsMzncp21bBisbOG8Z5RcyXg8cOTyhaUvOPmeASht8KDEmQVFw+FDJdCzs3TtktPsobTiKloTZVLN3+QpuuO4IvjX0lz27zl7Dskk1zihnlqXlHs7X6ESDU2wcLcmzJZZXz2Zzo2Z8Z4XSlt3nZxjV55o3/j1rRy3Pe9E3MJ6tUSSrhNagQsYNN9zA7159Hb/yq9+CCxOcGqPzTSblOnm6QlmW5MNoTVNPNHmeI9mUtnG0s4yV5d1MZ4dIU0XTePKsj21ahv2zOXhby9EjG/QGwgUXr2A5yKw5TC8vmJYzgrrnpOdd/o9niABb+9fddWx+OwwqKs4DgkIjwaGrvezLn8Q3XPgiEi5EMTitweL589ahQ4fuOsilAmmaMxvXaAV5qti9Zy+iNNYLWhmctxjjcd530RGCQfDB4xSoRONr06WlbHFYfEocENpyd8kAYWgctW2xCGiDdyGupAKEgFGCdQGSAqzFKI1z1baFUYAkEZpWk2Y5rq4AixMgBVQOTQMqIG0gIfLLKkkp2wCmD64BmZGmoBy4FowRGhsAE81gMgsOtI31DdrgvMNkBbYqu4iBOKBQtSC6QFSBb2oEi8YScGiBNsRxsOj0UgCQSYMRmHlBJynWNahUYdomKuCZG90kIAp0HBRRjSY1KaWbbo2sGq2wNt5L8txQV832+RVIsx511YIoDq8dZjZZRwIYLYi697qm0/0P/GtQBdHeJSZa2rt3792uN/9ffOADH+Cxj33sIinTAgsscNrYeZ9dKEUXWGCB+x0nUovGDPXb30+XYNwirMTjE4c2GSEM2ChzNidDnD6A6T+I4crFbLg9NGEZH/o4Lzix+LYlSAXek5DE5Bb/Ajgx6XriOp8uKXcqpd1OUvF0cF89TN7dcd8TUvR0fS5Ph9Q+fp1T5Kk6Zfur48K3z5QUnYd53yOIv8v+jz+OU50HN/9XnqaH7fHk6KnKP1X9TxXyeqrl4mVbrSqydT7nIapGaXxr8bMmKj2xMZlQoujlD2Zz8iVs+WVs/way4itkWUlqLKGNtgY6pBA0EhRKtSB2fmAQAl4CnMRT9O7qs7P9dSok2rM2+zKDgVA3m1jx9JeWsU3OrGwYLRWs9hI8JcHNGKwaqmpGoMWhKXpDqmbG0t6Mtp1SOY/DUxQ5m7M7GSzBatHgKSn6hrKakjGgPxxQuwml/zIHLvNUfo2b7rie3bv2U5UW9CZJEcmPst2kcQ3FIMe2jiCaJMlYnxyl6I8YFdE3dDAsKOsNrHUkSc5gWAANaWJpbUCnKoaLkhCU0LQWwpR95+5hNjtK8FNcKBmsDGhbh8eT9ktmVY1XKZJohrtbBrsCuDtotKfxmwxW+mhJcdMGkwsiGW0DeT+ntlNW9xr8akIlt5AMLFo7UIGyvJ1sNOXiy1OUckzam5F0Su3GjPZC6yZkeUZVbzCrbqS/tESerlJVFRW3srI/Z7w2oSVQtTXpoIfRmrXpQdLUkGYpdbWBk4bEaCTAsJdi7QyLpS3vRIopo5WU1o3RqTBtvwi5ZulsTzHoI7KBtZZUpzjvaPwRVvZrzpIMkQ08geks0CtasoHi0Ppn2HXuMioYMC2z5jAOS9HvI8qQFTnjcYnzFYhnZc+App2y2dxKtlRg3VGWlobUahYzmKcWSaBYXWdwVsNs8zY0GUUvo79+B5MG6nCEtD/B+nVs8AyWBljXoKUG42gaS7a0RONqxDaY1DAYCgcPfp6VlRWsm5H2W8bTQxTJLib1V1g6W1jdL/hgWS/vpG0bsl7BkbV1BqMRra1P6393d/D3MLHS8bg7Rf7xqtH7GkopJpMJWjKMTphWm9x+21dI0x6zqsGkCZPplHyQxoSUrhsQVo6mnREk0Mt7NBPoFQNC4ji6fidFkSEqJqSzrYAadcmbNqjKKf10gChD4wMm1TRthfJg0GRFSulqatuSSIZzAW0CRVFQTisSrcAoZlVFkhQ412KkpSxn7N61j7WNdcQEenmGLx1KGSyONiiUTsmSlOnmEYo8JtLEB5xvMUaRpilN04CDJNG0PvqpKole0dPpmDzvYV0gyxPqakKWZRifMZ1WkKQE7cmSECMMrEGJYJsZg14f2yQ0tiYdBSbTMUU6ZDqrSIZRtVl4kOBQicIFR/CKfn/I+mQKDnI0ZT3DjGKEEg1kWYbFMSsnjPIM2zTotB+fDZsGrwSbZjS2BSyJNmRJivce6+9dosIFFlhggQW2sSBFF1hggfsUxxIhJ0mic4LtTjfzfFwvhobPWmHqRtRqP8nyA0myi2nDBazbPZR+GcsA71OcApTF6xpRDUYFnOsyTt8PuAshFI5Xit01E+1dSLVTeJWFUzwUq1Nmnz856XSm2CrvFEWdNumrz0CJe1xRIlENc2ybH7f9KY7P3w3puLXecf37Ln3pZIcfYvKLqBhRBNyZkZPEl9aTJvw6xf79lgvrzqz22/NI2ndK0uitsPX9pCrXU4hK7qIQDdvl7lSshi2j0xMsh04q2u1OPP44v77gAhpBkoASh8Ix9Q2htUyrAathCetWmElCgbAsE3TSkiiJCZgkEKLDaGzMbr9zcei8Fc40a3UIAQKE4DEm4O2MNAvMyglpqjC5UNbrpGqVrIDKbiLKIsHGl3UUXnz0G61rEpNhjGFWHSZJBVwMB63bliRVTKs7yIoE5zZpnKFtAyG19FcDj3syOHUYG9Zp2WTXnoKmmhEQTAazZkqWRGKqGGh8qGh8RZ71aVqFSTWOGcpAljqm5QYimjRNcV7Ae5yvcL5mMOhRVSUmUXhxeAdpnhKso2ym6CzF2ypmha/X0SpDNDR+Sm+QMp2WVOMJvX6Kc5Yg8czkfRhPDuNJ6BUDynrWRQTkVFVDL89oqgl5L8c5S+tneNdiyDFJoG4PkyQZtvEkqaCUw4WW2h3BmIzNSclgWGByi8cym00JSggypW5npL0M52xn62AJ4sjyzp7CB0yaYNsSnXhEQVWPUUmKBIVONb6tYki4xMgF6yuyPKNnDNPprSCGIh+ysTGl3+8TdEPrKnSWsL62yXCwm8FgRFVv4NsxveGItj2C8yomF1QxDVDVzlBJxubmOiqFoBxJopmVm6RpQRtKqnbCaBfUzSFqa0jTjCsedTaz6Rpi1jk6PkgvW0GYMmsdu/ZrvvfFoIuS0t+JSS1N7WibGmVSMA7vLWmmad0EZQzOtTjvmFaW5dUB09kmRS+lcVPygca7Cu/B+TJeF53HZD3E5HgXGC2vMptNYmLF+0Ctfk/vfVEgObfD2DJwYf5scqIBr/vyaaNpGvpFD4JhNp0y7OcopVhb22C4tEJjW5aWh8zqCV509L0IAXEObXISrRhvThhkQ6azTYKBwWBE3UwwxGuUUglBecpyitGB0fISbradZm6eqC1NFK62VLMpST+h9fHKmecZbdsy3izJspzWWWjbmONSBcQLxhhGvT7jzXX6RY4NVbyuqR6tCySZwTY1QsJkOmY0HNI2FYZAkiVMK0ua5pTTTfJeH4uhcQFlPEpBWc1IjGFlOGB9c8ZgZQ+bkylF0qeaTelrIUs1NlV4ApNyTC/Loy1TkpKoIdPplEFuEC0c3VxjedcS9UbN0mjEuJ6SJhl48C4gmaapK1KjOXL0IEWxSpKn1ONNBss9aqBtGnpZwXQ6JStSVkZDZhsb9Ho9Nmc1vaLAJAmNbbHWYoyirGfkxtBUM5QynVXMVm+M/XCrj937SKIFFlhgga8mLEjRBRZY4N5DtiOtUNuEl5c4V8RkQnOPx+03Azk2hH7OqZ0y63fcNiGlakeU4ULW2gvZu+cqjk5GlHYZlyzRGE3Aor2gQnzgVUEjTsfkK0Hu08QHx+AEVQgnXO5PvPxuyjh2+clX8Kdip47hC++D8KjTfOPb2tcpT/PpH/8Jt1Vyj2p1+mHd+rh9ngEECHNSuwtDFM5oHl+I7qnSFLZbx5+wfFEqHpvczfHdQ2w3685+EMsNobuSBB9DD4/b79byre3mOJ4SnS8PhOBxgY4ETkGlWElZdzkTFIUZcmTDM0hr8JBmDuvHeF1GijgofIjtoBF0FIjG8NMtte2J6jk/wBP1jABica3FKAEX0CrFWRAnGBI8UZkalfYmJqkihsYqk+B9IEmiuaj3Loa8ew8+7UI34xVAmUDjLCIF1nlMZpjVR7nwipyLr7gAr8qOgO7RNA7UFINGQkaiEpyrCXiqNiCiMckQ67o07B15Ek1SXfR5DIL1kcT23iISOtLWAgneWxCHKNfdH3r4IDjnQRKsUyjReBwxEZiirizaeEyio4KLBK8sQTxt4zA6R0Th2ppUkq57tqQqEipahLauQWyX5C3BuwSFItWxvxmlCc7ifIpIgiiDD44iz7BNC53XsFaWICHaxrQgwUAwJErAWSxl9CX2PYIVEIXROd656IPbhYVChm9iP5DOIDcE0CZ6Mlpfo0wks5qmpSgyfGgiE4WisQ29fobzM1yjMJKCpNi6IUhU2nsEUSCiUQpCsJikI2wDtG3sN9Y7pEuIWLclCCiV4t2MCx7YB0mpmzF5muJ8jQsGpTTDpR5XfeMKLqwBlsaVSBIQEsQnGDKCj+dcKQe+RgtIEHAZzgtZ0iM4i2iDCw6kidm0KOL/XrmoWOwYoKqq0EbOSIl+ImwPytzDyIZOMR6IBKnvVOPed7+pbU/mu5S9k0M91fFt7e7YgvK0YDwe089yRr2Ett6ksZ7eYImmdYhobBPDwL0KOK2w1pPrnNa2EBRJluPTlhAaMhnS1i0+NKgswZZCUeTYYLFU8VnNa0rXkuuUVCta60CDk4CnRRuJvyGIis99SRCMyWicwwNGpSjb4uuWNNHYpkUphag4OGhk7netCN4hrSNF0bSWLM2pmxYtAW3HaDRt5fn+73s573vPu7FoHnLlY3nb297KqtGAoxZH0JqkbUlVglhFgiFYS5ZltLahDeB8HIzrZzniHGmqqOwMKwkuSfCpp5lNWR0t0UxbRJJoD2EUqYKyaQlKUKIJWlOHQNorCN7R1jVJL6VxLbV1pEVO0zSYVEPtcTbQK4ZMqilpVuC9pbQNWdrH1J7gA2KElhYtgglC2TbkvQGeQN3EupRNTaoNIgrvWuZ3vWP6UXennIeMHt/f7hKVdQzx/y+LGFEW7tXgxQILLLDA6WBBii6wwAL3KUJwOz5vP0R5IZIJzNUZJyvj1KRUQGiagE53c+TwEqsXXsXta310theX9GlJ8RLw4tE+qupUR7ZIp+C4m+j1BRb4F4a/h/PF/k9czomxcwDEoZl5odc7i4NV4KzB5Rw+eiuDlQnV7A50IoDdGvCBeL1wZ+A7dKoXufly2SJsTRdyazrmeB6iP1eX6i0f2BAkqr7QnZJXA4oQJH4OEILgxYNEcnErO5OE6JNKDD+eK5yDFxBBi0NUVHluHb7W3XVTYhlACG1nWxC/q6BQIqB8RzS5br2ubNUpnCNPGFcJ0VdZB9m2IyAQxHXq5Kg4Q1xnX2C6BFgBlI3LRQDdrc/2CRPXfZn7w3qCCIIgogg2xIRnYjuJVUxcFrwhzI9TJB6nKAhJbKluP0LanT8FIpEgFyGIdGMVDYRODb7l5giiAmGHInse+TBv1/m5jJ/pPnf9MbYogib46I2NxAEBmd/QuuR3ymj8Vv91hOCiclTDtsSaro+AcgbwuK3z5vChxaoaaJHQHbOK7eSC79rcESSSrIosqppRuNbH8xKZ+Shq3xpQiQMt8VbvCT4qoLcsYYROaaziAI5It/9u/RALO117lfsLInFgN8wJUdn+3YtCM1fYzzH3P773+67rmiLLUYliOl1nkAkHb7+DxzzhKjbHNVAjtLFraVC9s/jABz/Kgd0j+qnBe8+0ahCTULmAmIBoxagYMt5cY2AGzNaOovo5Nngys8TmZMagn+NsiW0StNHUzmGdo5/3WF9fp7/UR7yndVER2pQtea+HSTR100bfYBRGAk1ToZMcFyyNLUnSgmrakOc9GteS5SmqadDKYEXTWIdWgniPDp6//9AHefbzv49r3v5ufvvXfo10sMzBxiOJYjo9ynCQkQ2WER+o65IsSRlvbqKNQRuHDp7SNvSWVlibtiSJwdkpBkdVtnhJMYM+uMCR9TX6haba3MSkGUmW4LyiaRqmk5Ll5VVCsKxt3M7KyhDbBNo6oFNDWZWIb6KnrtOENvZdrbrrloOZryiKgqp2eBGMSSnrCq1SdJLQBBf9WV1NUMLScMSRjU2SNEdrzWRWkuc5rWsRCagdhLwKPtr17MCJ7k+LNCMLLLDAVysWpOgCCyxwn+N0H6yimvRkLzUn29gQlOHoRMhH5yNmD23wWAe6SLsHS3NcqG0T50GfpOAFFljgqwJK0ziHTnrUto/jAAePHGXf7gzBbSVs2iY14nUtUj6nf43bJu6OX6jxXdK3juOMpYY5cRe6pC1+62IY1fg1XhShTRDRneI3QEgJWKBExBF8DgrEzKLaxs1Tl0RlYvBdCCZtRzpG0suHrBOANt1uZWsgyYeOJMSiVNUdbxb37U30d1W2IzCjZ24IhkjYdupQqQDBuxQhjUSuimrlIA2BqBQLc9uG7thiSLInzK/fUuIlkpN4tXVdlyDd/ptYp5B1BLJE9Xyn0lbKRVIU27Vj2llGaEJQHWkbz388Dtu185y8THDKEo0oGsKczPRFbFNV4sUTQob4NLa9ilYE0BKISVWCn5PaXb06i4jgE0QUoiwhdKrh6EQLCM7n0ftWLAGPl5ggBkLXVq7rGR0tKi0hKJSf3/8i+YxIp8zWzGno+XIkqqzF6y0SWjEn7auooPYaMBDy2M+974hZB7SRYEd158GDqgEHqur6Y0cy+6Tr8677T7Sx70nStUvNlqo+/rAl8rw/CNAzSQR3vL91mG8v22q3+xpF1mMym4LSmFTj3Zimriiy3fzN3/4t+89JCf4wo57l2i/cxlO/7UcZpfugOoRrpiSmIBOhaQp80medhlR7/LSlHzIK31D0NBsSMNmItbrPcLCMrW5C+wqTr1A3ln4/Z1pWjMeO0egc6nZMnud412Kbiv5wSNU2VOMpJs1omgxbW/qFom4bQJGkCXnakKpAKwWiemjV0LRj7HhM0Rui+yOq1hJcSaI1kxJ+9+o/5A+ueStXfs1DSRxYX2JEKPI+RdKjLGtK20cpRU8afGjIix4qBBLlmU7WSfIBbQWhNYhW6CTgm5o8jYr4clah0gyVDEiShMwEqnrKZFqR9fdSuj7F0l426ynBjVkdKPz4CIkbkZghVWvIhstsTm/BBEWiBrg6YBJNaysGaY+yHBOUAxJs4xgMl2mdw0lN226y1Ftic72ln+Ykicc6Szub0hv0adqoqu31eriOoDZajiPet8Prt78fO4h4oj76r6kSXWCBBRb4l8S/TIaRBRZY4N84dj5cdQ9fxz1EHf9i4Hc8bN3dS8POZcdPPii8XubwRDPacylrUyHJl2mlU7BsvV/Onww7xRTxJRbUmSSOXmCBBf4NIQgoY6jbgE4HTOsMzKUcXV/CSo82eDwhckV+TurEcNhIy6iOIDw9wuOu6wnoqGCMV89ICkpHkoInqJjwaVtJqDuCqCOSJBJrgTKSiF6Dny+nS4cdSxdhSzkpysXQ1q5cEb2D1Jl7yRqCF4LviE0vx9lxHL/dVk0JtPhQ40NJoI5qOqVjiGzHv8XM1VGNGIiknwSLCvPQ+rli0kCnht1qQ5krE2NIdfzN7wiz3DlJp0wNOAJhxzkTFe8Hd0nYJpHU3W6nsKPOMcTWS0yUFrwQcASxeOXwW8m4VIxNCNG+IeA6g4c5ORH3vUPWCiGBkMQyQyB4tfU5WiHEcFjEErQndESx6/rzvH/5zn3CzhXIEkOTlYKgAi5YrG+jp+Mxyfq2Cfw4dYnggur6fcyo7oLtiF3Zao/Yd+dkrsH7uD+lu/4mritTdwOVkWgW1bWzRCVtJE6TSBTP+xi627ZT9ULXR7fP2/1FPN7bsu9PMqksS5IkQVJDE1qU9qRGkSZ90iQm6xEc0/XDpMHhK8Vss2bv0pAUy/O/5wXsP/8CLjywn6c+6QlUrcdJjncKpQyv+dEfZ9+5F3HeWQc476x9POPbvpPbD22Qmow/uuatnLVvH/vO3c/Zu3dx3jn7ueHmQ0wqw1uuvoY9q3s4Z+857D/3ACt793LOeedy0w3XcujWm3judz2XuoVZ3TBaXqLIClzr8UGYli2iM+q6xlebpNrxsle+ij3nP4Dz9+/myY//OqrGU7uUw0fHfOlLd/ALP/9L7N17Hnv3nccll+yjnk3ZXFvnYVdczoEDB3jKE59OW2lEGaqmAhVobQn1lPe8653sv+AB7D3rLC46cIBnfNNTOHznQb58y1e49LKHs2//+RzYv5dzz97FL/23X2M6a6lnYz798Y9w4OJLOfus/Vxy4Hye9OQnMq0nJIkmIeVdb30nD7zoQew79xzO238O//CxD7NnZcTnP/95vvs538tk6mgbT5bkfP7zn+N7X/B8vJtyww3X8Zznv5i1zTpeD33Nn7znfVz1dd9ACI68MDgbuOb3r+Gcc89lz549XPSAi/j4Rz9K1dTU3tLvD0iSrBvIisN3TuLtYOdvCyywwAILbGNBii6wwAL3K459KYgvedvhgHdd92Qk6U44UqZtgS7Oowoj6jCgJUclfWZVg9bbapjoHHp3iWn8YlpMi+mrbgJQaJMxrR06O5txuQ+SS5jUQjCRBKUjssQHPAEfwEqIidtgmzTyJ/M43CZwtq5vPoahB6/xISajibRdS9B1nOg8MIN0BFkCPomqzBBQpkYlE8SUIG1USoYMkT6iki0FaPApwadxHVURgo3hx8GCd9Ec1ZmOMBSC+EishSJOJJ1qNhKSSim0SsH3Ua6PDgmaEIk63RK0BePAuPibCgQFWgIqCIYCHTKMatF6itclQaquvjtC00MfsSOCj5PyA1QwkWxTCnwfCYNIpgEQCbhgZpA0BMkIksekSMqjlOqIWelIUocXhQsJPmS4IPE31eJVHcvQFcE0BO0IXXi0FxfbUpqY+GsO3SC6RnTM6h5sn+BHSNhOZBZ8pyYNkXhSyqA0W4RhnObH6Lv9xMzTkUT0oGoCM5QpEV0hyuNiwD/eJwg5Qg8lWWxHsu4cEs+fjhMoPBrlNaqzRhAR0B50VLwSCrz4jvCdd+c2euNFOm8AACAASURBVMWGHvgCQaO0w+garWdo1aBokdAiwUZFrLQEqk4dGwn+2K+l+w/pTm2cgs0JNkNCGv1avQIvnWWEieuEZDsKZAdO9/nhnuD+JF7vCdI0xXvLrCzRiUEhlNMZoGhah7WWRCUsFQU9rcm0QltHmE756Z/6GRqzys23H+W2Gz/KU7/+wbzyB16JuAEimsp7/vn2I/zir/0ah79yA5/6u78kM440MxASnvWdz+emr3yJQ4dv4+CXPsuv/sLP8cQnfhuHNgIvedH3cectX+JjH/oz/t3jr+Tmg4e4+ZZbefAl+8n8lKZu8apAih7rkzG2nJKiQA1ppYc3oCnZZQI/+apXM01XuHl9yo3X/j3f9oRH8QMveyU+3UXjhZtu+jI/9pqf5cjaEW47+FF+4qd+kG995rdjpMc//sMn+NAH/opzz9pPO/V4L5g8p3YNWgt2POO3f/03+PA/foab1g7x0Q/+FUsp7B4uYZIhFz3wSq7/4q2s3/lFPvrB9/K2t7+Dtc0a7aF1mkd/03P5zMExH/7U37B3VOHcnThf8+bXvZ3f/PVr+NCn/omv3Horn/7An/GK7/lO7rj+ixS6TyM5PhuRFSPquu2E1RaxMxBLa0aMG4Wvj3L9tR/nh172o+hshcavM61u53+9+fd5y5v/kJtuvoVbbrmFj33w73nJ//Ei1qZTSA1t3TDbGKO721yj4yVee0Xi49CHU8cOpJwI/1/q6wsssMAC9zcWpOgCCyxwH8Ef931OgN6VLNgZknOyF42TK0UNG9OE4eqFjEuDpUBMH9sKWqd4BypYRBrUTkVOUN3LnT8BQbrAAgt8tSCEgFIG6wSvhpR2F5Kdx3gWOqVfJGJkHkI990QW8CFSmCcq80Sf7wLx+NBEEjTEhEOENIZmex/DpYONisbgY3Ki+XpOEeycVALxnfKxI46CA+89QiSvQpvhbR7fhPEQAsFbfKgRGqRTJYpPEK8jEcUOIsqHTolq4+QswXlwAe8F77v9ebetcNzyj3b4YLG2wbkW7z3Ba0TMtmKz2w4vBBfwTvBOCNbEkHy/Xdc5cYtXeC/gBHEa8YL4LoGR8909wuK9iwmHvEdC56sZooJ23l6qI+iYt5sP0V7UWXxoCbbGh7ZrJ4kEebAE4vJYJxvnIfoDBisxzD9E31HNXKEa/TojqTtXhG4vC7RROYvt7F7m5cpWG3jvCc51+27xvkH8XDUcSRbvtlWe3ml8q3Bu+16rRMd1rCI41fUZhw8Nznf9BksILRI6hbFogtLQ/Secc8fek73r6tfZJGAJwcX28r6rk43eqpIQ5r63ThOCjoMCYW4BALjY733Xtt7JltWAiP5XI22Of2Y5/jnmZJEv9xUkQFPNMMaAjiS699DrDajqGkfAeUiTGKq+fnSDQT+nnyd88Quf50/e9W5e9iOvoTWGfh54yfOfxac//hnuvHWNoUkIrkX3d7Gy/wEkGjQt/X6B0hpbtqSSxGtgsIjyPOHx38CufedT1rC+NiFPY/i8946NjQ0kEVaWCoKPSZXquqZqSnrDAUVaoLwm+IQk6zNrS5JU+PLnP8dfvve9/MAPvZpx2zAsPC/+3u/gk5/+DLfcvs7ttx7kykd9DVdd9VjGkxlOC8974Qu45NLL+NxnryW0NYUCP5vRTxO8dZgkow5CSBLSxEA32NW6gNYaozSOwMbGmDQvcM4zHm+Q5yln7TuH3mCEJlCkcfDJi1CXE+pmA4xFtPCm1/8e/+0Xf52z95xNnmecfc4Kj7ryodxx8FZEhLKyIIa6rtEohsWQqmyIQxsWLdDr9Wh84IUv/j5e9R9/jKIoyAsh+JrXvvZ1/MzP/Bzee9IsY8/qLq666iquv/GLWBeT742Gwx29ZacydFutfqJBhQUWWGCBr1YsPEUXWGCB+xR3T3KeyFNv+6HsjL3BQsKsSsjNLnzIcUFjJMFZj8kSnG9ANUQPuhQJQkB3YYCdanSRaWmBBb46EQISolpQJzmz2pKYJVoZUVUe7xUmBFRQkTwTf8Jh5DkxuhXiDp3HZ+ffdowv4Y7rjQQkzACPEo2QIaHowqQnOBrmbqFKXFQ6hgaUQYUkquXavEuoMQ8tDkBMGuR9S2Is1mvEF3gMxnRKvdDgQ00yzwEUEsSbGCrfvTQH8WjVgI4KTy9EEs8L4GIiH+mSyATdEcggLok+0UETpN1KRCNqngioCyl3IFLEJDpdeLTqSEtLwHtF0g1cedUgyqJDDH93Pob2C7HuSpJIGBIiwYcGbzGJjWfIpcwT/ijxiDRI8EhIMJKgRG2NmamgUKQogRAagvfRQdYrlASU0uCj56ynjeH+RAUswaBJwKdAR4CKx4ghVjiuqwEthtpH2Vb0CPWIarbWiQmeXCQuvQHRaB3JWu+TGMJuY2i/VqBUG71HfVzfB+nufQoJKUpMd5w2htAGvZX4SXd2AV4sfk5kBoc2gniFCxqcJugQt/EmBtJ3ilhCQnCmS9TlUcqiYqxujNPwaSSUsd19WMU/h+huX5EgVTJDaR/bmIBgiRYWplPYJtEXtutPQNcfT/zccCoO8hiV7wlwKk/RreXH/bYza3e4HwOVsywjSABnaZ2jtVHh7cXT7xf0eo7J5CgraY/BYMBsukZdrZPiUVozaWta8bRNjaBxVnP00BHawjPZuIM7xxMufNjDKVmDxDNroW4VmRFS1/CSF76YP/vrD5DG8RHylSvJjYrEo2tJiwEhQCKB3Ah3HD6C15qbb7qBhz3oItCboDzfeNVTefPvXE1vmDCejkl7Ca0rMSbFiGE82UAnmkRrmqbCe8XBO45wYPde6umYyfQI6VJB6fo4Uew6eze33nYjvavOo51Mufnaf+Cyi/bhWccpz+O/9Tm8/n/+KkVm+JX/8ct87UMeCqpAnOZhV1zK2nSDpdWCf/rUR7j80stwrNMIvPw1P482AeXBVSWmaUkdONEUu3Zhs4RpW3Pojlt59nd9My1CSYU1Hhvg677lyXz9Yy/kxs9fx0MuuABYo1Ae5z0Pe9iD8WmGMhNUdSd2fJQXvurHeNp3vZTnPOdZfOTD70NcS+sC1nqe/qxvRQzUtiRTGbW3PP6ZT+MRj3gEZV2RKjV3fNkKm3dyz0jQhWJ0gQUW+GrAghRdYIEF7hcc8yAVtl8S2PHCICcgSk+VsXkOj6JtE1qbopMMIwmzSUmvP2A6nZIUCo/tXNAsMfPyPEGHIwhICJyQrF1ggQX+bUM8zgaUSRBvoQsZJU+YrduYjGYrB0wk9pwPoLcivM8Id72uxTB+RYLyI5T0UfQJocGjEV8hZFFRKA0S2kg4YYAMHzRGUiQolJguY3uI2cKpUaFGB0GC4NHokKF9D5EGzwaEQKYKxGcEhvgQ8JTYUEc1JZAkfZQYtMojQaemeFqkI08TXeBCp+YMDq/GnVpRxwzxohBJSPQSWuVIUHjfYF1JcI7EFAQMogwKjVbgqAhs4AETekhI8bpFlEe5jpANNU4FDAElOToMCaLwtLgwI1DigyFTfYJPCMxJuZoQKgKCCh4hRYUMIY/ZmUMJAbTqYVzeKTcbgqpQkqBYQkkWfTmlwoZNEIvysZ7RA9OgQ44NLVYdQdAYl0VlHxPEK1QYorTGMCEoQfmMIDpaEEhAhwQvDSGMscojvg8UZJKAUgia1pc04QhKAoYeRhSKBpTgQkZAqN0mRqdoWUbrBJEyqpNtwDvQaYZGxX4ighOPpcLJOp6WVIpOKe2x4qNqloB2AwiGtOj8UX2GwxFkBjgUBo1Gq6jc9YCjwTPd0f8VStItb9iARVSDUgYTRiiVwNyfFovFbT9TyDwD1naymNN9brgnONOydz7nbH2/HxCV15AqjSiP0Tlt2CDLMjY211kZ9dEmxYYZlW0xiaIoMrRLmLUlaR7QJtBWKUH16Q0H7Nm9wlK6ybvf/1c88pEPZ7i8hG/HeGOoG0eSJPhqxuMe/7X859e/kTf83u/SM5YbbryTJzz1FRjlSTOD9Q7vArb1GK1pyoZdu/awdmSTc887h7/98EcoRo6yLHn5C1/N+//q73jik76R0bBgbBt8gCYIs6Zmz3IP7Ws2pxW6v4wxhnP27uLcfs7hQ3dEJWfqSfoDxCtuu/0g5x84l3I2YdfSgCsedDG/8brfYXV/wR2bG1z5xGfyjnf/GS96ytfyiEc8jG966lN52Q//GHtHu3n1q19OXvRZX7+dhzz0Uq7+vT8gzWt8mvOs572Cd7/7j3nJMx7BTTddzxUPuohcICVjsmFBMlocy7sLXvfLb+ShX/sY2hRKXeJUg9Hwuc99icsvfwi/88a3MMorxM44eMvt/PCr/gMtntpZsiTl5//Lz+FQ/F8/9VN88Z8+jdEx/F+RAvC+d72byx71YFCBJGi8UjSpiYnd2ui7K+F/s/fm8ZZU9bn3d61Vq6r2cIY+3acneqK7aZqpGeWVwaC+gsYpGKdI1BATXzUaTcQkJng1N+YajRn0Kk4oKoIKiohMBg0OgIA0s0zdTD0APZw+0x5qWsP9Y+1zuhsaQYPx+rqfz+ew+1BVu6pWraqz6lnP73mCD7CT7kkMq3b3z1/VvdNHH3308ZuCPinaRx99/Jcg5d4plqEkVe5VSjb76WUvlVUEBcmTKDH29RIhHv+SYYMlXiwShPUIHGkU4cqSRAm8rRARwYetV8aPFD1+NvjjCfHLERx99NHHbzakF6A81hqE6qksY4ORJcoCVody314WtxehCNF6F5w3HvcOuXc5bfj8eetILxA+xld10ngV119zF2NjGxHSc/hRi1m6bCVbN4+zZctmjjp6f6TKEdKzccMWBJI1BxyMtZadOyb52R2PUeSgNZz4nKNpDFZ0upOsv2MzBx28iIEhgxSWe27bhVRw6JHDZCWsv3EnOx+FooCVq+Zz6DFDeDNJcyAmywQ7tpbcdfuW4O0pLYuWeA4+dAXOCrZvm+SOWx+gqgCvOPF5R9KYW1JUE9SaNUwl8V6j5Ty2Ppiz/qf34i3MHYETTlpLrKHKNFu27OS+jdtot2BOXfC8U47BpdMoJXn47iliNR/dGOInN6wnBg47bBnLDmxgy0l0NMTkTsMN199JuwVr1g5zwMHzSZsV3S7cclOHR7fk6CgmSRwnnHQQ62+5jsVL6ixfsRhrHVWpuXX9Qxx08BoaQw4lE8Yfq3P9tT+jqgxLl89h3dGjbLjvYTbfv41GbQFSVXTy7YwulRy89gAefWCaZUv348GtG7h/43biSnHCc49CzetQ0zE3/3ALQwMNDlg3SLubU1f785Mf3cDKQ+uMLh5m+6M5u8Y6LJy/hFtvvYeJsZyDDtuPgw8fwNspEjGHbifhx9esJ88lppAc8+wDWbp6hKJs0Zka5vpr76LILdbBvHmKE37ncHRU4U3Eru2hjfAQaTjqyGXsv3I5D27azF23b0LbGpIGpZNUTHHwswaYM2eIn163heOffSQqnUYm0+Sig/ApWi5A+8XcdsMDbNzwMJEWrDpgPoesG8V7w67HHLfevIGpKag1Yd58OObYtQiliLQjKyqkFAivqSpLrA1CVHhfYfKUjfe02XDPGFUFCxfHPPuEtUFVqLpIZYItwT7w+HHDUxE93u29/PHr7/XbPsYJs0rTp0F6/jLE6FORVUpp8k6LpJ4Qq4ismyPiiKqqUDJMVESxYjrrouoJxlpKa1izen9ee9orOetjH+Qr51+AVXP43LmfY+0h+zM6L0WZKX78gx/ysveciTFtrNR0naDWrFNlHcbGtzM9PY01gNR4m3Hj9dfS6U5R+AyPRIngaRrHdSClrCxxTeFNRZpEOFeBC8Fypbe084x6PSHrthhoNCnaBYsPWMsrTnstH/vgmXztGxdiomE+9rlPccQR61g42iT1GSc9/yTO+Ou/4vNf+QpF1eLr3/gG3iiOXHckNT3GWNXBuhIpLMaU6DShyC0KTaQUH/j7D7Dm8KNYvW4d2WNbUZRIp4hUDZsouj5HS4ny4MoKrRRZVXHpVVfwO696K4mGqC0YtEMomxKnlnf8xZt49/vfwbmXX0UajWC60JqeZtfko3iREGlPN28xNDhElXeIZUGiCrAWJ2PW37aRneOeb132RXw1TqJDCJlRA9SihHe+88/4m79+Fxdc+R3iOCYWmgc3b+Yx02XlmgMYimOksUgPXjiMBOWDVbDwUAXnDmbuoqe6T4JqvT9Q7qOPPv7/jT4p2kcfffwX8URfzr1VonKf6wA9teYvP1MtnQ8By7NJtB5kL1zE2+BJBjgHeIfDhcRgQolrUA/10Ucfv3Xwvfgj74PNpqxwosCKHOU8akYpKqreyuEZJnwvJs6H0vlfXmEj8MYzWB/lG1/5MdddCyedBFu2wcTEo/zhaUvYscVwwbkV6w5poBNNGte45uotVIXjyHUDTE1s4zuXPEaq4IADBrnxmmluuOZm/tc/nchj42NceDa8/yNNMC3iWsTV/zFGWoPjT9if226+n2uvhgNXQ10NcvZZO3jtG3dwwvOWUWTTpHqE29c/yBXnw/KDOzzyCCxfDUesG2Rycpz/vGobZQarV8/lhp/s4oYb1vO+D62iXm/Smmyh0xrOetrj43zjGztYvhiWLlrOxRdvYvPme3nzm48gKwzf/tY25i+CZYubXH15m7vuuIl3fGAFcRyz4WcbuOWnO2EAVq+GBzbA5Zds5sOfWMHQ4DwefbjNJ/99C+sOhYWL5nDh+RMcfMQkf/yWA5jc1eacz+6gkcDAMNTrcPzxNa68FI4/vsvyJQ1imXLJt2/ke+fBez7sGJ23kPHxcf7h/bdw6MGwYEGdyy/dhRO72LIZ7roFHtu8CQwsORD2n7ac8KzFfPnyuxnbuZU5S2DhfLjlBsttt97EGR9aS5ULrvlexrw5GQceuh/7LVjCRees58Jzurz1A132W7KMRzdP8q2Lxhga2sl++8HObXDVJY/w5/9DcPQxhzO+rcZHP3I91sHxxyk2byr53vfv5F1/VePwdeu447pHuPRCy6tftRhPyZUXj3HTjbfwV+9fRavd5rJLH8RbWLW/5qYbK37w3c185J9XUnQrrr8O/FTG1rsz5qyG5nxYdUiTSVNy4ZfgwCWSxavmYp0B30brGrFtcs3VN/Klc9s853egk3nuvGs7S5c3aLc7fOrj21m2BI48chnX/WQzV14Gxxw9hLEFed5Gp6H8X7qYtF7HVFM4W5LqmJ0THS78es5BayTNZpMLvzbNhg138KdvORKrKvKqi/GeNKlj7a/fEzxUvPxq8POeLV6EUdXIyAh5nlNkXdJajW42ho4laU3jvcMi0OkguZtGJB4nSlpFybvOOIPT3vZOls2dh3ARaw8+nAsvu4J6HV7xu6/h2vW38oX/fBGkERQGpAA3h7M/86989N2n88Wvfp3nv+oPKExJPYHfffHLGByOqcUWrRVl16B0jbKweOtIazE7dm0nimvcddftHLhmBVCCh3e/++957R+8mjyfQilFlRfUag06+RTvPfNM3vS2t7NgZBSl4chjns3Z51xCHEOVV/zNmX/H6W97N/stWADa8pJTX8GnP/kp0kjRbpdUXnD/Q/dw8Lo1ZFT4OOat7/4Ar37lK/jmuWfx2S98je/f+TMatYhJkyMiQZF7isJzxx13sO6IdVRZC4CTX/IaXvTC5/KGN76MneO7ePELX4jpthmu19FeUHS6JFrzuje+nsIUrFpzYLhYVqGE5eLvfI35i5aTF20Gh+qUZUm92WDXIxleWdKohrQZKtZ88EMfZLBew1Zt6BHH3VbO0Oggp512GrHWrFq5kubAAFWrhdI1vvCdbwYC07lZ72II5fN99NFHH338fPRJ0T766OMZxZMGjTze1L1Hls7YevqnIBj2XO68x2MRGISzSCFDmagIgRAhrGLGT032vPJ8L8hBAmpWqSr7M+B99PFbB0+PdPAuTMw4i5VdEEWYbLEKryyI3QTEjLAseDIKpAghHbBvAsPPeha7Jy73kma9zmNbdvCj78Jfve9YDliryf1WOu0xEOO40kEJC+euwNgOsWrQiNfTKsBWXYQa50/ePMxwY39itYTjj6rzF++6gE0PbSGpx1BAlSsG6oNkhYEKiKHoZhxy0DyOWruQgdpiRoaXMDV1DjdeCy/+3dVMTD+Ejoe5dT383mnD/OHrX8tnPv1Z7r43qPOT2PH7v78fC0ZXEMkRnvc7df7sHRew6YFHWLl2HsOD+9HpTtFsKJII3v7nB7Bo7oEoN0xV7uQHP+xSZB2iyPDOd62hPthkIF3CUasr3vt3VzKxM2fRojkoP8SjW6b4+4/vz+jiQXS2kPe+9z/4j8sf5vV/eArnf/YqTjp2lLf82avpZNM8+9hpzvzAd3jBydsYmbcQW8Dpbz2KY58zSllMYIpQYWArmDMwn2t+eCdXXwnUQJgBYhZw4VevZ9kyePuf/7/oxPGCXQ9Ta3hOOXk+5rS5vP9/XMmq1XD6n76Qqc4WqrLAFZBE8Cd/eigLFzR59MSMv/7b27njtns57rgTMRnoEUjVPO68eQNXXjoNJkzWKWqkaiHb7xvjle+LOfpZaxlsLuEfP3gFl13sOeqQxVx16bVMT8C/nXU0ad0SMZ+PfPgqLr8k4/ADR4nsNJGE177mVOoNzbyRy/jW5Q9QdKZoNhyveuUCFi1YQ702wItPEbz5jZez4a7tHHnSUj767yt5YD184H3X8oEPHcO8JRGVyLjv9sfIp2CkuRaKSaypiJsKkxlMCZd+u81rXgcve8XxeNFly5ZNzBlqcN2PHqTbgvf93ZspqxZp3XPfWVuoioTacIPKZRSmJElTiqLA5IJYx0hUsIEQbf7XPz2XWA4yMDDAggVX8JWvTGCKJkaNU2s0KUwX63IQ6hkNi3kqD9EnW//XBesqJic71JKUOE6xxrH//qu47fYbmW7liB4xODDYZPHSlfzo+u9Ri1JimaNrCRdfcAndssJWjjhOETphetdO4gULufi7l3HAUUeSVYaR+hBZlnH2l79Ia2qCSmtWrTuWhx7aBEpS+YI8K/n08Hza7S6tLGdwYIgFMubbF18Wxlze01y4Alkf4vY7bkYoicGjdYLNFJ2pCdJmA6kcNp/GVBYpI7zQnP/VC5ianqZWU3RyixNp8NTVGhR8+ctfpnIe53O89yRxjDUFtcYoy1YPc92tP0GqBONSZFwns5Yq7/LiV/0Br37jG+gUBS6fZMnKRZx/8bfwxnPQ/MXce+cdRDohq0pkLNHSEys472sXYSqPT+ZSZCULlgzxtQu/gBmu0cmm6VrPaae/lVNPfxtEUbAT9pZUebqdigu/eh7eFigpKIqcJQcfwBe+egEDcZO1S0a4d8N68sJgu5ZGYy7zl6dccNE3GYjBdLtUNuZVr3s9p77+NLKsQzNp4JSg4x060phugXMWZNCCRs4hAKOYvV/UHvMJTyVK+HUGmvXRRx99/HehT4r20Ucfv3Ls7R8qwsDsl0h+f+IgKfjy7U5eCCERXlS9/UThZzYApefL5/ZdftdHH338lkC43WXuXiLFbm9C5WTwECUQolaE9R2+FxYUnij2cZ6G8NShLHuuU+SWLQ9vJ23CwvkjTHfuBr0dERU0mhIdRbgunPW/LybSEEm4fT2sPQSkjxGkNOs1brrpVh7dfCuPbSIkqPuKwYERBhbAvT/byJoDj6U10cYZ0ICkgaJGezpn/XU/4pFHCx56CLyDqV2GpDFI0a3Ic0hSQafzGLUGaAV5x9AcHEV0prn9tlt58P4uj2wCMijzAuEEnVZGXEuZnHqMOUMjTLcm+PjHL0NaeGQzvOG0eTTSEZwpaecdbrvlFh7aeAvb7wXpIM8czkqKlmW/RTC6sEZpxonVCPPnwdh2KDqKqXG4/ead/Ou/fYq8gioHU0K3mzNYGOoDUJopplstVGRQooEtoJ7Azse6nPOFbZz+Rys590sPYipwVrNxA5z8QojSadrdMeoDJUXZZWxXxchgHeuh1YGsGEMnDpsXeAeLF8PQnJjxyS0sWXoQAw3YuQMEcQhW8g1M1uCsT2zh5S/Zn+9f/RAKjSDFZDnU4KC1y2lnj6KEYNVquPJSSPQ87rljmmcdHTE8JBhrbSL2XY45Gs45C4q2ppEO0R2Hj3z4UzQH4IGN8ILnxaRJAylKRkdHuf3229l43zS7tkE2BcZY8qrFdCunrIYQCorqEVpdcDJGxylKw4f/8Xyow/BiOO65MSeecBIPbtzE+BgceOAA3XIrZTXF0Iim3lCsWjXE1UxxybeuZNHSYe67e0tPlR2RdTJ8VBInkrLq4qXGO7AGlNB024YVS9ewfcsONty7nrGdbX52J2Qd6HY8STMhzzpEWlH56gn2FM8UflFy9NeFJEmw1uLwuMoQScWKFasojIYoBWNQ0iFEgYGgfJcKVVoUYY5Ep5qyqBBRjDcGcKSx4qLLrwy+vioK/rNCYFWFB/75wx+FXkiXlArrLSJWSGexxiCiCG9CiJgSEuHDM9L2ppB0BJUNxxNFCuVSSuPwQoCvQFQoD4mE0oERQBQyyKQCaxuAIIoqjCnAQxzHVGUJgFICa2euYXA3kBE4FwfLBClD8Jk3BMflMCS1MwVHTvb6bM/6ScS9kqagbI08RJGmNBqBJaLAA+WMcWevTN3P/D7zaSCJJUURfKElJgTkRQWuAu3DZF0VhYsVmwEsFquyMF52EDlI4zpZWeJ7LRpqpCRIyabt24DQHs5WgEP1/vQ4ABEIUukJYaP7wNOxtfq//d7oo48++vhF0SdF++ijj18JwgDq8X6jQa/pZ2pX97HNkw3EHu8p6r3tpWvOaLUCaYEI8SUIgUMG78A9jiMMBsOIXPrdZbF99NHHbyekB+cl0kUoqUOJfI8UNcIhhMfP1CAKEEYFlZow7B1J757ED1nOLoeZ55dASk03B10D4w31JKH0UG8oWu1xkHUApiZheE54YS6LQCJ5O0Dk9udf/ukGnIMVgANW6QAAIABJREFUSwOpiYVONsWceftx7LPhO5dYHnjgeiZ2wZab4LiXzkGpBWy49y7OP7vNIWshTiHPgidpHMcYV7BrfAznYb+lc3BqmqkWWAeJHsFkmi+e/VNak3DA6l4LdMKzfWi4wdiuFlmnTbNZBxxFXpHEULagPQWPbt7F/kvXgGvyr/92KwPzYN5wcCrwFrwtqKdRIHQ84BXGQKxrpDpU83pbUBYgB8JxCQUqgRe/HBYsGEXFMd0WWFcSpyO02rtIfEVaA6pRzv70dTz3ebDm4PlU1YMkKZTVFDqBogr/Nq5DrBX1ekq3BVUpqdcg64LWmnZeEEeOsoIkBoTAekVrKieNw1xdWTiUgoga537pCpYuhpe+/GQuvfJzZJ0KVwrSuE4cgasUtVqTVNeRHhIN7elJpAAlHFm3QyQdjVTRbCp03VIUBmMMIoGkBnkBUQT3byw57nl1RJlw1sfuoNOG1asCIUUFxraJormIWg2pHFUJ1pcktSbtDIoiQ2l41WvWsmSN5ZqfbuQzHytp6kkWNpeSRhtI0zpSSqTX6ChibPwB1qxZwmmvm8cn/+0Bnn3iVibbvXtGlkilsUSB9NIGSYytJN4JvIhQaDY9tJP//dGtrFwGtSQQopEEKRKiKMZ4sEYGduwpVKJPV2n2m0DwPP5cvPdMTE4zODiIcw7hPQrFpoceopIKL1MiHyGcx9kOaIdvarJuQaNIaCYNsqoFUuBEQm4ccRqFYKuqy0C9Bl2PNR6V1MlcQeG6RJHCVZ5GfYgiq4iiKARwCUfpKowx1OMEiUB4iRCKoihIkgQlPGWZ4yOI4ghvHa3pLrV0hFinVGUXEVlKn5PGMaLjcQ70UJPp7iSaHK1rGDFEXjoUBVpZGvWUqYlJUl1HKYX3nsqFY5JKE6k6rVaLRjPBe0uZWxKdIoQlK3KaA3Moy5yqmCZJEpzQVNajNJiqQtkYHQWPVusNzpdIKbGlpFmr48oMH0kKFdYRWZeBZpPMQV55pBAYk9Mc1HRbbXANkriOk5ai2yEWMKfZJKsyKuEQiaboWmpuiKoocek0uq7pdg1axdSEQAlJZnKStE7ZLfBKYmONsQYpPNbS87r12NkEeo/wYOSMbdTu8faT3SuPzwZ4sv74q8CMl2lfMdpHH338d6BPivbRRx/POJ5YQi/3Oaja17vIz5ulfqLhe6+cXhisD4nyHknIJfY4L/D4EGqCQDiBFw7R81vys//po48+fuvgHSADaeMUyATvYqSXCBwOi6cnHOqpiJQLkyzCi1Ae/zSS2nY/s/ae9BHCMzKS0HqkoMg9A3MWoJ3BljtJkwGszanPhb/4y5ciZEUkB0B8k9KA8Al33HovD98P//zR57Nw/nK2bbXcdue5CGnpZhO89PfWcdzxXXbumGS/hYfwVX0tnSxDoLng622OPUbw5je9nbSh+Oznz+KGmwxCRUg/zGOPPYx1sHjJHJzPiRKIE4jjlBuvv5Pbfgr/+i/PZ8mSFbRbgjvu+gK1JGXXrl0oERM3axTVBHlm2X/p4bz5j0coO5otD27mH/7hZp79LMl1195MdxLOfP9LmDe0mAfWj3P3fRcx0GjSabUZbAyya3sXqjloF1G0FWPbYcUhEKcWBzz/lIN56anPop1vAxmDKpnONzO+q0NcB+cMIGg0GmRTbRDw/e/vZMkyOPX3n8P4+E7qA1CZDsiUSEN7GmrxIrxLSRPPromt1NIRrFF0WjA0HEhDT0WaRqQpbNsOzgzQSBPicpSdO2BwEESkSFO45ZYx0vnwN3/7UsYnt2AqaDQkkZJUVU45CZPjjkWLVpN3BdsfDUR4FGXUGrBrzJHG8/CFp8oH2HifZclS0EkFGAYG4O1/9gfEWrFlc5t3vOsSXvC7YxRVxV13wL/9yyvYb78G3azFrT+9hLLqkhUDPcPt0CeNzchKhYoHiWt1TAWrVx7EgmUFC1cs54qrvs+jj+xkxbq5dDvwyOYOy/Zfi1QtjOmgREiI//rXH+ANp6/k1N8/mf/8wWU88MVHqMqMei0mSebS6k6h4hQvHZaKJEoQTlBv1Pn6l+4ljeCdb38b80cHuOyyS/nkp+9BCYtzhrSWUlXlHpUn//VJzV8k8HFPBBWi3yNY7VdPru55TI3GAN2swEtBBDR0RNktqQ8PMN2pEF5QizXOAkIy3s2JVEKt1iTvdNF1RV5U4Dyx0qEUvspJk5TWZIvEaZKkRpYX+FgS1ethgqjM6XZaJHEDYwzWGKJYIISgOdykanVBRGgBWV6Q1FKMraiKiqSWkruSTrtLqmNG581jerrAeUlRdlEe6sNNWlPTDER1vHHkeUkS10iUZnp6mqRRJ9EynBdQliVaa5JajXa7ixACnSSUJkNEiqo0pGmNbneaei0mkgJrK0pTMTxnhB1jE9STiKFaijElmRNInVKYnDiKiIyBwjI0Moedk+PEaR2LRSvIqg6RlOEYBxKqypGmdbJuhY9SYiFJdEq7NJiiJEkSYlWn0y0wkaM51IRuxeT4FLIWYaXDZzlaJHgcKoJYabrdAhHVkTql7EzjXYWTkizvoHWMR1JVBgTEkaYqMiLZq2rwbvZu8UI+oT89neqGXwd+3fvvo48+frvQJ0X76KOPXxn+K4OafW2756y19SKQngKcN1hhcAjwCkuomfLegJezpvPeSYTwQY4kXCg54pnzJOujjz5+g9AjNaQDgcL7GoI0lCN6ixMuvKQKH0LhEAgkDjFbRv/L+hB6KrwsWLr/KIsO2sqXv/SfPO/5RzAxuYuHHmnzqlctwmDp5uDUBHk5Qb3WpGOCWjSpx6hIU5Xwszs3MbFIc/X3bsHuDEScTCoq8yijS2ssWD5IohzThWVkwCLjnLnzYOP9nvvvv5/Nj27gx9cYhueCs4oHH3B89qycl/weNIciitLhHUy3QChHo9kkqcGmh7cxNeH48Y9vJt8BRQaxbuBcRZ7nNAcGefiBca7/j5+wevlRLJq3H//5/ZsZHIJaTdKs15ia6LLxvi3sbGZccckPyCYgywoa9bnYcpLOo3DWv/+YF7/sODauv5HND8Dr/mQO9abhla8b4HOfvZsozpi/cAHjk9NseexeTnzBASRpkzKDKNZY55iY3sHcoaWUwPgUvOOVRyFUhpVduhlUPmdgTsopL4Iv/yssnPcAixbP48c/uY3VB8HJJy+GMsb2CiCiWJMXFVPtCXQCd3wPLjj/Jxx15OH86FsXMzwIhx6+FuO7WAvbH4Yz37uc2pwJcheqm6vKUWST1GoGDHz+kxt4+csF1kT85Afwh2+C4TklL/+9NXz4/Ru49MKb2W+/pUyOj3HV5fDGP4XGUBfjOhQF3HHb/QwNDfHdK66jUYeRkWGm211MNcmddz5EXizk6u9/l/FNMNAcIanVKfOMospRKUSpRKeKvCxptQu8gXvvbLFp2yT3PHwzlYWVaxqMLoITToQLz2uTd7dTr8GPr7uPN/zRaq655l4AXvTiw2gXG9G16WD9EEXUaylXfPc6rvoP+IszDqU5OkmkC7zNcV5iPQwMwvQEPLxxnDtuuZdLL70HGUFpxtAqI8ung5pbytkJ118eexOqv1meohLnBSpOMNIhsLSnxmg0Btg5maEbQ0hT0G7tYum8ASa7XQQNhE/J85wkgtyUSK2p+zq5sUy32ySNGJN1GRoYomh3SRt1upMdrIeOcaRpTKwMDZ3QyjIinRKndfIyR6ZgyxLnHFEkKIoCHWucL/HOE+kE7xRxnOIcmMKSuQwtHUI4GkM1jIPpiYJ6MoD1BSIGUxmkk5Te0kwHMD4ktUdCIFAUuUUIxVTWIaknmMJRVp5Ip5RZSRrFeO9JdUxVOiKpcQhU3GByOmO4UcOWbYo8J63VyUpFVTmk0EhAC0NS02zbtonG4AidwiKkpFaTlLYEAUkjwRcWVxpKrRAqhkqR6ITudIekFiOEpTIFrW4LnTaw3pCXBYlw1IdrIDSdLENKTxorCpOhtMIRk0QxRoIzJWBpNOp4F3yuizKMfbWKMc7hZZgwCn+zHFGvmzuxWwOwZw//v9VTtI8++ujjvxN9UrSPPvp4hhBeTrz3zKYnzf5/94xRj7sHaIHQtDPkBBXCRXghQ1Cqm4mXdgh6YSqztqYzSdISz4y/qMcJFzxHfRCACR/24QQ4Ecrte9pU9qVQmZmFlzZ8p1N2j3UljojH+waE7+yV1e5Vyr93WW443n0tC7/PLJo5h90HJXtp2XK2DWxvnZnBsp859l45ottje0nw+ZO+N6gWM+0YzmumjYJ6bma5mQ2lkb2wq6DSnTmJELA1sx/l5F6COy9657PndRIO17NKmPHEmtnnviFnz409vmvP9pxZL9gssMe1nWmn8P3Kg/Buj3Pf+3uEj3plvrNJPLPtPCMmDOrD3e0NM+nnM9/rZu+SmXTzmXNz8onHHL5I7uPcwvWaaUPXu1Z79piZ6zSzVdTzfDNi7/3PnGNof2bbZfa6eRcmHYScMadgxsNstk+zZ5vtPgr3uP4tCfedB2xvkewpOXf3MXrnFNpMPem1f5pwvckT4XodV+JlmGwxws76r3l6vqOEMtXQDk8kVJ6aS5mx8QiflcmpNRJO/5MDOe/c+/jK+bcxOAwveCEMDQ/TGJpk1SGQuTG87uK1ZcGSQIpOZ49y2NGreMFLN/GtSx9gcPABDl47j2e9HKIY8qqFij25GUcpRV4WrDoUYg0Trc2cdvoSvnL2Vv797O+yfAWcdApMtcHQ4TuX/5Rjj4Pnn7KObjlOrJsMzYWDj4CpfBurD53PC3/vbr789btZtPBuDlwzwNEnQ1xTRFFEJ+8ipSfPc+bOnUurs43zvnYLtfQWkhjeccZCvO5wzAlreHjH9XzunDtYMArHHTYHW5sgbUS0ux0yk7HsMFi2YoSPf/J6ag7e9pejHHjYEh4bf4hnPWc1Vt3JVy9+iObgQ7Sm4aTng65piiJj1eEwOKro5C2GR4YoygmWr4ZTT01ZtnqQ0j6G1CWrDoHmHMvYxGb+n+MPp8wf5OKLtuL8VtYdCYccNodWd4JGPJe1h8HAEGR5GyEFtbROt4AjXgBZWfKRj97E8jnw7jOPpjbQJrcTzF8Kf/SeEVYcOIdWuQUZDbDsAJizAHRNUNoCOQgnnjTKJZfdx84dcOprNM89+RC27LiftUes4C1/s51vfmOKvHsf9RTe/NZFHH5cHRdPMDgqmL8UzvvGeryHgSa85+8OojknJh5MeM0bxrjo0tuoN+GkE5sc/7I2TmcUhUYoy8Co5MDDQWjIsgxkxOj8IRYu385XLvo+pYSla+DP/mIO+62KaZtHeN2bDufc827nnC/dy9AcOPE5UB8c4NFtcMrLwSXjRFFGRYvlqyGKLd0OdNuwYxs06sNIOY1zBmsFcVTD+oIXvGgJO7Zu5V8+cQHLVsCRz9aMbK0QSQdUhQSiJKYoKuSvaD7zqUiix8P1ypO990jEHn/7eIJN0DNJLwkhqKoSlUa4ImegFvHI1k0c/+I/4qqrf8h+c2MGappTXvJyfviTn/LPn/48r/r9VxNriSm6RJEgL0uUdKhIo41H2JJY12m3C+IkYfv4GPXaIAiPEh6TZ8TeUlUVOk6pvMJUoHUIN1KRxUtFpBRSJ8hIUlqDEwKd1MjaHawxxHFEktTodttILXF4iqzAC029XscUJVKpkFyvY0xREieawpUYQEiBkoqqMERRiooiSltSFAWxSsPEubGkcULZ7VCr1cgKT5KkZEUXFaVorel2uzR1TK1Wo93ukJUVUqYoFEoArsILKMqSgYEmpS2pxQ1KY+h2u2itcN4jnEN5QSOtUWHAC5QS5FmXNI2xlHgLSmq8CuPDWEVUZYlXkOU5DkO93iTrtDDGoCKJ9RacpChL6kMN2u1pajohLysUAuPDBE1VWWKt8KUnyzLq9XqPQIUnjIUe9zd9X/hF74E++uijj990CN+fAuqjjz6eAnuWrs98XnvttTznOc8BXI9YyKgY4zOXfJB7dnwPU5vCy+A6L5ztkWMqkEXS9srY9ya1nmoQNrNv5xylnc+D25aw8IBXMs4a2n5ubyWF86JH4BmEl6jefpwMQQKBZImIVEK3UxKnCShHadsIaRF4Yq/QZYRHkccxBkHsPUW3xUBdU1UFxlm0Dh6EpalwUUQc1YirBCklmexiRIYUFV5ovKuDT2bPxVqLFA6NCcox4Xo/CiEUzvUIWuFRUgaTOuuwCCIilASQVE5gAC89MgoEceUqBArpJTEx2kmUk1QYcl0hpKVpJbYyFFJgpEQQFBVIh4gEDk9sITUgjcNIgneVCm+B3hdBdGtilNAoFE44CplhhAEliXxMUtbAihALIBxEFhl5cmEQ3hMZgba9F0skpQz9REQ2EIo2wghHpQu8AmGDnaMmRrlAMO3Vc7zECzGrlgiDf78HYRx+JGC9wnuNRBEjUT3fsEp6ShXjraNhPbGUmMhineuligcVIYCuYoSR4ZoohZOOgpIi8jjpkE6ivCA24eWk7PHwUVmRKIVTlkpaMhH6ha4UynoSobDeUCqHUx6Jw1nCS6eI8C70CS8tUoaXc2EcsY3wIqJQYCRIb0LYRY/wn2nnSku8c9SL8PJUJBonFdp6MA4VCYSzKCfxUmEQFL7CR444EsTGghOUXmOkxCtFBKjKIE2BUgIvwzGEIt0EvMTicZ5wT3iPkiUaS2zBek8WWbwE6SyaCFyEsBHSa3wsyFVJ5UoSF/2XiFHhQ3s7PLjgyTea3EO8/aMcfsAYXmY4ZRBC7dXHpJdhu6fhR/zEZ1ogRUNJo0URIRnCU0cQg6hwchLvHbjgKepFF4TtefSFMtXQsWM8ConaXRYpShA5iHK2nyJ6daZez54LgFAaaz3SaSIZI32EtVXYV+SxvsJ5gxcKKRUKgXMWIT1KSLzxQU0lkjBx5CyODCe6eAqklChZR5ghvItC/1MWT45zoV2FjDBE4AR1r0CUVDpDunl872v3c+MNOR85+3cZm76fRgRCGqaLSZROUD5FSgGixDkJdjC0jWzjfI6StTA55h1CVkhlw0SCr4F1eAqEEEiRAmCpem0YI0WMNRFSWYScwvmMEC4TIV3cqzo3NOOlfOjMGxiZD295z3NoZ1vRRhPXFJN2O0pp0moBWEWhdmEp0KTEUlCZLmm0iDtvcnzi3+/kk+c8myhp451ERgJjs2C02vOu9aTgNfgIZIZlJ0IolB0NfUd2ENIgUIEwM4HgFARlnkARSYlAYiio5DRgiHw4fy8zLB5vU/AxsYgRTuCEAeVwwiB82QunUciohvM9b09fhf17jzeDABTVOHNGmpjKk3UiMKP804dv5OQXwYm/cxjdajtClr37RIX7kRRpm+BjpOz1XVFiRYmnBMzsnfiLjB32jV+s9P4J5fUzc2CzfuU98qnn2SiERuKD32c+j0X1k3nuyj9GsxpJc1+26vuE957t27fvbUskwHqBQmDLgqb2JH6S+zc9ximvfS+XX34F+w91uOiiC7lnW8n/984zaEQGX7YZSDWYktIU1AfmsXNSEaeamtpFUXZQ0SgejXVdBIY0rpHlHYTy6EjiygKp6xSiQeUilNOIcppaNEUcO4oqARGDExTW4dIwrpBFxVAzpd2eJNLhOeSFokChoxqR1WR5h6gWxlNaDYOxpDbD2QxdiykkZEQ4B6kMd+RM+TxS4FyQTyqletYZvUlA759AAvqZScjZv42up6aMZpcJwqT67KRwbwJ496Tt7olb0ZuoDRNmM5N5M9fLQYi76m2/e0JT+JnJNzl7vHv3MbnHd8ws33ubvc5r99wsu8e7j5/Q3Y2nc+/8OqgCIcL1lFKyYMGCn1vmL4Tgmmuu4cQTT+yTuX300cfTxp68Rl8p2kcffTzD2Idn0ZPoRB+v8vvFynj2GHA60VNwhTIs7xVC0ot0CsSNx+FnXnq9Ag+lLdFxGDwba9CRREYSYwzGWWpRzPTEBM3REaoiQ7YzVowM4YoWSaqRkcZYT6fImbYVqt6gm3fBKapKIFOJEiqEFzgTyvh9RdAMCkQkkCIEEijRM/K3YK3BeUtSr1Fag7ce50zvpUugvEIqSZbnRFGEUDGKYEjvjemRv6CUQjiBKA2mAuMEaBFefJ0lKysiESEjhZYxWEXlgrrVe493DuN7tnNS4GR4JTWlx7iKSId0WRmpEI5qDRaHVIJYayrjwYH1oJRESYmlwnhDURRUyqGUIpYa6QNB57xHCIVUYEwJ3iO8JooirK8oi5JIRKS6jikrLDaQfGL34B8fXkr3/AEf0mS97xFMoa8pPFaGNGZXlijhUJFHShWIRu+xZUlpHM56jPBIFFJKvLFEUYzUgYTwxmGtA+eQ0hP1lBwzYQEz8QYSgRD0QiocVVVRCoOPFULpEF5iPc4F8tAJh5cgkEjh8V7ivUCJCItFWId3JvBkzmO9R0jXI24EEoFUKkTweouqHMZbpBNIJFrr8DLpPc7aEAKkJKXJwXkir4iERCpFTEzpCsq8RHkf0ohUIIMr7ymMIXU+pN96Q2lKKusQKkLJcA2kBCEl1nmUDKXqZVUiDCgdIWVE5Q1KCJwzRF4ihQDnKfKSKilRWuKdxT9F2MrPg/IKR0gn8ljoKYKthEAtBTXqzFVTPVUvONwvUGK79zNtj+eWJ9h+iAkQ0+DjcK19EbZTM2TmDFkX7D8kFiEF1ndCbxIz5Gd4Bs7ux9cA0SNKK4TKegRW0lNtd7DCIkSCEwnKaZyoQGYo4QMx0gvr8AIsEi8rhKiwEoQK/V7KQNR5n84q9MMg0+F8AXICTyCRRY9IcDKck1QRldMoAUYGcsJ4iRIlXRc8VXdM3YMRO4l7ISoyiXBYrGshhQPZ7Smyc4TQgMGLMpDaeISNEV70iFgfSFTRU2oLgRNZ795RoR9IjxASJzVSSKS3eGFAdJAywtkUh0b6iLzootKgsjTsQNYmyaYz8lLhNTjhqdTOcL1weCxedDACROIxtouhgBTaxSZqcReUQqBxIu1d1zYIgyMKoV1eBkLGGQQeryZ6/aMA0TtHJE4qpIxATIWgMK/wPXmlcw7fI8uNrHarzv0MWdWmijI8BnzSuxvobeMwwiOYAiEhPEWRVASaSgGC5nDC1m2bmDdvGBGn3Hvf3Rx0CBx97CpKO9brC3sSRwTCPMrD6ezT4/PXR3jseS/PEEzuSRTrorc+QgYbnz2/5xk4FuEhwqOUpNYcJG9tI4kqYgllu4UmorSSj3/q85zz7R9QbzZQ+TYaTU2nlfH617+e66+7nsrD2nXP44ILv0J9pGDbY5v58zP+nC984XwGB2Owjrt/9jP+8R/+J5/4zCf49iXf5AN/+/eUFqxogqqBgKuvupgjVs7jq188jzPe9yGKKqS6N5rDfP6Cb3PousOY3rmD173mTzn/vC+j4wbnX/BN/vLdf8U7zng3SxYs4n3v+RsAbKLxRGASLv3Od1gyqHj/3/01H/v8Z5H1JjKNUEqy4Z67+fv3ncl5550HQJkXNJtN8jzHGIuUu8nAfbX57godAIndw29zz2R2jwzJ9LPo0fI9EnR2vdkKmvD5+GqCPded/f4ZInWPtZ5IXj6+UuiJ2+yJJ6zX5wj76KOPPp4SfVK0jz76+JXhCYFL3j/lC8Ge2+ypTn2y79zzZ5b+8oGMm0mMnl3memoB70OJtzfoJMEWJcJ4EmJsJbBS4KhouzYjoxHF+AYOWzDKy59/HIfMr5MShrcW6ABTwI33buL6jRvZ2JoiGkypXISrJMgEIt9ToFYIX6JciREeIyIKKxGVRTnQRCQqok4IPegWFht0CkgZrAGEc4HetZao3gDAuQpflQhbIJRExppIacrCBKWddwjpcZFCxBGRkFQuoooVgaIVQUxWGYR14DzSEsrXvKcrHdY7rBRIKYlVRCprZJWldBblK5QPRKBCISqJL0OwlRUSgwFlkMKCtFgsHkHcUzQZ5yhxQV1KhHKGCIVWMdbakE7sJNoHZaiwEabyOClmCeCgvJtRg1hmyuLDsl5/8j1SzisEJhDVyuKVQMYRWmnwBuszKlsgMaG9IwsiqOKCHjao80QR2irXOTbqEaEOEhMsAWxOCDuIen1ZBdW0tyHCp5IpCIiEQPoo+FQasNZhrCdREcEdLEI5iHol3pX3eCEwmKCm9AIhNKVyVMqSyQqwpDLCWzDOkvuQQqsEJD788dd5hZOCXKpAoFQO7R1eCirlkbVarwwRrLH4okLKiFjEIUxHlrPlfdaAUr2STuGonA1JvCom0UF15ixUpsBaQ6QlPg+fIvKgY7SMcEissRhr0cLjcRgMCkGERgvfSzYOwumn+yzZF5xz4Rkh9v1ceXLIkNE0o9x5CoJ0316FEnpmEN67Hvkkwzn1VM5y1vu4t32PFLKiR+57QSB0e89IN+PVUPQmfuKw3czLv5NBZeh7aigX411QKuEdzlfgDDiBm1VLWcCAn1FZe4QNsmTjg2o1BNeJ3joC0D2VT/AXFD3bi1kvBRHW906BiZE+pEJbcpywGCkQouBZx89j5YFjxKlFigRrbfD60zMpy2HCRvhaIBtljhBFsFGZnYgwgYxFo5wCIfDe7nFNZtYDj8V6gbCBaPYYnPczlESYuIEeQUovNb3NKS+JSOuaPG9Teks9DeW7uQ99zPms50Gren3NYL1ByohuOcGC5SmnvxWiWkWUSCqT431J2LMCF4HweJX3GI9wbYXX4XzIe9eX3j5sIByFwYsC/ExAYTVL2Xjhe8rM0CdmgovCeiUCi3C+R6JLQpSPpFcagBDBf3a2T0gPTgPRrDI/y0sazQZlWeKsZfXaQVYeMEycOLK8JIolM54TP89DfAZPZ8L0V60SezplxXuRp7OWO89srb/wkEYJU502ndQTN2oI16XqTjEvBY3nfR/+DM8/9Y9YMGcY39mOruWMT7f4p/95FsMjS3jokc1UleVD//hpznzPGXz27PdRWANRglcJ1joiIxkEXm9KAAAgAElEQVRJBqi6hjzSvOZNp/OW01/L5k3beesZH+esz59Lrd7i/7D33kGWZXed5+eY69576aqyfHe1N2qjbrVatkEGWi2EJCQkFgEzMKwgdnaJBXZ2ZnZ2NzaYYP9YJojRMCBgEBoNAhmQhFYSIAQSyCPX3ntb1V02K80z151zfvvHuS8rq7taXZJaGxPD+1ZkZOar6++5J+/5nu/v+51LGmQy4Sff/tP8xM/+CiSK1I/4z+//MG9/8zu46e57cI0jsQaU45EnDvAb7/pDbrrzIXYsGfrW8av/5E088vgR/smv/N+8508+wq4d2zDNkIN33ci4nJD2t1Ej2OAJriJP4xC2qiqMMbFEviy7iZqZV/wMM8wwwwxnjhkpOsMMM3yPmA6cI7aGIfGMgcHJZQR5zoHM1m19u2TY0yXbn2rw98wyOSXE8vNQI7RkicU4hWsdpkhJVCCXIdlkzE+97jpes/8sBkQiJovcFSlRETIA3nDpOVxz6Tl84lt38fe3P0Zv+RzKSVR3BomklgmgO5NKowRtBDEKYzKU2I7wcwTXEpzQWsFZhVVpHLwqhWiNFgEVaJoGEJRqSIyQmjhwbRy4NmBVEklAAuiA0w7xNXgT1aqJxoWA8oFEaay2MX06OjdS1Q3amkimakUQj3cO4xowGYnJCCQk1ASpoi5XAtpbxOuYKqxjoqqXluBLgnfQkauGqK4MQcXP0gyUwfgEvKOqJyRa4VFI40mUIjcW0SYO3sxJNYZXUeUHHVckJ+8zHVc09faMyh6L0Yo2BFpqgnMEknhfVHdvfdxe0B7RkbzFK5y0mOBJk4wmtFShwhtPajviRAw4icEHRFVtkKgTU0pQWqG1oQoNiY40qw2RyA8+3ltrTSxd1vH50D5EX1YJKA0BH0taJSrAlCiMRA1LSEDhCWVLgkXZFKs7tYsEkuCwIRLELkBpohqmrxVaCU6DU0I1rlAmwXbGslYLVkIsp3eBUhpMR5yHpgajo8eaAec9Rmex/XtD6T14BypgjGDEkaSaum0JzmNMggua1gcwhiIrSHyFVoEmBGofyR1rLd5DVZWkSc5zT7OcHlM1jQpC2Jw8OdmPfftSvWd+9u3WOd1yQRHL3qceo3LSq1XQHZHop0wXJz2bO0XrFuPXzXL6bjubqr/oDhvbY6fAjkrAzgM4RHsNQ4tWHq1cVM5221IQ1boqKtsjOaYiQRbrR5mSupFp9d0+dGyTKhIgUe2ouooB6bbT9cEqSjbFK0QrJCiCVzhdc86Fi+w+O8OrChGhbaRTgoI1esv9sl3/2DJ98OO96P5uqI6wnSr0t06yddcwlsYGFDaWoksAmniQYrtrapAQ6VNFtALwfsTlV+1BaU0ZqhgChKduGsiyzmvYd+XUulNHdlUDWFA123dlnHXuhZxYPYL30aIgSWLFAsLmOahNJXBUYipi/47uyFKfRiE8FvDd8k9rm9N2j9pUMiJ6y3MU+6hpu1SxoZ1cT5ktv5tIpuq6W6+79901bZqWvMhAonpVUWFMQl1PvRjDyQM6DZ5rgvRM1vl+YEqiT4/pdO8pEh/wZz227x2a8fqY5R3LPDU+QWagaSuKQcF4Y8yVV11JPij4zOf/lqzfp5qM8PUJJusr/MVffYb3vPdPaJQh76W886d/kp98x49z9MQKIU2YlBW+DZhU008LjjtNEE1/ME9gwqRco5xsID6glMImhrou2bmwQFs1HG1GGAztZMgNP3QDO/b8Nd4n+FDRKxTKaP7LH/0Jb337f8fOXXuxskpbruHCEC0lebFI0V+mbErmjWeul1DklnFVUiwu0ZYlg7ygrZs4qeocIie9NKe/zzDDDDPMMMOZYkaKzjDDDN8H6M0aoKcTovHDZ5bYb8XpBjOnI0GfqSA9dTtThWAMPAhbqNtIUBrRtG0MB9DG4Kfl0EpBWbIrlPz8j/4wL9y5QAE0wJMeHj52jPW6BQw9MVyxZ5mdOZwFvO7qK7j70BEeHz1JkWxHYzFOEBfQXqGMobGGgMOGBqU8niSW7CqNIpAZHxOv86jsS5wjOBXVmhJVOVZBL0liUIWKpbPibUzlCRYDJDYj+CaSKyaqVSVAoSxpkjNpWqya0h/R59WLIF6DDxQ6IThPjUcZSFTAKk+hwYhnYzzEJinWBhxCQxykZAkk1uKrMSiFMVENaUMkaFrx+BCdUZUYrGQEUdQS1ZutC+A9aSJoA1o5lAPdNuCjP6u1ilbCKYFAp5SJTUnS6KMQg3JkGpoEojRONMpCbkBE4aKdIqkyWGVQ3uB1oDaWNkQllNKxlFwpRQtd6INgtKA7sr/RGrGRiRUFVhm0qE0laysKL5AYhQkB60D7jmjQsSRSWaFxTSRQlUGFgO6kkUFrxHqCdUgQmtZE7qkJYCT6PsYC346G0rTBID7aNziJ5FFic0QZxGhEIPioCnTKE1As2AEhCLVv8NqDiQo5XWucBHRiEWsxWqNbRXCCtB6skKqErI2EykRBqwJJZsmsYJ2nbRpI8lguL1F5a0jQysZr7wImRK9dZRQ2jd51gsKSgu0IwDPw9TwtOqsBpadEU6R4ToetnkObqtJv00edOXHTEZmcDMQCUHpKNvpT11OneuShu/9XSdyOpN02pirSpCMoBVQT97d5aB1RJR6F79SbUVGO2Ki83CTNohes7gi6afCZVh1JO92mapCufFrk5L6EdpMwi4+kRUtAaLpjCyjdqU5JQAwBYVgeRyc+huoYi1EpWZZRtSXKhsh1ntLvR+I2Tj4Qt91dF6UUQZeRKJR4XaQzHI7EX7c9JUjQ8Xh11TWxqMwMXUCWVg3Q0voRWZoSQqAcN9heD2stk+E6ea+gEUMgEr1GCcG08f50RHfjWvJeD2hYWVslLwoEIUhL3XisSTuCMd5nHZLugna+opvXNiqK4+1Nu2vY2QjI1AhCdet0voVKUF0/cErHqSS2DQCxHSFLVwI+tWqIyeegIyEeDCjpHBOj0hQgTVO8iyphbQJ1u4Y0iiydx4fumDfJ1mc+M8/2HvBfi2fgtD94rs82P39eoZlb2sHq+gZzA00zOYZJFaM6oOd2csfXvsT7fu/X+OWffwf/5dP/wNz8InP146hqFa0tjc5oTUqCY047ZLLKgSNHSLft5IGHHubKSy8lYwLE95NLL7uMcjSmn7csLs1z6KkVGj8mSxRptoCEhtXjK+SF5Z+98+f44pduoucBekySiygnLYOe5+vf/Abnn3clr3/jm/nD9/8HJuWE+byPTRfRfoxOYXVUUgtk1tBMhmTiuOPGb3LpRedBEv1u3/07v8PLX3I1dV2zsLCAMTHkrW3baAUDM7XoDDPMMMMMZ4wZKTrDDDM8j5iqmeSU75s/b5Ypnn7gcMqyT8PWcrT4fUoYbPF+6gZMWmJgy1T9Mh04x2MgltF3YUsSGrTWVG2F9Zo8TfF1RTIZ8sMvvZyX7FwgJQ7zPnPXo/zdrXdxaFJTobFKkzaO3Tbj2ksv4PrXXEYvhUY5TG4pq5JEZaRasEaR6uhFqbQl+ECGIEGoVaDx0cswekZGD9SqqtGJIvESCS4NqVKkxLJtPy4JWuGsIDrBBYUOFkNKbgxtUxK0nwrD4vm30cNSKsHaqNpQAs431DSINhidk5gMC9Stw7ctIpBqhfEBWgehYclmBKnxtSPg0ImA1bTe0dYNg6yHdy1t26AEEp1idBxQi0SVpxFN4iSWxtY13ip0kmPTFCMNTTUiBEVmc3JrcW3AhRZRFrRsEoUyLQDdJMl85zHqO5VovPciXciBQCsOaTw6tGit0CbDaov2Opa4e4+kKqbFTturD/jQ0k594gzoRKPRWC+Ih6Ci3YEXj/Ie5R0qxPYq2iAmRYwCicFNrYvBScbYGPLUTAh1i0o0ShRK2ej/GTo1XVcyXVUTtNZkKsdaRaY1SkGiPPhA0jpEORoComzU0ymDNdHTtKwavLXx2olHuYpEAiYx8ViqOobsZBrRGu8EQosRS5IkOKsZ1xMkeHKbYW2G90JwAaUsoWnRNsEk4MTT+gniPVmI96t0DTZNMD4QGof2grEFiKKuG4wVnHicEYxJ8N7RVC2oQJ7nUYH77N3It0WsmlebqvWpj66SsDmZMu2znl5e/1w407Lf6XJhqvBUnUpvy/6nJBR06lAAr0HCyf0IRAVoRxB2bV1tqlAVYDtF51R5GKKCUWJbiv+2+uhFZbNAVxZttpDBAQkBbXSk62QqxfaRWPRxn0qbjjSdKgJDPDSv0dpEOwsRCFHZJcYgShGDgiDYFmUCXVhzp4jVBNdEOll35ewSwzgQ3REiU2uC6cmoeCbio9IaEz/bXCSSo6I7z1MVompUT4lh6dbpPEfFIsoTtIvmFsaiDNSuxojCptEDuWmnpecaxAEuks/SKXYl9ns+1Ngkno/WGh/aToE4vW7T+zwtYbfQtV2lFeKn13qq4FRbVIxRua51R6IKdPLzjiA+6YG4+X2qWA4dYao6z12iWhaJ+9IqbCatb/qcIpvrex+9hau6wfvAwsISdV3HiRzXheM87VnY+qxsTkQ8Dae0+y3LPutyz4LvN7e6+bycMgn8/BB1AmxMxgQE4yE3CeiaVikaMdSN51//q1/mkSfu4Vf+5/+R977vPxFMgZgc5xp6aQypa+sanWqSImfPrr0cHU244oor+MB7P8y2JJCllgcefoJf/d/+BVlaoLWwtn4MZTT9IqbHp3lOZgwYzbUvfSnv/tAH+JMPXE7PKR5/Yshr3/rLbNu+yIknJ1x77aW8/48/xa/9+m/yP/zCP+X3fv+9lKUiNwU9m3B8fYXlHYs0VYVkjjTVOPFcc+Xl3PhXn2a9tdx224P8H//mf+d3f+s3SNOUtbU18jxncXGRjY0N8jwmy8dKmhlmmGGGGWZ4bsxI0RlmmOF5wbcrYz2dWjQO2E7+/p2oPzYHUEHil0isaxeJSh8RlGwZUE3JjS0kqRcIxuAkJVFNLLmyCnxFqNa5eNcSr7/mIlJgCHzmtof5f791L3WxTJNn5GkOfgI9x5Ou4qlHHudrq4dZ2ruLVWcZlzBfzKFFU/shY19iW0emFAkB4wLGWJoQ8DoBAybNSVSCDUIbHINegsdB29C2DcEEcqCoBVxAFz2GXmhQuCRF2zlMMOjW4eoqKrCU0ChF2zoSFJnK0cHimiaSAFOlnGoxSY3WKQ5N7QOtl66sPaojTe2QukUCWCMkkxMoLTRicYB2BooEo1MkU5RtixKPEAf5k9ZHz0gk+orqQOIsqi6wKIok2g1MlKMRT9KMsCEGAilf02hQSQYkeAkYr9Cdymk6OJetg+qt2mARBI3bJBliujrOY12DEkdrS4JOCdJHqQRnA15rahUIPmBdhfYeI54kCHnWp/GKyseyUiM6+qjqQNAB5yZkEuj5QCoQlKJW4F1Dq4WQtKAVJAVORyWw8o5EtyQqUFeTeD6SdkSYBa2oWkclDf2FeZQIug1I3RIah1WeVMWAsUGaUjtHJR50gpiUQELVgDihKOZovUfaGusbirYhk4A0gkPjJKE1llZlJHlKqiziapx4ghXKyQjRDpTQ+qjQUTbDkCA+EFJLG5pO8RrAl3gfaHUPm/doJdD6lrypyXzA+hbvK1xSoI2Kfq8INS3SOIrWYDt1Yls2qCTtVH7fOWSzTcR/+mkTOVFd/vS1toYknVTYPbcylGcudwqhNCU0IQbCsbntzaA6FZ5moqohmI4oNEz9RVEOpO6Wsd3XtAx7qpyMxx5DzaL6MUg02qDbd+TWfPx/LQTfEYUq9hUSXFfKLh0ZF1DadeeRIp0PpYRpgrjEIB4xUc0YdLRl6Np8QGKZvuqCfqK+EB8Coj14aL0FaTAmEpibk1ydJYBSUSHNJuHdXZ9OBSvBoLSe8tzx2UNHX1IN0HZEZAPKxZ5KAiItSjVoSTcDirRWpGlBWY5JdYLNUto2PgtpkrO2McHmi12b6VKtO+sDCRZFRmJjmFxdexYW5llbWyfPc5SGPM9p6q0BPV0/IGbLZ74jSAvEs0mWRlLXoXSIn3dEJrrsJhOTOGkx9TmdluR3XqFT+b2oaXiXiz9L97tyIILSGoMmqlIVQU/TuKe2I8KonFAUsaT5+EoFCNsW8zjxdwY+omeK785T9LsnKOOExfT94mmVL0FtEq6bEyvf4/6eARVIcoMmRbuA+BxvxySZjeR6YtGDgnf/wW/ziuvexHt+8zf4V//Xr5LtXeCtb3kD7/2tX+cP3vcesAm//v4/4oKXXMsle/ZR3XU/Ip5KOWqrseKQdoPceJwHmxWkakBbr1CNSwb9PjCGUPPkoYOMxjXlELJ0EatHfPUbf8+kPMT62hGsWqJpeoQQ+Lf/9l/yznf+Ir/32+/iV/7Fv8OFhLFLmVtcohodZ5B7erkijAJ1E/BiqNaH9OZ34EVIih5ZluGcY35+nqIoGI/HLCwsMJlMaNsWa2dD3BlmmGGGGc4Ms78YM8www/cZp3qOPhueqyzudCnOJ0OWOsWTSBcOEYN8pCvNlM5kUgWJXn4hUg9OYiBMEgSrLEma0oxG9ELDSy+9igXikPGR9YZP33QbG8kStbckpNSVwyOYxFDZDIJQjmueePAAtUrpJQN848GXJGHMvHLs3bHIRWefzUV79rF9zuADHDwy5N7HHuexoyusVOu0KsGpPCpMmoBxDYO2ZrEw7Nq7zAX79nHhwk76ueV40/LAk09x32MHOLg+Yag0rc4wgRigomOgSQgB7T27iozzti+zkM4hdYuxEIKL/288ytYMnePJNeHwekWrJAqAvCBNQzap2V70Of+8fZxz9m72bSvIrWFUBh4+cIh7Hn2MA+tDRiZAkRPEsTzfY/9gicU8RYmNnpnagIl0l3FQVAMyk9KaliPtmAdGY46tr7F/sc85y8skJuXA4aMcWB3iNJAkuNbHIWZQm0I1oCsVDZ1KbotSWXm8EoKKJJiRQDKZcM72Jc5Z2oNWnqeGRzl0Ysyk0QTbx+uAIxBasL5lWXt2zWdsnx9QZDkrayXHRjWHqwYn0fvVIoSmxLcjzt85z/4di1y+bz97l+cQ4KnjJQ8+foDHV47xxHBIk+YEo2i9xzlHT3n2FBk751MW+rsgKNoQS8xzEtDCMJSsti33PrVCECjalkWtOHvnIuft28tZZ+1ladHQTODg4UPcc/AAj66ssNpUeFOgdB+VKqpqgg0V262wf/sCL9i3j/07l5nLM7yCRw6tcN+BJ7nnqSOMapBkgNYpnuh7e9Zgjn27l0hSOHj4GAePjwk+Wie0PgZUtfUGS6lw1o7tLM0tsz5ueHKlYnXSYHKL8g1nD3LO37ETJYonjqxwYDzB6YRhW2GzThHcOHYN+py3YweJeFaGQx5e2aDVCd81OsJCdyrqrcry09p+nHHfdCYr6a5U/WTYDMrQCRMJ0Uk3snUhqoXpCMyTBNBUiZiwadKpwub2JMTArUiIqk7txyaJeNL/8aRvafQzTeP+O//bTt5JEIlp7x3xFSSWy0tQncep6w6+AUk6xaeJzxt0x6ZRPkPpnNRYgnd4X0VPYtV0nKhBKY0oh0jAkKNs9DV0bUOWp7RtG1WV0xL4Th2qujAjrTUhTEmo6GWrxHb2plvJ7GmZfyenpwso6pS48Vo7lDSdXUGcaEIJTR3I8wXaOpKpJtE0HRlT5AMa6XwlVbQnkE3iOcWIoSwnzM310VozHlfMDZZwvsE7T02NVkm3/y1EqDrZr6nNc+ieAdX5u07Dj5SfNhmUlpgc31kwoGDqHRv/PoZ4zcUDvpss07HdbXqpTsvnQ6dW7/xnZepRK4ieEqlgraZt2tg+SMjTHCEwGVdoE2LbeBoJ+myk6H8tJfMwVYBumYg7Oetx6jKc9Fc9Fc/HuQRaN8YoC42i3xvQtCOqRsgzofUbYBKMSfnkRz7E9W98C7fcczd/9mcf5td+7f/kl37hnVxw9n5K4KJrX8LHP/KnlOs1A5NjlYBq8drQisQAPXFIaAlB4yXF2gE2MSAN4mM437kXXMz7/uhP+NG3/AQBISXw429/K4M5IUtqdN5HpKBqHXNzBe9773t45Q/8CHfcfYLf/93/wGB+EIPO3ATTblCOPH2roZjnzgce5dJLrqRCQzrHxz7xCfIiQylF00TbHqUUVVURQiDLYjDbDDPMMMMMM5wJZqToDDPM8F1jq7WeetqLfhwURDJy62dRpydbBqKnbg+eWSp/8nfYOqAIIWCtJVQh/qw1zsewD3GBzvQuEqUIouVk8IVS+BAwykPdkipNVTYkAc5aXOKaS3ajgRb44r13cyR4VC8lA+xkDWs1YxNojMIGjVU5to1HZ3SBF3C+ZKBq9oSKN77sWl7xgn0MurNOiNSCH8xRXXAFx4CPfeU2vv7gI7h8G2Ur9EwKG2N+6ILz+LFXX8lCGofHRXf+DQkvXT6H7Kpz+MvbHuRjtz7Eqi5Qth+HrV5IVPSzM+UGr7rkIt7xkkspgIxpDEukrGOBLUyAv76/5Y8/+wXUUo9xU9LPNGk75m0vfiHXX3s+xZbj10A+p/nhnWdTv/hsPvGNh/ngLXcivZRRaLlg13Z+9WUXsgj0trSIhmlcSKdlE2hVVOW+7+aH+cqT9/G6F13Hj7zwfAT4+I3w1MoxnE5pfYULAWtTWhcT0Y2JidO+dVitsUbFMm4d732QGGQTjMERMHXFC3oZ/8ubr2V7dz0nvIA//vLX+Pzth2DBEIJDiyETSzYpOX8A//ItP0TRHXsJ/MHnbuHIweOk/UXq4RomOPZkgTe95hVcc94iC9152+46m0FBeu7FHGku5o++eDNfuP9xWOxRBk8igawZ8sKde3jn9dduXq+pXmxq46CBW1bX+M0DBxhXwkv2n82bX/kiLlyM+1HdsmkBsn0P5eV7uOXYOr/7V59m0jccLQWTZth2nYv2buct11zBS3YMSLr7Or1Hr1zcTvuC7dxyZMIffOIzHNMayZbwjceMKq7au5effsXFGODzD8zzwSe+jp3v4+oWHQJeN6RhxCW2z69c/xIWFKwBv/zuT9PrL+ImFaYecv2VL+CGK/fhgA99/V4evut+XDZHSAytBvGOvK7ZP6f5pevOpwfc+GTJf/zLzxIGix0BFjYHxmemNotOurHcOpYqh86SwxhDCCfLtp9BeoruuqFTrTu24kzKeX0b1YO9XhITlDuCMc9zmlCipEIZaOqWXrFAOXFYq0jSGh9iaajqLBHatsEkDoUwHjkWFhai9YBzpElO01b4MKHXK/BOCN4gypKlKaPRIXq9HNdGH+JyErBZjvc1WkdSxLc1iYlKyTwtKMdDbBa9OZsG8iJB6xbna9I8ZzQcgVisSfFekxUZk3KIb2HPtrO58Zv3c+ctxzlyBB5+AF75Q/BTP7efJlQYKXAN6DTgvAcXb0SaBCTR+MaQmj6Na2NwHZCajLou8cHT6yeUZUmRzzEej+kPsi58xeCcJ0kSghK0Ftq2xrUxLKbIM5qmpm270m5nMF3QUAgTbALe1fT7A6rak+bzDIdjiqRLtCfaZiiV4NqASRJqN0H8Br1+Rt1orOnjW4W10QPR+SaW2tcOMLSN0Ct6ONfguz7O6ARUYFKukySGJDHUrSNLCyZVS5YVVFVFkkbys649aZrQStP509a4ICgdvVtFXOedCmka77vWmropyQuDdD2A4BBRBG/QugdE32FjFYSA0QbnpoLbaL+ggtAGT5ZltL4lyWxHTtmOjFdbyFd5hsrylKdmqwOCPPOZisT90947vk3Fypkse0bkq1LdFZqS6+Fp/929r2weu5xhn/SdIKCVEILDZgmTxlMku9i3p883b/pbXBtQLmD1HLsunOOO++/FBoMalegs5T9/8I9RYvBYysTG+ZSmYd/+OT76p+/HK4WWBkdg3wXn8qGPfhivo0JYQo89+y/hzz72QUQJSlJ0MDRUXPvyl3PoyUeZTjIEwHXWDVoK/uzPP4YiIAGSLOdbN95KywBNS9MK+/aey6c//hE8FmejPcq2cy/gW/c8Fs9aBZyJEzniWz71qU8xHo9JktiHWmsxxuC9P+VvwZn/XfjHhW/X3mfXb4YZZvjHhBkpOsMMM3zv2Kp24tTB/7Mprr7dC9bp1CNnMlgR8WjUlqHOaVLnu+9aAlYBCIlITFXXUUW6aDU7dCS+JsCTayOapMCEgPgRiQ04fFRDOY3GdCOgqL6KNp6OXuKYr4f88x/7EV64vUCIxNixdSjLCVopztpVUABLwC/84NUYJfztnY+SL+5gMhpzzuIyb3ndlewAauDQqGR9ZQOlFP2FlPMXFslFeMvVF3GobvnsvY/ElHQyennOcLIOaWBOC7sLyyKREB1WjpBELzwFpAIDFf8o9NqGQoSqrTGpIrQtL7vqat7w4nPpEYnio23LodVVMmM5Z34bOxMYAD/x8gt40sNf3XEXNssxKpJPXRRMLOgNMNAAjgZFy0nPzhaomzHSNLC2QZ94afWkpKoqmrxHkhQxLKKpSVKL0pqqadDKYBKLQlHVE9KtAiumJH2IZG5o2TeYZzcnSWaNcP2LLuemB44yVKHTnAYSBb3Q8ooLLmRXdy6++57VE3xd4vMeWWbJfOD1r7mOl+3vUXTLHVwrWV8fMhgMWMos5w5Sdifw069+MRvjwDefOoaemyPLM3QlZHXNIrGEO+mI4mlLzrqfN06s4CYVe3eezc/+6IvY1l27NQfjjYq2rOkpOH/PAvMKXrJjgV94y5v4jx//NDrbEbcNvOLFL+SK5R4KODyEtRPrQGAuU1yye5EEuGZXj5+5/rX84dfv4NB4SKoMfWtZEtjWHVc6GZEZYdRUGN3DJqBczd5exi+88fXs7wR5q0MotMYpg1aQBkdRl/SI5G/aTLDBETC0Llpj2GAoRNNvWxaBHOg3Q4w/WV68NQzpTPoLtSWk62R/013l8My+6eQkz5nhTMp509TiXGD1xIhtC8uUk4ail9FUG2ACadpjOKqY79GqjX8AACAASURBVG9HJEGLx2ioJiNMogjOkOV9qrEjK/oQKibVkO2Le1hbH5JnGYkp0Giy1CCioydvrUjSgrquaXD0+30mkwmpXUBCSprbjmSOYUzD4ZBBbw7fGBJdUA5Lsnye4B1aGeb7c9RuTDlpCSJYLWQ2IbE5rhFUSBmvN2R5QX9hiY/+6T/w2b+GSy6Ca69a5M0/uszSTkOQIc7VNKWlP1ikbBrm53dRT0qCr7C5Zm19ncXBbnxrKLIc7yMRu7E2pFfMkSYDmklFauZpSqHf20Y1HqJNQmJSRDuyJGU4Xie0NUmW0ktznAuUkzjBkqd9VIgKe+8cRVHgVUVoIynZTBxaZ6ytbbBn917WTpygyApG9QSlBC0aLYITh9GKQTFPWZYoMgKKXjpH09TR01kJG6sT+oNFdMjJbUZTOoztYZSjriYo5bAJ9HopQRxBHInR1HVD2wYMDYNBj6aa0LSeuWIb42qEtRoXHDZYjM4wCHVbYXVs5zZJaGpHv9djUo3p5Rk+eFyrQRuyJMV5yJM5ghiaqkbZQFOWGJPjW0OWpjRNhc00rQOTWAgSw7Hs1Ax2Gi41/ZraOHxn5eSne66f7+Cl52N7p26jk+p+HxCcZzAYsLY+ZjCYxznFeRecBTbgY94dHttd5oANGk2goQvlmvZ/KgPASIsixEm4Lba8m2LXzTnuJCqe1UnleTzbFk3Y7CXd5qR3OLXrlKkqe7rRrppIxYAv0+3Pq07MLEm0jui2CnVUg0duHoBjx44xPz/P2toac3NzlGV5Svn8jND73jC7fjPMMMN/65iRojPMMMPziy1eeFvfo0RUF3zD5sv0dzMA2fpypqZfAmrqDyicDA4Rid6AIZY7qhA2y+e1xIAC3ak+vBNIQbUtOwcL9Iiv6qvjwOEjGyS2Hwd70jLuBYJzJK0l9QqnHV4rvA0x8Tx4EqmZHHuMn3jdq7h8e0EK3DuET33tG9z51AGCNiSNZskofu5tN3DeYsEA+JkfeBF3PXSEY5OG1PbZaOGwwB0Ha75441c4ur5Oa3KqqqEH3HDZJfxPP3AZKXDdCy/hc7d9k2Qu+m6FFnCeLI+JzgsL23HAOMB7P/VF7inXWfUtOfCis3bzS6+7jjmdoNJA5UbYZAGnPaPhhEoSNoCv3V9y52MPcttD92Hn+rRVTVo3vO2Vr+St1+wnVfCqKy7g9vse4Zjz3PPg47y3LMlCjVIaU5dctmOR6695ARrLLY89xpfvP0SZ9/CqoUoTbju0wjjpY/NtxAxlSJKcJO1R+i6gRRGDeEIFYmkFsjRhUjdk2pLmBb6t0BK6APpYuju1llXiSPGYbvsC5HgunFtgecc8h46NsXkvkgGuZTlPuPaFl5ADY+8xxpACO+a2kZo1NloVN9QEnM5ZAW6+9wC3330Xh9bKqPDUsKQ9P//aH+Sl5+xmZwbXnLuPO44cYdU31D6QKaEmKkKtgtufWuULdz/ExBRIsOhEQ1Lz6OEjYBbxpWICPLUBNz1wD7fefx/Hxw2ZzeghXLFrJ7/4mh9gRx+u3TbPFTvO4VtHS4y29JoE2ozbxnDzzbdy/4OHmJSOtMhIwgYXbA/887e9nZ1YXnzhNopvWpBAPt+nObqOuAlZ9yxq1TKWmrFxpD3QwzHz6yvc8NpXcN5cNDXQgA8NPtdUmaZpo3+mMYa8uw+5N2StIdSaxPbxzhH8BF0JVPUmuW5sLImmU4Gr7jmPHpvAcwziNsf5Ev0un23QdzJNOiZtS/wwUuxn0HU9KzmqAt6NMKrgnL2XsbZSMt/LcWGDph7Sny+Qpsf2+b1MNkqcwLaFJYblGpaCfr5AwhxlLSwvJFRtBaFmrpjDlZ6FwW6aScCkCdpXjKp18mSABM2OhT1M6gnFfMXq2mEkKAbFNvBzCAmTah2bBJx3ZNaQ6BzxOXPZToJTNGGNIklp3YiN0RCdB7TOmevtBAJV6VDKUI4due2TJks4qekXgQOPHebrX4Z//b++gKtefBmpFY4cPUAjJ/BhRPAj9uzawXjckpslynXHXH8eIWVjdIKlxd34KiOzGZPxkIXFPuNJS5H2SNQ8vXSBKlQxOC1xeDy5SWl8Q54VNM069aSkVyQEK4zLEcEF0qRHGzQq9DAsgk/p5TkmVTRNwJoKp3RU50kfH6DfH7G2voqV7bQTTVGYLnguWh8oWnzbYMx2+naOUT1Ed8ntShShbdA6ZefSOWwMPXnex6qEQb6IDzU62aA2xxAzYTxZQ5ucpvEYk8T7uLyXtfUhrq0ILTQTy+LSXnyjsQhG1ViTQbOd0PbQGhZ7UfU6nqwiIWF+kDJcP47JNFYLbR3YNrefcdniylH0gHYpolJSndO0Ddvnd9M0jkRnVPUYg0JcQ2JzfAgoohI2TMPoiOXYmnaz7X+3ON3zdKZ+ot/pclOc8TvK5vvN6c7v+U1CV8Cg6DEajbB5Tu0dofIcfuow6BInAZEMweKVwoiQhRKA2iRxYlC1qJCg/KBzQZiAajb5y1iYI2iJqvSgUggZOmQIGm9qwGEElFhEEhSBREqCDrTaxiAyabv1DQGLCdMalbgXpRpEBVznD514i5GAocYrqHUfT/Ts1ji0xLA9HyBNU5RSlGUZVfFpymQyodfr0bbt83rNZ5hhhhlm+G8XM1J0hhlmeF5x+vCEpxfXn37578RTdGvC/cnytFgGq0R3IcnTcv0u4GJKnkzVZD6gbAz4ULZTO4SWPcvbNuMnjp44wcraCL19Hu9iiX6DRFJTpr6mPmpBlI6hLWiMa7n6wnN5/WUvIAPGAp/80lf5/IOPEpaXaNrAHAVl0/DuP/sY/+YXf44LLPQFfvDKK/nk12+mToS6KPitD3+JphpShgZnLXVIKfrzjE+c4I77DxCuuwytwNcTMiNM6hKVWCAlTxO0gJtUzOUDABoND69VHM56rBoh8Q1nK4vVCZ6o0EAr6rpE9TOyvMdNd9zJ2hPHOXr4CGuqxRXzVLWwOL+LycoqNz74GD9yzX4K4KwFWDSBkQRObAz5yn3rGBRNCNhyg+q8XVx3TbwuT6yM+fzdD7FRFKBqVF5QJ3P00jlCLZul9UwmpFVFTyekaHxocLoizSyYnNa1mDwlTROUwLiuSLVE9e/UL7IjuKL1osSgF6LC8qmnjnPh3mUArrzoQu49dDNWFggemsmIc8/fza5e1Jve89AjXHjJRRTA3p07UA89EtuvMZg041Of+3u+vJBz4MhT+CyjyeYYO0eaG46vr/D5ux/gsnN2MwAuOGsnc/f2WAlQ+0CepCRpvunCe//BI3zulrthaS+NtzRti8mjh1qeLrA+HvH7H/kqdbPBk6MVqizFbtvBalVjnePEAw9ww5VXs9wfkAIvOus8bj94Gz5p0WL59N98gdqWjMqGoBehv4gYgcmEyROPcnD1BDuXdsbnITT0Bz1WVo+yQzmcrzcnJoyCpm1JlzNCqNHlBjdcfjk/ftX5GKDCk6MwhaYOLRPXYPICN9nAe7+pH6tdDOWy2lCXNUoprI6qIKv1poCpbZpTnv2nq9OfC/HWn7puDGh7lv7rNF3TmfZdW5fdupy1CWsrQz76wW9RDcE7OOsseNs7zqZuxqyfqPibv74TgLKE+Tl4+09eRZIEPvHRB3n0Qdi+BE0DkwrOvwje9KbLqEvF1750N48/AeMxnH02vOUt1zCerJGZPh/70E2cOAFv+6lzmBssYzQ88chR/ubTR7nmWsvlV5+FSWoshrapydKc4YkJf/6pW2gn0RK4reGGN/S58OKLcM7zla/cSevhuuv2oHWCVgptgSB84I9u55UvX+aSy/bw6AMb7FmGIlngXe/6OJMSrn/tdi6/cj+1XsfoHp/55EOcd95O7rz/QR5/HFQLP/Uzu0kHFnHC/fc8xN99LjAYwHAEb/mxjMuvfCHf+vrNfOnLAQukGVQtOA9vf/t2siLnrz5+Hz/0ut1sX+4xrlbwpo3l6WjExxCoPJ3nwXtP8JUvHKIqwTkgwK498MM3LFA2I278h2O86a1XEvINsixneNzyyU/ew9v/6T4OHTrM3TfDj//4uTT1Oov9Zf7io4+wOA+vfsMFDMdjPvLhB3jVq7Zz9nkLDDdGfOgjd/G6153Hn3/+Xk4cP/liXnq44mp4zQ090swAFoUlSwYcPTzkP/3WPbziFfDa113M6uoq/XQXX/rbu7jlJvhn//3FZIOcPM85+PiYL/z9faxtQJbD9ddv47LLL6apSj750dvZsRNeed1ZtG3NZC3w0fffyxvecC77z93Lvffey7e+8RRvftM1FEVGtX6c93zgVtbXYWMV3vCjmpe94nLG9QqpgbIa05/rUTY1SnUBYmqrShSmZ/jc6fDf/n3g6S8V3y/S87m2+2zvPM+LdeizHpSmLGtAkyUGFyDt5YxGGxQ5aGNxRIWuEY2WQFBhOmcNnaZTq4CVGJbmtCaoqVIzKuOVxN+9Aq8UwUDmY/WH7s5RdQYvorItKtDov3vSu3arGt+ghFh6j8OIj+8d2iIYlBaMD5gQ3+Occh1p28b57a40XySG+7lOzd00DWmaIiKUZYkxW0pFZjgtvp0wYaYOnWGGGf4x4fmdupxhhhn+UeHZxxIny6NOR17GfJPTe+4929fTt9Wtccq6hGdffxrEtPXLoXHKUooQrMZJA9KybcdcLOMGjpdjGhfwXpAmkJETxhm6HdBqS20CrXYEYpAGIcEFgzjL3oVdQBwGPLYy4sZHDhLmd2HsPIQ+rs6ppMdBF/j4N77KCOgrePHF+1g0jkI1pD3DYxvHOaY9YVDEgUMIuMmEpHUszfVoJBJ7rcBk3JImBUosZV3Rti31eINCwUKexhLrFrL5BVytyaVHovsoMZuFfk0TQKcYk+BcQFnDKLTcc/Rx1jNPmYOaz8nnegyHQ4xJOXDgIJNJ9LLMgL3LCeJG9PopFPM02TwhXcYUO7BpH0tXfh7mEDtHb343WX8HRvfIfUFagakcGbGsf4mSc7TjBQYutZ5zpWK3KxmM1yjGG8zRoqsJ9WidtqlI8yR6iEqMBJmGcOkgGC+YAPv27I0EG3DzXfdzbL1CAS+7cD9npTlprcmcYcG3XHvJ+QTgWNPypVvvYT3E9bYtz6Np0NpBcNi84Oik5KFjK9SDPusCIS3IinnGlUenfdYrz7B7QvoDS9lWBA1BK1rvCC4qWAUwaYEq5qCYRxdLZAs7SfIlTNZjEkoYaO5bOciRUBLSjMTmKLF4p8jn+jhjuO/hB7HAQGBRKywVzo9pU83xpmHdBUpjaJUCYyjbBpumLBbbWMrmAZh4GPsx6+UKiwvRUTWYSGY6IAQhMxbrPbK6ytW7d/OzP3A1iwLHxzXH2ooSjVOaNsQyTd946sbTKoMnerSWpmWka0btEGVblKnwMqFpRzhXT3OysSaL95OAEv8dfz1nPxNO3/c8G87UN3CzvD8o8BnVyDMo4Ibrd/Hq687hy38Hn//bAxTJdg4+cYw0gWuuWuKVL9nDrd+Ej334djQJu3bAJRfAHTfBEw/Buftg2xJ4V/GFz97NVz8P11xtedMbl7j56/CRD9zCwmA3q8dLvvA3cPtX4d5bj5OEnVi/l5u/WnHf5+DGrzgG2RwqNNTVGoSWRCsMObd+BV58xV5+7EcuZscS/Pa/G7PyVErCMg/eDXfdDAv9Pcz3t1NXE4wdE8KI226B0arQt7t56hF4+F740Ae+wfwAejn83rtW+OoXHqdI95CqXdz0Zfjj3z/KaA1e9coFjh2Ed//7wyxvW2ZSbnD77YEXvwje+PodnLMXfuff1xw5WHH2vj3s3Q1uDLd+EQY5nLsf8rTg6KE1vvwX0LP7SVSfzPTI9DyJ6iMu3pc0SdCScOChE9z2BTh7L+zbDTuXNP/wlzBeUyz09vPFv4DH7h8yn29Das2X//4eDh+Afradxx+Cb34JTLudXC+RynbuvRkOPwKF7SNt4MavwpHHPfP5edx16wluvwWWFnawawfsPwvu/iasH48/z89DnhoSo8AZrMzRVj1u+foaD30RPvVB2DhaM5/NMz6u+Own4L4vwpMPBLZll7Bx2PL77zrAtj6842072bsM7/3tExx7VKPcMrfdCI8/BNovkellcrOLG78Gx55y+Dpj5WjJl/4OTNhOqOf4zf/nQUbr8IYblnnlS+G9vx34u8/eyfxgDxI0g0GPjY11rFIdQRYtS2LYVEcuCierRs7gWflOyZlnmyx5ruW/1+X+/ySRRIFJCvqDeZq6ZDJcRVRgYdt2xpXvos00ioCVBo3DaYNTkZDUQhf6BegSpSqUKJAUQTPldJUodKcO9Sp6eqJc1+92B6N8nLnoSO/Qlb0rPFoCiI0l8ITOZTRW7hjiccWsNIVgCErjVUfQYtCiSH0gkQZDDarBY/Ak5EWf4XBIlsXAJeccdV2T5zlpmj7jms0wwwwzzDDDs2GmFJ1hhhmeR5wkQs9koPGdKq1Ob/YeTiUuRKJd2VQdOF1XpAuDIC4jCq1jOXUrgihB+4BBIITNGaMsSemlCRPvYgmgzlCNQps0+ooqBSpgJKCCBrFIiC/zF+/ZzzyRNPraHbdzvPHIQoGMG4qkT2YKxpMT6G3b2AghZggHWMghNwHBsbK+Qm/bHLp19FuHrlsWBgXV2hovueoFvOHllxE0HPPC1+64j3R+B+UkoBPQ1pAlFqlq9i/v5pw5SwIcOuE5srGOUQUuKOqqwrt+l4sMxmaEYElswcRNcKFiflAgkwrxNbqZIPWQ+awgQdMzCUYcBx97iL2XX0gPWFs9gXOOJghNiFm0Six1I7RBcEQtSeOE2ilaJ+ACIp7EKKRxYMKmYvLVr7iaK198LUk/wXQk8KG1EXc99CB3PHKAw+OasYNtvTlqYDQaRhUpghGJCd7SxeuIwohiz+5IWjfAXQ89xM7lHbz8movZm8LZ832OPjlG25R9g5QrzlukBh556hAPHjxGHWI5/Hxh0dNBp2iG5YS5pSXqch2pahaURq2uYLVmW67JXEt16EncyKMHkYj2riGoBEQITYu0zWZZP4nCaSibBtc1t8Q6BIfXUNFiBgWIY+Ch3tjAFsLyoKBaPcFcohivHaGR/4+99w625Lrv/D4ndLrppUlvHiYHDGYwyJEgAhFIEAyASArCSiKlNWWJKxW1SS6tbckql0vecu3W1rrWRXt3bZmrpShSS5EUSFHMJEBAyDljBjOYHF6+qdMJ/qPvezMDDMgBCVkq7f1WzdzwOt3T3af7fPv7+34hFpXa05Gj6y3m232ajTreLdLyUDcGVXbJTMqm1S0+dOnlrK3FFMCPntxD4Qyt1ji9+XnGHBTOLodASVd563ZnFpgKNB+5/jrGE+i04Ts/+hHX3vwuRoKqjxC2IFJgUCgZoAdKcgOMRJ6pWFKQEdsq6dvIgjgRjMeVIiqWoGT0lqTluZETVTDO21GZen+q/3ir8vlzVqF5SZGXjI9NcM/dG1FMYPsTTK09QNEHYTU7tp7P9VdvoMgFtWg1B179Gq/smycK61x77TYaegf7Xv4aG9Yn3HP37ej6AQ4fOsED34df/7UbuOjKBs7n/PIvnODP/ux50k6OFoo4gCuuafHCk23effUos7Nz7H8VrrhZMbNoKXODEwW1OEFKSZnm9BYqVfDmdZey8/yVkMe89NyzaOpIF9JMYHEWDuztEEaekYlJArlAv5+hHNg8xqYR8zMQR/Dp3/o56qtKkIrPhd/hh9+f4+J3jxDImLIL2zYEfPJXb8b6jE3jmt/7/e/xyEMvs+vidXzi4zupqTGKPGXjx0Lu+9Y3Obx/gYsvH+e//eR2XnhC8ocvfo+PfeQyVq8NKYqCY0cWaayAYwczjh8/yaqpiKhRA+HJy2nCQKC1xxUWRZ2xtTn3/MJtRFHM/PER/vqbn6PISrZv2c5Fl+7n4ftf58LLd1OLajz5yGFuunGEVWNrkPZZEgGtYCtlMI0rAmLAplD2SyigFUJdb4V8DT/8Ntx6CzSbig99+FIkEzz76He59JKN/MqnLufY/KNAhzzLEA5qcZMgHKU99wo7roAkhKceOsB7brmSPc+/xrpVIDIoOopGuIov/+mDbFsPv/Grv8lC7yUu2XkNLz1+L3tfPsYt667BZ5AICN1apHTMducwbRhN1pAEEaHQaGMYT7bxw/u+iSjgN3/9SuqNkGuuvI7Fxb/gB9+G667zyBh6nQWajaQKETQD31BRcnpK/U+jx/j/s2z+nJWmbyPU7ezvfzYUpiQrUuJIo+p1yrKknxdMrFjF4sIcQVCVswssHkH1CEkOAg4dwmvA4UWBQCIIkV5hZeULqj1Vqbtf0tVXpKeXJcIOCG9fEahVBYYBIQfX7EodWv2vB98MZNdiyYbEgfADmrTy4ZXeLRO2RspKLeolyrnqOBISO2Bj+/0+q1atYnFxEa31Mjna7XZRSi0rRYeKx58Nw/YbYogh/mvAkBQdYogh/sbh/amwpR/r3cdZEmLPUt5zNsL1jetYSrivVClvXp8YVN+ZsiCIJLYsCIhQznHy8FHCDSuIgXWtCSaSiJKUPCjJhUCpBOklxluElCgcylclXzgLQpOgWNccXQ4mygDRbFIISStJyDo9MmkIJ2JmOod59dVpyituYGUCJxw4BCaQEATI3LBGCH73rg8xqUEHoFVFDgGcLHL+n7/8K753oI1prCEOGiAFfdtHmALb7zN63goUlcru5Nxx5jozyJE1RIHCG0+o/HJpcuEEhVOkvQyZaLQU5J02icnYMNLi4vN2s3PTetasGCFSEDgYi2BMQMeUeB2gghZCF1gbILQm1AEBEUXHYEXVJhooAoMLHSKoPF8DIRDSI0OBaQpmqYKQWvWE8Xr1e5eS6zetbnDV6ks5fu2lfOeJfdz74GPkThA1GhRSgLMIBM47pPODgR8oFNoL6lGIBzIH870OT+/bx6WXbScBLty4hkePvorzJTvOG2WNgALPk3tfou8k1kBNwwgebUucKwlqDfJuRmehT91l7Fg9wa7J1Vy2cQurVySUApoRBN2clQ1FaSGSUNMhsZdoJ6l5QU3KZVLUuB4lGV5XadNFmeFFBgqEiminfZKyYEIKrl6znos3bGLD+tVEAdRq4EtLXVX+pCnQC2G27IMpiZoNur02Ndflv7nzA1y/ZgSVQWFgRaMiyBccfOVHj3Hvk8/D6BT5oiO0IwQuGCh2qv2jfYDLHeNJxEcuv5LLVwo6wCP7XuLRl1/hpjtupQaEFrTz+KKPEDGhdYgypQ7UgV+8+nI+eOmVRGFIkFXEYz8G60paRjMmKzI9K0q8F2eQom8naOmN/Ygc2GqcAedBnd4HydPF6eeEH+cpGocBQdTiwfse5/vf9syfgJ0XwgfuuJgsnadV38j3vvUoJ44vcOAA7HsFJtdDkVqKso9oLbDYhXYvRag287MdOvOedBY+99n7Cb4AKoAsBeuh25mn213AWLj66p38v3/0MFnbcuC1I9QCuPqya/nzex/ApAVBI6BIM7ywJGGdJNL4YpHP/Ju/RALdHG5+X0KzqVCqoCzh4Evw+c/uIctAhfAPPznFihWbKbpP0orPQ8sEpWDHTkiabRa6h4niJldcvZ37vvc0xnRpNCPKEtatG6fXPUpuCqJwA96AJqYWTXJkf49nHn2Ko4dT9rwErg3KtQiVZGbmKHMzA6dbsUinmxOHK4h1k+6BDn/2uWfRCXQKuOIauOnWHYyNTdLpnSAtOzTjCYQQOANZcYi8FHR7a5FNEKLHwsJhbrz+fP6Pz7zCLy8GHDq8j7wHl1++i/Zsh5qC6X3wO7/5RWSj4n2OvgRbP9oiFBEBCZ1p+JP/+Dj/8f96nIuugLvuvI5ufoBYl2gMM3NgWWR69gCl6WMsBKqF9YI06+BtTD+FZgO2bZlg74uzfPC9O/nRDx7jxhu20qzv48DrexB+J2kXnnsE/tmnP0NpK7uBXg/KtIsvYLwB3/gyvPjktygK0BrIIOuleKtJwohi3vCPP/UZOj3YvB3GRmrMLR7AWsvmzSN87zuLlWdpLElqmiCE6ZkFktqq6uHjkirUJdU5RHH2i/JPeT79bXmKnpruHInOtxks9ZNQq4XkuceUEqEkXjpwhl6vRxzXcDanIj0rDafwurrGDzxPZVUhj1GVej40Eis05SAtXg8ISrysLIa8wgsLoqi4bsKBPZEa2KhUHp5eLAU5ieohsQ/wYimA6VTbWiErb1BRbUtiC6qyfl1ZqSiQUqJthHAOKZYUxwUOiVCQ5zlRFGGtpSiKyp86jgmCgDzP39H2/vuKt7rHficDzIYYYogh/q5jSIoOMcQQ7yDOFjBwyk9qyQfslIrz7CX0SzdjZyM83gx5xrzee6RwSDxuydLKnwp2WlaKYhHO4mxJIAPKvKiS1rEcOnIQuIgQWFMPaUrBtClxIaRlTo0Yb3K8cuBt5dll/aBmzCGkQSnLaGO5WIy8NBhj8LK6kZcBFMLRMxlRPUFkpiop9+ANKCFxrkoyzrsZY2vWMNWCEU4Fw2qgBwShYNv2TTx09HlyKSmzAhGEiFBhTJexwHHBukkCKm/T451FfBJhvUG6kmLgz7jUmkoprDcEUY3c9AikJTIpd1x5CXdcsYsRKsJs4Bq2HH7jgUgHVVq6V5gSVKjBWbJuB68MWnriOFx2mDM+O2Vt4BzGO5zoI11GYXI0kOM4MHOQuWmDMSFWSwIl2LxmNStamjUSPnrlZmbn53ho70GmF9vEI6OUphoUStyyZYOQEjnwSUsGPrJ9B1mkeW1ugeMlbAngqvM38+dP7sG4gk2rqhT2LoLn9h/BhDFpDkQwEmlWNFtM9w2FzahJyYSS3P3+93HdpiqwKxq0jxkc8SONCOkhUlCmliLNcFoRqhhpHMYU1SCWSo2qpKBfZKi4hhICKaG0JciAmoCLzlvDL910PRc3qn2xpLoE8JFCDfaVBZwsqTdadKQiLVNqoaIuGkytGiGmKmdercvBEAAAIABJREFUmt8DSsLmdWtZ+errVbK8ChivjZKf6BIF8fJvEqUl6afs2rqdD102iQRe7xv+8/e+TVQbw4mKzHYF1MKIthMYb5AKQumpiis9E0FMElTbXguqba4KIQOSsFqXhTOShX9c3/HWkODtIKDJsfxIxcs3UByn9S+DV7c06dsYOL5pWi9x3pEWKes2bOTmm/tk7Yi/fvgg3/zmM3zgA5fxjb94kPt/aLn9/eNs3DRCHO5nsQ+l9ehIU9guOobGGHT60wgpETICCTfceCn1kYwgKuh0OmzYtJLVky327NvHxGrYuHk1YyPw1JMvsGfvSd797g2MjDQ5fhSyrKBVk+gBOeKdw5UGPFz37guYnGxy7MRr3P/ALDt2HWDLtjXYEnZeBL/5G/+IdneRP/6Tz/OFzx3hn/3TC4gV9Nol1pYICaYEIUqU9pRlTjdNCUarsDtrHUqBLSytZIT59jzIGBlAljtmZ9p85t+9zNb1cMnF29i1Hf74s3tQBPT6i9QadXQgwUBetBkJNVnWRSsFTfjUb/w8YysLXtzzFJ/53w+y7ryT7L58oipPlxLvoCyq/kLoEiEdpeniDOhQISRs23keUfQKe19cZN/+BdZOwapVMU70cVYQ1D13fPAKMnWIIIj4yuxBur0UEAQ6QmnYfeEWVm0M+NFjL/PSK3vYedEEC93XiYIazRYgSoTMqddjur0MgUIpiXcCZxVpCrvPh927NvPd78zy7FP7yHK45LLt7N2zj8OHHWWZUpRw0eVw0w3vIs1naY5o8qLN7osuIM279Ptw/vlw/fXnY2yffi/j4N5ptA7xFFiXgYS77rqBBx+6n16vunwqGWGtWz4PhRAopehnObnJabValIaK/DxDISo4i3PO28bZPEXfzrxvh/B5O9PbJXWkOHXnI5buiwZkpHi7T1beAt1uFyEEUVDDDSpctNbgwRgzWE9lHwOcqpxhycagug9zYvBA1Ntq6wa2B94LbHXDVP0CB0JUvu1+eXo5UKE65OCOwFWlOhUZ7kW1bYNqjep4qFT6onJ5HyzLw+DhpReispPBU8V2eSTV/dXSLxJYtAqW712WyFDvPXmeUxTFWa8RQwwxxBBDDHE2DK8YQwwxxE+NarBQlZ4vkX+nD3gcEu8H/oinKTnPIEm9OMtT6qV34ozvlqYTSISobsatc1VQi3OopYGIM9X6pIBl/zKH83bg+V8RItYZokCT9wsCFZKZlKiuaJOTU6kXxkJYqRKOFzkLTuGEQpiSQICPoJf10LmmFjdIXQmBx/oeVvVpmwJL5eMZSwn9FKI+uhHT6XTQkcIUBV4XBInGBoa+07TqYNOUOG6RtVPqtQavL3T4va8+SQ1HKwZZZFyydTfX7RxhhJAP77oYp0K++IMnCJpbObzQxWtJpBxJvsCOyTEAjIDH9rxOHjXQQuGMQ+pgUFpXEZWhMgiR42WEdAbZW+D2y3bxq1fsQgILwA/3LfLoK/twUuH7OfWyw13XbGf7+vPwVIMy5Q2uyIg0hFIgfIH0hqzbWVatajwaQTctiGWElxaLRQpL5MTAW1Py4It7+dpDr1LGo1gtwRkm6w0+8f5buXmyQR24+bKdPLt3D4sqJi8cWEMUKqx3ODxCaIz1aOXQWhEOroCLNietxSykkuf3zrHjgnG2NzXrRxUzC22u2XkBCnjueMqr046xkYi5LIORiEYgmFq5klf3HCOINEmvy6c+cBNXbmpUAU7Aj57az56D02hVI3IF4fwRfu3uD7E6ARFIfCgpjUGrStVT6kpz44CytJi0IAoCRFGV/ltfDRTJStbVQ/75B69n7eBseeGo47vPvMR86chcQaxL1ifwy7dcQwSENiPtpIhkHE+JlYJ2X/Hv/+wRNoyMY9JFfM2wYW2LG3ZtYb2KuHnzFJOtD/M/f/0vOWJ6LC5YxqMQioJ4cH4GZcaOesgn33clCljw8B++/FV6tTEyGdIdnPXGGbJuiR4NyHFYb7HeDAorBd96ag/f33cMPbqKWukwZUYelgRFxsWNCe56z4UAlC6tWsgJEKIKV0PgXeVZXFlj/DjywQ9UxFUImxDVMau1xjnHUhCJcGJgx3GKaK1WWa3zbKt4a2XZme+dCEAqJteOsnHdNmp6khMz/4nnnoH33lLnkb+23HjDSm57/9VY4NCRDieemaH0OaEC4zWIKlBIBA6Pp95KCEcgaXlu/cBuOr3jaNWg221jfMm+12FsJcjAcdXVa/je948zNgEbN67DFBYVQrvdZmxlDWcM3lukhCgUqACufvc2JqdirJ3ke/f9BYdeP8aOHesrRZmFVjNgzeRKNq6Hx54AV3q8Y0DyFVxyWcAf/1FJe16y4rx19FPDE0/cx+QUNJurUSJBeNi/Zwbfr7OiOcpTezrYFFauXsH+/Xtoz8Gv/v49JEnJ/Nwi/+mP92BIEYGlLFOCYLRizoWitA4hQWkHDqLQs3LFGNvsNtAHcUVAmXcJogIlYzAh1obVeWgFoZaIqDrUsiImKyEeLbn8avire18j68MHP9rEyBm8Ay890Thc9/7NZMLQqE3w8F8fJJWO3FustFgNu65aw03v38yRzst86Usn+RfbtxCFqxA0yHNASIQW9LI2ECNEFUBjjSfPJa/theuuiVm9vsXkevjPX/wRW3bB2CSE9YhenmJ1ypoNcHAPXHPjxXg5gwxSrC1ZXOyQU6BqsHYd3PKh7eRlm5mTfe79xnSVZq4kvdISjMB1N28nbE3zuc+/xPy8Z3RsM4iAp556lA2boN6ypCVo2QRpMcbhycHLKrgPEGLwqEYMrjbvsHLynK0rzjLt253+9Icv3i95aQ7KtcXgwYmvrm3VdLaqIlkiSKsu5pxgrSWKItI0XV63cw6tq8dFxlUKTcngwfHSQ+A3rWBAyvpTn4UH6apwwlJW90nBYBO9ALu0CFFVhCAceFXd74mlZSyV18vB8k/7LBxikBZ/utJeDBqgsrSptskKsHLJ2XwQ+OQdXpSVl+lgmUvb71zVzy/BmOr4Op0MPVtF0RAVzqa2fiP+ttrvdBFEFEXL31tbHdvDEK0hhhjincaQFB1iiCF+Bizp2c5hSlGRYGfM6095Pv2spTrLqgXvEGKZxRioECrNxhlKUV8lWltrUU6hwpCeyVgwKdMZHExLxpMAKeCmqy/jya/ei1y5Aq8kIlCUpqDTbjM6Mo72kGd9kiSk3W+jAonHMtvpYFoTVVhQGDI+UmNeQ6fTQUqNzQpiJRG5YOvUOsKg6pJPpJA7hTWCWi0hK/q0bcHstCVAEtsSnRc8/fo8Dz4e8Qcfv4268Lx3xwU8/fIRfvTCfmqT6+nLjKLXY+e69awba2GB12a6HJleRI9PYoscLQS+cPhSsBSLUZgUa3OMydBC0PCKj1x7OU2g7+Fz33qArzz+PKa5AqlCEuuodae55fKtCKANJPUGcrFKD7fWUDqLVpIkDAjDeHm4JmU1sBFeYlxFbhNAEASU3ZyYquw7KxRFNIIZW02BwxUZr3fbfPfhh7nt524lANavqDHRbHCobVEqQAiLtQXOlyihByqrEqkkG6bWsDKpjsmjM9PMZgVZEfHsntf52AXjKODSjZMcmZZMhIIMePT51xCtCdpFwbGTJ2D1BkoctSAhEZoy67F17Uqu29IgBvabjM/+xdd54nBBx9cJgxpR0WXSLzBvC1YQkuc5Qim8E5iiIPQOJ8Wyl2ocxIRKUwqBKQ2lLQgS0EIii4Lbr7qRVYAzGY+8fJQ/+c7DHPI1FpRGakGQLXLduomB5YBF25KR2ggn+oZGoin6KVo0ODDX59DJHtZl+FrBI/tf5sknH+fTd97J7toI56+IuOHKy/j8fQ9Tb4yQzpzElqftR1/wgeuuY8VA3fn5b36HF46eQDdGaYkIQ2WZEMSaIAgwpYNI4qTHSoejCjZ7+dAxHt5/hLLeIygNkpIyMMT9LtEKQ+4vRAmwA3Wxc+4MAvTthKxUZZ5vVqwvz+clTi5plSosq0TfNNeb5/9xfZoToIXg6ecP8eIzh7jsooiZ4zmPPwm3vBdUINl+AXzjW9O0Jr/FocMl938fptYDuiQrM4IQpIa8BCcyirJHa3wF198i+OJXnubw3NOsXA379sLaKbjl1kvopZAb0PWCzRdM8adfPM7IGpiYClmYzbASFruLONkCqSnLAoGlnS1iS3j46W8xfjji4YfahA1Yt2USpwuCGux9Fj7/X/49C+2cF16GD30YcteGCIJmn4xZtl24jskN+/jX//aH7L4E5hfg2Rfh0/90B0IVmFLhPDz5JPzrf/UtduyGe/8Kzn8XbNo+yZFDGWVnjv/ypS+w5fwG9z/QhQzCpsMIg3EOF/SgDoYcFSY4Y+nksyDha9/8EjKA6WlYsRJWrxllfMwz350lSy3NWknSMPig2gf9ooMI2lAHFWi8EhRulnfdtIF/9dsHWL0NduzejBWLuCoKBh/BYrkPlRxnMV+k66EZWHQNOrNzGA05B5np5Nx02xj/8n+Y56WX97BxW0IcCnQMad7GmIw4jjGlJEtTghDCsM5iu09hIaxbdK1kajM88wW4/WNgVIeRVSHHH0pppwvc/uEp/vAPjvD7f/h/csnlkBVw6BDcc89G1q7ZxEIK62Lo2cOIoKAQfbIMfJBjkEQNIIa5/mts272a+vhL/Mv/7X4uvhhmZuDxp+B/+cPtZOUCxpeoMMA6i2NguixOIz8F1WdRne/y7xg/9XaV32fb/FOh8w4vqv5D2VN/P6UaPfft0Vovl4Nba5e/WyKITsebXQl+MvO6TGIukdenVfyc/pBbwIDUlGf57fItXoElMvwttmdpmysS9Y3fn+ZB+hbzD/H3C0vnoDGGKIqWvWKhIkOrh5ZDDDHEEO8shqToEEMM8TeGM0iJn1Az93Z9AH8c4SHcG1Qd/szXCnJZcSFReO8xCIzUHM36PPDqy6y/eDdN4MIdY+xYP8oj7Rlk2GLGKcIopqbG8IWnIKfM29RswIZ6i+m8oCzgyKEF7NQETWDXhnX80WNPIydrhDZAuYhQalTZh4WMqa0talQE4DMH5ulGDTpWooTAKUMUazre4QnwuSdSCaVyvHj8JA899iK3XLULAawcmSRppDjpMCZHlgW7t+0kYJCy/uJ+FAlZLrBOEMcRCYYgr0rJS6DnSlRNU7oCjGPXhl1ID8bBbM/zzOGT6LVTiCjGFiWxF2QzfcrcUFJ5TGZpQa+0uFijogBbljirEKUgzxwF1QUoKw3GlMhYEoWasoTSWkxaUgsag1AIaKg6dWLmOyVSSxpRBN4j0j6Fh2BAunfSHOsjClsSKUFZVCV5QajRUuKlJ+0tkASjhB5CAceOz1P4gHh8nFeOH+NoHyZrsGPNKjaOjyCBxRJeOrCPQkGCYv+B47B7AxrJaGOCov8yxpVMrdkCVKXih08u8NQL+9FTF6NJcMJS4ljozVHIDEmILx1aQhCoZZJA2OqmvwTKsiQrC6SS1UA4L5FC4Hop4yJgfWukCujSMY/sfZ0j3rHYCFGNEch7xGjKvFdZM6CqwsPC0mrUUf022mp0EpE6B4EGGUBQ4FzJvhMnufd7D3Pxx95XhSDFTTAlvbJDqA1hUimVFHDpRbtpjSbkwLde2s8zR6bRY6vQPmRUaGolJAE4X4ByOFGpd+1phZcApaeyfdCCMIqxXuCUIM88PVciBG8YkLvT+oMlVZY7R0XLmZYcgnMNTlnqh85dXfbm6TzOGS64YCXTR6d55tmcsoCP/gO46trtLGZ7ee+dW9GtvTz6eMm27fDJfzTOkWNz6LAkz0vSrM2174bGCMgww7sepXB88GM7WbH2BZ56CqZnKw/iDZuboAq274QghLnuqzRXj/C+u2HDZuip/YixgPffDSumJuiXVQl5kCSkZY+xyQa33bPAi/tz5IGctRvhjo9OsXJNzEz/MDsug7kevHgoJ6nBxz8Vs2njGoKgy1U3Q2NNl55PiUYlv/pbk3z328d44VWYXAu//S9aTKyeI3WL1MMpZAh33b2G0ZVdfvDXXa6/Dd5/1y76xUHGViX8kz9Yy9e/dpRF1+U9d4TsuKjABPPIJKYoCuLxjBs/DLrhme/PEeoRpras4Mr3HubgUVAatp8P//C3LiBuCKZnD+O1IE4CSjHLxFSHa98DpcsofY6qH+e2j0BjFCwFvewEW3ZsZPz8A6zbBLWGp/R9UIINm+Gm9wHRHFYUWJtz5Q0wMQppOUOQlLz/Llh5XoEMMlatHeP2X5gnczMkzU1k6SK33wkrV45T+gLpwIkCGRmsFxSuj0rg1tthxdo6hZ/j2hu2UPjX2LRlPQvtac7fPcKHg0X6eZs1a9fwz/97zw9+cJTXXqcqp78EZNynUxzjhltgYgJ6+RyeFBkJbrkTRlc5srJHaxTecxu0VhicM/yT3zmf73z7FV7cA2sn4ff+pw2MjkVkZgEdWYqiTxDKgdLrlKoQqnJtvK8eWr4T+IlK059wPyHeTK6cq+/omTgVMLkcvnTONh5vjdPviWq1Gt57+v0+ZVlijDlDJTnEW2OoFv3Z8LfVfkEQUKvViOP4jO+llMsPQ4cYYogh3ikMSdEhhhjibxxnt//66RNoz/q983h5JjlyCmcZ/AgwVIMOISyuNAgJYdKg2yl58Nk93LprN4GGJvDxD95K+s1v8sL0LEIkBKEjKgQu6yNFyu61q/ngu27kvPUN/tc/+i4L/R4vvX6Iu67Zgrdw6ca1XLJuFQ+89irjrSlCUSA95LMnuGjNBB+66jKgIsKe2X+Q6X5GfcVKMBkT9ZD5hWmUgzgeoxbEyLLysIy0ZWpqatmxrd/NCYRnYXEaSZ/LNqzj2p0bqQEHupann3icJiOUCzOoyEIpCHslNTOyvIxEGES6QERCYASi8ERiEO4UCxYX5qDRpMx7tKIEM9fhyh07uHjb5uVgKaUUKggwApx3GDzae4TzhCokoSLTIh1VxK8zGCOxtrI4UIFeVkxqQFqD7S5Qryt0kGAWFwjznLWjowhRrfO1mQIrKwfPZr1BvzuH1hotNbb0lHlKrCWBN6weaxEPVD2zM21yF1CWJb3ZOZ58/Ti37lzDhesnMb5SPj6//wQnuguUUYNYaYwVy36a3gmEtNSigFq9MsTUQCwCIq/xRUmkNUXaJREZ77r4QjbUWpV9gNakvYxCOGIR4W2lrFqyF4iiCKTAeoP3Jc5bAgFCSShKkspCDgU4UQ0WmrFmevYoI96i00Xu+sg91d8Bj8LlFoKCpvCMjTY5cuwkwklGJlbQy/t02wusbARoIdm6fhMOyDwDD0FFoSw2qErhl7BiNCED9szDF7/9AxaEoghjEifIsz6jwcBVUEI/60OrgTOVV6UOIiyD3xFokAoUWBwlDhEognodH6jlqtNABcvrXiq1O/31rT2Iz+w3KpuNqgXPafpqhWcNjnu7BKnzJUmtzm3v34wmQEpNUpecnNlHo1FDhI477txCoBPyrEAHit2XraLdn0ZrjVKGq9+9FSUNvaxNFCgWu9MkYZcr372BK69qIHWNUMNib45Ob4ar3nUegXb00i4ey60f3IoXHbrpcaKwyfXvXUeeGgyVLYFzDuslcS3kjo/uxOYarSryUeqcTjqDVIbNuya58PKVBEFEaToUZQ9HQafocdcvnk+v16ZbLlILY8anRvjIL24nFqPIwNBzBxFqEWNLev1FCgmEXW687QqueM9JopGQmfZRyrxDLRlh7cYR/rv/8V1kfp6szNh92QT9vMtC9xgOz/jkCB/9pYvo9g4R1RpkvRJCwc//8vnUayN4W2JsSprPkhqL0IowGiHPOyC7bLlgjEuuHqfXXSCMAwQ5H/7oarKuROiSqK45cOQVOjlccc0kOnJkRUG/n7Jl+yq2XhDTzxYJcKhA8Z7bzkNKSS+fI2kEfOijmylyT+E69NMuP/exC+h2F2h3ponCOtfduAWlAoztkOeV7UAQKEwpMCYnqUfccecGlDbMtA/TGBvl7k9cTNpbpPA9Vp0XsHrjNtJun/neNGvWJdz9ia3UwialK3F2kdIXFMU8d9y1k16ni1SW0hjqIzE///FdOGfw0rJm3Uru2bqGudnDBIFgbFXEP/iVi8AJlAxptxdwsk+tqSnKFCEdxtmzlLculUXLQbn5uRMrfxuBL2+nFP+t5l8KezwT537fs6SAF0IgpaTZbKK1XiZG/2sn9851n7yxTHwYIFTh72r7LS1/ZGSEOI6Xr+XOueV+ZbgPhxhiiHcaQ1J0iCGG+BmwVHD95jKus5GTS6TCWXlL3vqG643fn61EdpngcJXHqR94Bi6rQ0+TiQpflc6WwiKER3sQxhJ5Rexi+tZyfDrja99/gU+8dxejwAWtOn9w90d55PlXeey515hNc4rQUB+tc91Fl3LFjh2M6spvM44k1COeO3SQJw4u8L71o+i85A9+4ef48gMP8dBzryCDGIqMTTtW8Bt3fpiJuCL2njrS49l9e1H1iO7MCS7bsp5P33U1r7y0lweff4ZDJ08SiBrCO2LlueHqC9g+NYqhUpnOzs/Q1J4VSUINz/vO38paVXX2rz7/BHXZY1tSwwYRJnSUeU4gNOsaCmGq9OE1gWdj6AkaAe1OyWt7X2amfyljNWiF8MErd3H/cy+RFY5aUbL1vCk+fc/NrATKQdVkmfcIlSWzGd57AiGIhCRwBrJ8efebzCJtpe4tbIHxBrTABNAROQWV6rIWOTaMJ/R9gTA5SMOObZv5yO034IAO8MS+1zk8M4turqY7PUcUC5y1GCQWT6AkAodLO5B3lwOFSqupJWN0Cktcq/P0wcO8a+caRoHMQqHhh08+TaklYaPGwokFnNDLProiFshIYrzjlT2vUl66hTqwdWyC23dfxAOvHEQTsHrlBJdtv5SP37CTYGDfEAYDtaWQJHGE6wKyIv8MUBiHUAorPM5Uai1cRToXyvHqoaPsHl1LDNxy0WUcOXySmfkTjAnHZBzzibt/iQvXNJCD40OFNRSCWHrozfCbn7qD3rTnBz+4j1cO7aVZC5ANjy47XLh5ilsv2o60oBQcmztJKX2lYPOG0vvlM78A5oEv338fadygIMD5BLwniiT9PlCDoigIkgAhoRVEuAWB8HqZFPVO4YqSqKlh4BUs3FJ/copQEEaCG/gU+1Ovp//7ScMm4dypJzZvKKNf8kCu1ntmqeyP66fOup6zJPsCVaCWcwTa4pQgK3v0OwUiMnTygkCN0u3PEyeL6FDSL0u0D0jTnCgKKMoZjHXU41F6PYtoSEbGRul3U7rpAoEsSTsnadSaeFkgAkNuSmZmuzRboxjZwVuBdRkqVKRFm6TWQmqJ9QWBlrS7HRpJC2M0M51ZJIpGo0Vqu2jpKV2HRq2B95CZBeYWMxrNmH7eBeep1+t00lkarRr9NKLbLxAsEAcJxuWUaUop20QJSBET1eo4NYtqdOmawxjRYfpYTtys40VM6TxCt5npzGOwJPUaJ+cOECUhQRjTz3t41efk3HECDS4DY0viKMSLLjML8wiviWKFVwUWCz6iNBoh6qhA4YxhdvEYOIcrQUuBdAXGGrK0x0izybPPz9Iag+2715OaaYyHIKhTGIeWORaDySwoCFVWnbcCFjtdGg2NcR5TGMJE0+lPE9c1Za/E0EUHJYUROC8QUuNFQWFKhIjRoaL08wSBprAFOgJj2mSmpHAZQRRQ2C6u9CTNBt1+B0xVmpznvarToQvKgZK00xM4B3iHEI7cLlK6Ht4PrGVUwMzCYXSkUZEmN33SXsHoyAoWFk7SajWwLmdm9iQTK1rgBc5DWeYoVan55VLi0LLHJFSBS+euyj7beXSu8/2YKZbfvZPJ9Web5I3919uBMQalFEIIkiQ5o5x4iCH+PuCN19SzHd+nK0OHx/8QQwzxTmNIig4xxBA/Nd6KGDh9MHI6aflG0uFszOgbBx/nUrpzah1ueYnSg7OVF5UYpJ464QYB8a5KN5XgjCHEooVAOYHpF0ifIKMa9z3zCitaLW6/ch3jCiaA2y/czq0XbqfrQAwssJbSxUvgqb3HWeh36ZQlql7ns1/7Blt/5R42NAIawD3vvpZbr7mWzFriEMaFIgb6wOspfOYrX2bBhsi4QRQZim6bceC2C7Zy5QVbmU1LHApKy0QjYFxWCfQF8NWHXmbv4SMkScJH7riNGzfWaAxa2QCXXnUFV19z1XIaeUqVVq5hWUmYebhqyxQX//avkQN/9PUHeeS51/juU/tZe90mAuAXbryWG6+9ltcPnOC81atZ16raYLFrqDcqgiuIA9L5RXwcEQYa4QXClnhb4NQpj0apB6VR3qKFBK0pvSHN+xg58KEEbrj2Si6/6t30Uo8tCtauimgOflcf+NHeo3z3scdRzRFqzSa2m6K8Iy8LvNYoFaAChS8zokCTNGqkS+1QCtJuThQmRKHm4Zde5QO3XkFdQ6jh9QxeOXICOVIjNQVCak7Mz9O2kCjYdv558KDASsG+o8d44PmD3HbhepoxfPIjt3DzPBw6ucDaqVFWN6qhuBGVh2YpQUiFMYZer4csCgrnKZf2m69SgI0xSBEQhhpjsspfNM155PmXuG7rWqYSuHBTi9/99bvZd3wR7y0XrR8nArq2SrqXQGaqcLR+2mEk9uQF7FopuPjumziWQq/IkZFAlgXnNxsES+370gkeefY5cl/ZLgjnKVHYwXGfAV/60VPc//wLqJWToGsoE1OmPYpAUuhqOh9ElMaQmi5hmODTjCw3iMHx51DYwuKLEq0kUkpMacgzQ9mo1LkhYNB4XykZT1eILvUH5+I7Js/om04RqUvH5uneogxCRcAv86c/i0oUoNao0+/3KWwXbyxoi5SOOAnp9nIMljAJ8Sqj3VukXq9TFiVJElGr1Shdj35ukVrQGGmRpbNYqYiSkH6WVRSMduQGUOB8hpAh4ysm6GcZQpYU5SBcylikEqT9NvXaGP1+ifeK8dG2GV8SAAAgAElEQVQJ8Iput08YKKJY0uufRChBaQy1ekhpUqwRCAaJ8qZPGGqU0GRZH+tSur0MKWKSuEmepyBKUA5rUhqtEdK0Q5HlGNXnH//ORpwtSd08QlvCOKQ0hiiu0U/bjNRrKOfAOIq8QxBVijpTOupJjTSfY3S0QZ4ZBFUqOrLEu4IwrPansQU68FjrcdhBErfG5AYhLWEU4Gx1HHlcdZxpT6QjjIOt2wIu3D5B3LAs9uYRgaXZaDK/OI/JCmq1GjKogRcYW2KdpVVvIoSitAXIShUdBJpOd5688IyOtWi35zAmqwhFkkGpuR4c59Ute2n6lNaCF9RqLazy5EUXJwzWlVhfIqVkoXOSJElIkoTZ2TlqyWgV0BMonLeoSJKmfSQRWmmkknhXUtouSgdEuo73gqDuq32MJDMFrdEVzC+epNGo0c1n0dLRGq/TyztoreilfcZGx8lSd+r4/zuu0Hs7pOfy++XvOMu8AwLHS7w3b5r3x5oSvwFLwUFL91bDsuEh/r7hrcMJ33zMD9W+QwwxxN8EhqToEEMM8c7DV4XYS6msp7B0Y+PO8t0bFrHs1+fP8nkwgKEKBRADX8ElPy8xKF1b0ncJBwiPV3YwgJF4L/EDn9NKverQrsA70CLB65AFUv7kvgd54cA4H37P1WxfNUJzsMXjEgoLQkEXeOlEl+8+9wz3Pf8q/WgE3RqlneV0+zm/+/kv8YkP3c6Vky1iYJ0GoRWeihjrAo+d7PJvv/jnpEkTY0KUlSgdMN9Luf/5Y1y5Y5IxDa2kKhsOkqrd+lSk6FcfeYavPvA0tdYYqiwZkZIaFVmZUZGmUkpyIGZQmj3YE8Xg8+KgUWOgTkVGtsKQrtT8yQ/vQ4U97rzyQhJgZQiT21bT89X6//KHT9FMHNdcfTldYMEbnBRopcBVpesehYwkeU3TproAFTrEK423DodDSgikQKHp5Tk9KvuCUR0xoUFGgoAITxXo1AW+9sAzfP/JJ8mSUbJc0J6epjk6Ql6klcorDClyR25LXGmYHF/BxNop5gdtkxqPtFAXEik8i6Xjif3TTG1bSQD88Nl9dByUztNtd1jdWMH04iIzKaxqQD2CRqPJQmFZyC2fvf9+uuoGbrxgPTVgyxhMtUZRCo6W8H9/7z4uvnAX1563gpkMwlod3S+whaXRbGLCkN6g/VMrEVLjSoOnJIgCrLVoHVIfb/LcoUP8u6/cy6999MNMRdAM4PJ1I1gq9ezL810euP9Bfv7O9zEKtNMSqz22Jpi1nr967BH0JVezow4bExBJ1bYmDpfVn4++epzPfeMbTKsA3RxFhw1MZsiFJhscwy8c73Lvw48gVkxQIvHGExhLpCM6tk8aVsvKwypxvREmWCdIRkfpI5cJ6lJparUai4Wt1GwSdKAIohgRxswDLSCXIQbxpgHSsmL8HMvnhfcDa0KH5Ccl1g9OEMC7MzmNn4ZUyfMc5wy1Wo3CCoSskRU9enmf0dEmeR9yU6KcIIxaOGvJix6tZsLM7DF0ohBK08vbBGFEVIvIyz7OC1SosK5AR4q03yYQIbV6jU6vSyEMQRAgvUYIX/WP1tOoxywstMl9lziIyLMck+UoGRJrgfM9rBFoVSKlrtrYQZkXRFGCViHOGdKsQxiGGOOq8DihEdIj0bQX24yNj5CmPUpnqTcb9Ls5OmzSHHF0F1MaI2PgNGhLYS1Ca7wxZHmbeiNmsVupUAMFzUaNfj9Dy7Dqa6xBCkunPUcctXDWIZ2hTDO0VCgV4H2lXs9zS5SESO3Jsy5KRlWQh7f006z6rBXOp8RxRJ5JnIdOt8/GreuQVtLJjxDVNLnJ6GddolpEIhPysgCX46xAq6rHXez0CUJd9cN5itYKnCWI6gjh6fRShA4GASMhpnAUpUepBKmqa2pW9pE6IAhCvBd0+xneaZrNOlnRwUuLECFKa5pJFeQ2M1cwPrGaXq+HDiR56ZBKU6Q5cVSjLMB7RZb1CCNFkkQUhSHNS2q1Fu2FEzSaMUWZEscJadaj0UjwGBwFKIX1JUJKHJ5mo0Wn0yPQNaqE8SWC0J4iA88ScPaT8GYP35+xfPwsnqRnJzh/Ek4jf0X1EGvpocnZ45jODZVS95QNwZIH+lLY0pAcHeLvC85GdP64a+qQGB1iiCHeaQxJ0SGGGOJvGEteYm/1t3PH2RSoS+8Fg8H9ctrt0t8db8y9h2pMJoxEqwhPTllmhEqjlMBaS1ZkRCMtykLw6MHDvPanh1k/WmdqbJxLduxGWonJBcdmZ3j24H72L8xwwhrEyBjCBZSFxQtF0BzlqCn5N1/4OjtWrOTSTRtZNzZGHAhS0+Hw3CyPvXaAV+fbdJIGmVXUZYS0HucdHWf43Ne+yUMPTzA5Mc7O87cQ6oBAS7Jej5cO7uOZ40d5bWaRaHQDvbQkKAqUtyTAsZke/+Her5PVamQIAqWJnMDkGTJweKXJbYTzCq0ssrvI9ds384HrLycByl6KSGo4WeerDz3B83v2ctmm81m/Zi2F87x24CCvvr6fYyeOMDFR53CYcKSdc3ihC1IjvUSZah8EUUJmCp7ef4AvPL6CcqHL3sPH6aR9wokawjhMWaKD/4+9Nw+27brrOz+/tdbe+wx3eJP0nvQ0T5Zky5IHBg8CbGMz2Ybg2JgydCCBBAIdujvp6ipSSaW7ujsUVal0U02nC8iAsXFiGuyAwcbxALblSdhGliU9ax6epDcP955p773W79d/rH3uvW+SnvTkocP5Vt06956z5732Ond91/f3/RYUxZA7v/YA7XTK5ZescOnFF9FMjKCOgSs4fmKNrz36CPc//SQH6xk2GDBrBULB8rDHZLpGqBySDGsiNMqwv4phHDh6lA9/5vMcuuEaHnnsKR7cf5jhcEiaTWmcUiyv8MFPfop44kZi0/IXf/0g2hvgXcHKsEfbKifrht/7049xw/VX8+kHH2V9XDNqE0vDbRyZrPN7f/5JvrLvUm699louWd5OPWu4a9+D7Hv6CR46eZRHx1OOHLuJBx7dz1NHj2P9ZcyUxoyv3P8Qq9tXqHzBX9//AE1S+kt9UgsSlbqJFMM+47ohDJe578Ahfv3fv5vbrr2ZG6+5hoBxdP0kd95/Hw/v30+KDv+pe9hW9bjz3vuJzmiIhP6Qj37uKzy5bz+X9Zd5+Q0vYvvyEjijAR7c/xR3P/QQjx89gQ1XcD5gFKyPRgyrHg88eYB3f/IutGm4+6GHSL0VkivBF9AkgsCkntAflvzf7/sEt914OY888ThNKyQS0TtahDvuvgeAVh1fvv9+tBxQ+CKTAEkhOWZN4sGDB/mTzz9OFSJf3vd1knen+IeeXn73TASn66rmTRQzOYNY3dJTnNEHPZsq9HwHaylCv7dME1uiGkSlLIZURcXJtQnBO4qiJLXggkME+oMlmtmIpeUBs9hSliVtI4wnI/r9gqKoiLHBk32TVSPD5R5NExlPJzgJFGWP1CqqDu8qnDjMGuppS7/q52uXIsH57BHatjjJExaa6m4iClQ9qol+WaFJaZoZ3nv6VZEnmYqCuh5T9Y0UW5pmzPZt2zhx7AiD5QrvAqPxGlW5TD2t0TIxGPRo2pOIeAoT6tYoJeGDIh5m9RpVNQQVCjFGJ9fo9XqYJWZ1zXA4RK2gV/Rom4iIoyr7zOoJhfOk2KIKZdXHkidFMKnxhVH4HjFGVDWTuq3hnEckMBqN6FWrpGj0+iXjyVGCE0wSUT3OBSINosKsgaKoELFcvSCeogjEVnHiSSmT0qoJs/wd1LY1vf6A8WSN5eXtjEYjiqIE8QgVmkAkq6KLUFHXY4SCsqwQCqbTKThD1UCFtknM6gll2aPfL1lfH1OWjrquqao+KaX8HTJtEUrKoiDGAu+FyWSMdyVl2WM2nrC0tIz3SoyOGCMigdlshrhI1SuYTsf0+31EEm3bokmpymE+ljOgG9Y2z4ZvJfHxfEv2T8W51pWzltifjjkhulUtd6ZX6wIL/P8f53rOTq/+cM4tyNAFFljgGwKxv+lO3QsssMCz4vQQEzPjM5/5DLfffnu3hNIyRjnJb/zBP+eBI59kGg5jhccs4U1BDa8hD9R9wsRweuo/+Of7z46q0uguHnv6Eq568Tu4/8guanZ0REdOvDUxVMCh+ORBjORifk8LlAAWMFFwNULEW+oSwD2YQ8UBEacRZzUuJpymrAQxj7MSlUAbPOYdDgEniBjqPUmzj5iPWREkWiPW4lNCMHCJ5CC5EvUlrQ84PMsxb2PkE4LSbxJFSkhqSRiNMxSoxDOtZ/jlZSz0qZvAAGNYH+YfvfMtfN/lq9z3xEH+xfvez4liibZx9HtL1HPVVICoRh09LgjmImF8mB++8Ur++7f/KB74rf/8Gd637ynGy8sMi4SO1/CNUQAWIHql7dKEPS3gSFQoFcH3EYNAti5oRdCu4N1rQ9lGcAWzYoi6kkoll7bicSjUEzw1yU8BxbTMJKuB07xd8Y4YSpILqCtzyb2LqESQhFdH2fZwWiLqUEloGCPUWF3j8WgYECRQWSJiTLzHaUs5XSeIow0DYiiJZfbmc8lRJaOcruExxmVJ9AXmPMGEwozCInUzycftcrsWPDgheo+3SK+pUedZ7y0RQ0WZHC62hDQmpAanhnnPtBzS+pJgxcbTpmKYQNBImWaElFB1mEpWZJGVxskEM48zxdGSvDGtCtrgETw+GVXd4mPMvoKWw1CcCQ4Pktu2hkAMRuth5hM+RYbTKWUyzDmSK6iLksa5/AwYVClAUiQlxGpwM8wJwhLqK+rgILUs1+uEFDGEJlRMyj4pFAQEs0RC8SnRb1t8ajEaWhGoVkgXMLebPUMT6jIp6sxz3e4j6NO/zk1XHcEVDeYTgscEnCZUOsKV56pzO61/M4dopxqMDWXP0zQNvgiYeNQiaFbyoSF7sYpiRCQ1FL2KJgm+KJlNa4qiwAe3QUzOQ1rMEkZWlnlX0DSRQX+V6TgHvZWhIKYmeysHR9IGcZ1TrJUIDudzEJrR0rYzBsMebdsSwoCUjBgbRAqC76MaUZtSlB5NAVCirhOCQ+iRolCUQquRZBHvSjQFxByDoWM0XqfX61E3CZJHxOODUZQwnh5lMBxQzxxCoDDBmZK0oSxLZrVQVX3qdkJR5uAsTeAoSKmlX3nqZkZVVdStolKg0uKLKTE1eFnKys7C51APV2ZFZ2GdjYMADnFKERRLDZIdejEnJBuhqlTVdpq6BUlUVZ+mTmiCXq/HrB5RFgHVJgd8WQAryBOEuc/KjSWSLR086HJ+lRZxbbYeEMXplrYv2XwiY7MiQ0TyPk6ZnJx/787vc9Gtn/J+Jbd5rOjaeLft+bFZ1QWORVQs99Vb27h1YSg2j+6bY76drvrjtCfouZIdz4cbOffkx3NfXzs1qLfuOuNyv+Dy/x6GJziHjxE3u4i9g+/nDS/6OQquw+kQWQg9F1jggjEfl3z605/mta997YI0XWCBBc4bW3mNhVJ0gQUW+LbBuUpozjWQOT2nYR5yYCh0BKltrNMFM82XMwMSYoqay0QEhqE4S6ikTc8w8SQZIIWhOKLL5JiYx3AkB2LKICpFMkwiohEnIcu1AHOeOhSo84i57ti7gapoDp0wIajhYiaNcRBFmIVA4wISAskpjcvkcpSA9FdI4mnbhHcl0FDT0EiLAa7XYxJKpr0eRoFJD1sZkESIdUMoQw668YYVLd7NSFVJZ0OIDwFzRh277RVDeqUnWqJxCRUlSQBRQuojZNJZLEDyeAxnHTHoIYmgUmSCVHwmE6QbTqrhVci634AVQ2pfEH1BFEW0wJlDTPBmeG0RMZAKIXT+bUoikSTiJWHmEVVCykSyiaOVAnUOK0r8XGlIwjrSy8TTuBKtlgkmqCtyWaQaiqKWdchaLQFK4/Ng2KuhBo1BQ0CLZaIjtxeX762fNyoJTAtDnSd1qfFRwYugoaR1jkIVk9zGnOUwKsjX0MhtWDGiFMRQ0RIy2U9WQgbzuR5UO1dZ8VhIpI4oMfOoCY33iCRSN5hHHAEh1JLP3+dQFK+Ks5bSEmaJJhTE4DE8RiCZz+Xo2gJKJHUlng6lInXkY6GBZBBVwQnTosS7PAmRXEBFUAXVlBXdDhShdYHWQ3IOFfDzUKXngY7eyrSQKNaV0p5KlDggoRiue46dbTzSzxlnU7NWZZ9WIxoTg2HBeDKjCMtYgv6g4MjhgywNt9Mvl1k/sc5wsIRIQ2wTTWzphYKq6NGmSD0bs7y6wnQ8geAxVUJZ0NQR8YZYjXOe6bihLPqgkaiJsuqTUkvdtBRlQHzqynRbyqLHeDLBe8/y8iplNWR9dIRer8d4PMWXBb1eQd2mrD6sekRtmTZTymIICEUxzGSpCiqQzKMpUfZ6NHVLkD6FLxifWKOoAk0zIxQl5nIfS4rMRjVLwxWm0yk+DBArEHMUwTMdTfAU+KJgMq3pDYc07YyUGnq9Ad4qYoImNbjC0cSIWu5niqLCmGYidpwoqwEp1qgplpQQAoX3TKYzlodLJBKzyRiCw3sjpUQb8/dOKEuEhMZMHpahYDRaowp9lleGjNbWcZ1Vg1rs2lTbVTYI4DNNOP9iy6UP5O8Iye0URXAbFjV5ucg82f1UOExdRx7qZhXFvGxcbPP9jf0BVuS+/gySdbP6QjoCMNeJb05u5gpyd9p63f43CNHTydmzPx/PhrORmucXhPTCkybPNWBpwdsssMACCyywwLcPFqToAgss8AJgc4A2972aq6lOXSbD5onPZ8G5gpTO5TcEbCTOS/e+M9lQcXQLg81T6efvt8yP0Kl0x1diKNElsAiSSTpvDqceJSDiSF66wKYWkYg6xWnqykoNtRbtCBUs4MnkofgWceC1h9MCl3K8UQpTEk1HvkIjWWkn6jEHjRfwOqdwyPorzywmqjIgsxlSR8IgEOMU80qqst/jrFWiZHLT93u0qlghTGczyqrCfIm1kZhaIjUpNjRkn0gFRqkh2YSyKCmKAqKCKjFGrBcysYnfKEf25rK6zBxYJncTSiKniHvXqYTE0foy3w+n+VpaLncPOJI4kncdyZcIpjgTvOZtq0DrM98nZIIkKF3by2FCWYuk3eBeMXFEsUzKqOB9P4eoMCNJonYpq5u6gWwKOVXbW1ZEqeagLsyIAhrCBqFtZvgEJkbszs9T0XHBoFCqkutgFRUhFRWtGCkb0GVlG0ZyAfGCpXw8KoAaaMrEvgfD8NbmViYBw5OkB/NScMuedA7rlH+d350U86cmB5Bpp3TqHlFz0AZDOzLVDJLQqVIT3hK9qCQR6jKgEpCYbRJEHWIRywwuKoriUS/ZfJd+3q50RbQGYLQS0CITJFnZanhNuJTbirc5GexQXxDnJaSt4C2dvSN5Fsxbh1huKybn7ntO76vO17P0mRLqBUipYTSuURcpClgfjegPKkiZeJ+MZmxf3YH3gVQndm27iir0ENdwYnyQYW/GeLqOtx69wRLJJU6eOML25Z2MZ1OqUDAejdm1Yxsn1o+BTxRFH00QU03ZE+rZlBQbVME5wZyjTS3OQeg5ZvWIpdUVJpOaYydnDIYl5irUC+WwQBy0aYYrPKmOzMY1VV8pexWxbXO5+WBIE6c457snssLEUU9rCt+ndEMswbali1ifnsiWATGR0oxeMSC2JcvVNpy1TFtyMFmKtMlRx5rQK1CXvWFTq8yaOqs5e8L65CRL/T6urKjjmLKAaZ0YDlbQJMymY4JXmjritMdkNKbfc4g3gggn18cU/YsI4mlmM1xhtLOaYX+Fpsml5FWoiFHRRrNnqUaCd4gaZShwJMaj42iqGfaGTKdThsM+03YEuBygZC5PVADz3lekIzqlAUJWiKKdV/fc/1YRSR3hCZuK0NO/b7P3diY+52Rk/ntzcnGuBO3WdTkgyOl8u2ljvUxrOrAz9am5w2LjubFTVKyb75/NbvO5lK2fzf9z6yN57vCWZ930M+zzlB10v7gzl5FNS45FQd4CCyywwAILfHtjQYousMACLwiErF6bl21uhZlsEJZsDBSev2/X2bxF5yo626II3SQzzqIowXDUeUBoVVYZ4khOO/UYCDETfJrDE6QjWzVmNSgScRbxpI3ciASoeMBhkhWhiTaXsDLF1GHJo9qpoCSBZc8+RTqyMJO0iuAM0jwoSjSXRqvrOC6HxUSwSKgEF4xJ21L1+ozpSFHfp6hWOdEYXptM6qWIOSVZRFuFmLKCyQOhpA1DJuQviLrqkwqPdqoobSOFcwQvqKasKrRO0aQuB0uYkaTN6kOxXCYq2mV3Z7WdWsC8oGY4jYimrJ4iq2tNHC0QySSsmOJVEYs5hEUEyjlNbHgz0lwBLIbDcCK41JVgS0srklW9kEm8DaWVQ81I3hDNpKyo6yjurjFsSdaZN1clddpi8v2TvF2c5OfBcrBXnHMMlo8zh/sIUQJzPbJLhlgCEZIIIgFxLpfQd1SSdaRs5hK3PgNzdW0idQs4FCeRILahzjI6wjd5QgK6dmtd2xJTsOw1qYB3OZAszQlAEUgFzvK5tuRjLaQjwbvnULCuvF9RJ8xXFQudujUHo7n55Ik40paS2qCAJgIbF5rkOiLTBNM8mXAhcHljG/2FkFPl5/3J6SRpXmZz3eerFt3YHon+oGQ6GxOCUJYFzQysUcRqAgGcYBGsrWhmji995ivcfTc4D6/9Hrjy+hX6VUWsBYfStJGV4YCmHtMrS1Kb6BV91k9O6PeGOImsj0asLi2xPhpRO0GCYilRVhVF6NHUNbE1ql6grqeoKuOJ0OutUFnJaDJm166dHDr8FA5j2/ZVTo7WEAn0q35HdhtN3VIUFU3bkKIR1VEWWV2YTBAK2jhmubfKocdm7Lv3Ka64fIVrb9hLzRoprYG0OXTILuauLzzIpK657RVXgx9nyxMRqt6A6bQmWUJowAnDYZ9ZOyYlY2V1lfHJKVVV4YtA3U7Ytm0nk3G2zuiXFSAs9/s0M0Wco2nWUBJJI3su2s3xw1N6gx5NM6YoSnZu38X6eMTS0jLr62OEGYPBEil5vDOaZoSQaKIRiiL37yhlz6PWUoaK0foM35tXCkQywTj/l7yrHugm8/IET+4NNz2zT21LmG72Z1tJuo3lFevsTYRcTj9fj41Jx9PJ1K533fDo3vI8kLB5ubj4+ZtnwVZCdD5J+ex14y+EovOF8QV99u2f8vcWIlS6PuTU41jUzC+wwAILLLDAtxsWpOgCCyzwgiKEzW7lnMqr08KXTl/umRRWZ8PWgYebEx3APPl1rqhBuxI3NUwSJi1i4DuSMVFiIkQ8SQxHgc9cH14NrCF1pYhiCWeGI+Esn0tLkUs+8YgJknymzCT7wJk2eBzoIJNwLoLkAbOo4cyTxNMU2VvTJ8EnR2mAZF9OFesGs0KBQBtRn5DgGWvNzAmmBV+45zHC1dfx0MOPM0sVMSUQKEqhiTVVEWibBi8hl5A7ySqn0OfhgzP+7J41Sl+y78iYWQiZlGqMYNaRVhGzrC5zncoJy+XXKjEfa2jBgYpmJallnzmvHkcmtxyaVV5kf1WwfC/EET0kpwiRQMIRcTjUJQRBksM5R0JIZD8YZ1mtSvIbRFfCUKc0rsYkK0rFuvYhHfXpHMkME4FkOO2IXcBppwZ1uUX5bqCvGjvVppBweBy5EDaTGF6N6DSXfAsYed9Vytchc6B5OsEbeMuCUHP51SmICZ1+lM6adEMpGxG8ZQWnYai0qIPW5+MrNK83V20nKfAaqNruHorm0CWv4IwyJgrNLHwmIT1RrLvqDlVPi6P2nuiVRJMJFU04tU61C6IOL0r0eYIkuhbRQBXzsSeXSV6v+SlNWx53R1aJ5mLizaARtJsLMPKxk/0kT7fQOF/kOYyslGV+b21rf/FMcFg3UfGM+9iqZj+jTzPW1o9Q9Qp65YC14xOqsJMgAe8iMdY4cXgZMD6xzG/863sxhRe/BEIB7/k9eMMPrPG9b9gGzpiM11hd7rM+WacMxmw6ZVjtoG7y86mtwwxWlrYxHh1iaXnApJlRlRWpVUxnTMYNqVGGg52gLS4o4hJiBbPZlCIIZeE5eXyN5eEKVaioxxN6bjn3++YIZhCNXjXEOcUqD5bwYhTeiKo5rMkJS8MKZxV/dceDfPL94Hau8av/4nKGF5cUHnCRylU8ct+I3/1XNUS47l/32XGlYcwoQ8F0OmNQrtJqi2pDvx84fuwQoSwY9gdMx5EilGhqKIIHLRivjfAu+2VqzGrOE8fWWBnsYDKd0CsHRFNSTIzXJ5QFqE4Z9HrEZEzHkeFgO7PJOoUvKIs+DqFuEuqU4ByIsjRcYm08ogyglvAiNK0SrKBf9kk2Rl3bTXBEoDqjndFNrgCI66aVOqJzLsjcVF7OSdS5Gjxu+dyBS0CCVADSKeg7lTRZTS5n8SbVjfL7jabLpvXL1sdgiwKV+byNzr+FN4+3Oyj3jM/Hsz+H50t2fqPJ0dP3dYp18JZ9i3jOJ2BqgQUWWGCBBRb45mJBii6wwAIvCOb/7G8lRbciDw42VRRzwvLcy3LWVOmNz+zU5efE57wk91Sl6NnQlSvKFhWLNCBu01utGx/OA0twWfXoJZfWO83qUZeMJJ7oPIpnLs4rcioL2pVyZ+2hBwsoRSaVSJ1qTnApJ2s2kkMtHJLJM8vqSXFCkKwKBMESRE2Ib4lpRptKekUfa42/+sq97Lvr6zl12nmqosKHrGi0NiII3nkKl/0567omYjiEhw8d4/hHP0WMibFOcUs+D2DVKFyFitE0U1wZ8GrdvdCNMvrsS6mYpKwKzFe3syHItgCiLhOQncI4L5tvi2jEJGCWSStHJilF86DfXFYOYhGfOndIM1xymTjU7E8pZln5SCJhRMk2D2XqFLjS5oAdJYcJSVeOr1kl5VxHunVsn7ms/DTtdLyS8rriweaqVENdJjmCKU4tL+PoqEXXleCDaE4hdije8jFZV9Zu8+PASJI21Jl5YN2Ri0iuqjdFaB4ShroAACAASURBVAkdAbrJkWTSYq6cFkvzdJDNe2Z0x9sR1t2chdOsykxiuA0fwHzsOle+arYmEMs6aKf5mfXqc0iZi5ls0ZTL1BUg4bLAOJ9TZta7Np39ZzHFiRFPKY133bPtKNR1HcCpkyvPGV2/MVfkbZ1cOXUx65S/837p+ezqTGKm3+9TFBXHj03ZuW0vs/VEaoxy0MNJzWRykpXhkA++/14swv/0q6+kN8j94Rt/4DiHjz8EsaJXDiiSMVlvqCcVYThk18oSo/E6FpXt2y7j0KEjIJ4qCr3SMxuNEecJsSLVoMkzLFbx/R6phbo9iS/G4AOxqbBYsjZr2LFzFXMT2klLnQq8XMzq0hKT2ZgYW6rSU9dTYlRmzQlWty9RzzIhKKmzJbGEp6SetCwvDXEKOy+D5RW4684H+MG338Lh9UOUvRJiwcc/8hjf8arAAw9EpmueZmL4qiC2gXbNkDCkGpYU1YzpZI1Bscqgv421ExNWlvcwmYwwWobDHczqEUeOnuCiXdsxE0JwmE7zhERb0owjOqlY3bEE/QlrozUG1TbqekayKZNJw7bBtdTjlqIQ1CWa2lFPZuzevZOjxw7hexXePOsnE0vDnczqNZaXVhmPx4hW+LArP9faKT/n34WyhYyc+3Ra97sYZjl8SebkowmnpvXkvtDmD2jX1rLH55nPyZykdAaKyxOKBvMyeZEcOGjdsYnJxnNnwhaSs+sb5uvNfVDhLBMHsqmyPu07/PTn44XGN4sc3ahU2dKviEjnr7zAAgsssMACC3y7YUGKLrDAAheELRVjCJJ9JzODxDnq6base35KkWfyFN1InGdOXpL3OydUbb6snTZYcUSpOlVfVnOq0668O3uJhuhxmhWA2ik1jYhIzASW5URzUQ8IKqErvY+ETonoNOtnTByIw8wjVuLM4yyBtJngU0cRPSZKdDOSb/M2JJDcMJczEwgpUlmmV+tQoh6saCgUSoMehpfA+mzKsSqhhaeQEouKpZaEUhGyn6Q4YkyUGEUXKFP2KiQJJ5uaYJ6q7FNIQztriE2JeWFaglYDvMXsJmuCU4fhQcBrzKXrfnPwbCp4E3wqcFYAIYtCXdNJSHN5vWhW7kqnghRxFKnMilwNJIGZVKgphdR4S4SU8JoVhCZQ44g+h/54cpm289l3z9mcJMj3CROqWKIxp7QnoQvCipg1nQ9fle0TdF5mniWLzjkwwVsAdYSUz7d2eQKgUMFjDNpsuxBSbofqQCWB+axapVO+Wn6GRBwewXdkbLZksI4MjRtK5Hk4UPSKN6XQSNmASYHhaaVEkUywzx81UZJrO0LDSK5Lp1eHSw5vjihdeXlSPEYbsicuLiurg3YaMs0qs9ZlFXIZswoY8zkgquNFfKeGTmLdvQWfBJWcOK+dLUXuLxJzdVl0c0VnfmZNOu3cPA9GyIFkzxPz7ieTojmU68xlbMvkypYwpudJrGwlZlIsaaae3dtfzAc/8CVWBvDGN7ySD33wr7jx5hVedPNlPP3kCe75FPz0P7qaqjehTccx6wHKFXuvZzxqSLKNz332K/zlX8Jle+HJ/Wu86jXw+h+4iqpQ3vPv7+LxR6HXh7V1eNvbl7jp5mup2xNUaYUvfOZePvwhcHqIGGHXLvjFX34FK4PAvfse5k/+aMJSH9oWohzk53/xanp+yG/9H1/n8NOZ/qp6cOwE/NCb4fvf+Bp+57fv4DteAxe/8lJUx5iLSDPDozhTAhXGEG1LiLBzB7zyFdfzgQ8/wGt/cEy/XGUymjGeGE/uh3e97cV89a67cDGwfXkv997/V3zw/UfZNoQnHjnE3ivhbe+8mm3bLwYr+I1/+VUOPgl1/STbd8Kv/Hcv5iMfu4fP3wFXXAEPPDDiu14Fb/mx11A3T3P/vv38lw8fJXjQBm64CX7sb7+I5f4u3v0797OyDd76tt3sWN3G2oFl/uWv3cE7ftrzslfczMOPHOF97z3M3/v7ib2X7UFjwQf+6C6OHYN3/dRNDAdL3HnHvbQNvP773sS/+c2PcvMtQ178yl3ZhoVIN3uxJb29S6MngJXdrFKzpb12/S0xN0+BXH4/T7Kn+30+OWKbKsWN/i+/qOXgPjXHRuo9gth8W52D6EaTD90iDdn+JS8zfxQzibqlJF9gXjJvW34/+/PBxvPx7M/SmUTv+a134ZMbeQObAVS2eeCnLnuKUnTrZ8+7C1lggQUWWGCBBV5gLKYtF1hggQtCHpjohgoySJX/+d9ahmcOZ2HLYE+79Pet23lu5IZt6b6c5VRsd7oaRg0lEV1NdE0mYSzlcmTLkkZTl0kZLJ+LRZwmnCpBM9mEdcdrCVHNQSgKpG79Trkp1pVvaz5CmQf8mHXLFpiGHNijEaddSb9uJgJn0skIuhmMkYgd4ZsJLEt0x6A5/bjJnzk1mvUxqU70ej2sKHC9EtWIoBTO4xF6RY/YJIIEtI3Zm6+qcMmopw0tilQFlIFWE81kiotKvygApWmz1E8RTPNPmg8M1TqFZyb1/JxsU49PoSPzpCOoO7KtayPW+bCqCckM3xGkTgQhoK7ISfDOIx3pJpbLzjNhuNmWNgXAWR1qlpWNp49DN4OeBaJlFWPnT0vSUz3huvsrnWLRkuV7Ebvj3GiPXfPrduaj4KPkQK/uvqlqV/6dyYSczp3bizftktXz5+70wb9m9aWzzfa1cf3N8NGQRFYxd3YFaCZ1JWWyQn1HULBZ/m5mJNO8eVW8ZRVrUCV0JgFiEWcNojEHNNn8Oc/eiNqR60rqzofOGqDzSXSb1gM5uGoe/tIpvTuiM1m2LNB5OJrMJz5ybNdcvT2/PzZ/jy3vPctPPvuUiR1JdNrbTtmdT8lpyGFX2QjjlMLiOdFxrp9ngmlWgQ97O3ngnsN85Qtw843Xc+cXv8rdX4Ud2y4hNgUP3n+QsAMuufRikk2IrJNsRCgTdTNmZXknX/zsI3zkg/Df/PT1vPOdr+FHfvBaPv5h+NpdjxLckCv2Dvi7P3M7v/wPfozbbnG8+9+NaKaAerQVjj4Nqz34hb//ct765os5chAmawaxZHQS3vKmy/mpn3gzP/Hjb2L9MHzmk49QuIq3/ui1vOtdN0MLN11X8Uv/8Gpe+uIbCLbE/kfgxAEYuEvpyx5KtmNNidOsKUQjVahoZg3BQdvAdTdeigvw8NefROpt7BrewKc+vp9LL4fLr1npLlwiNcL68Ybve3Xgp9/xOv7pP/5JHr8fPvXRR1jp76GZOJ56Al75cvi5v3cD73z7bpxB5T0//7O38BNv+15+5l038PE/hgf3HWR1aZV6Cj/zU9fwK7/0I3z/7S/l0x+Dp544QOUGTE/kcxmWF2Gzinf/zh2MHoE4LShkmTjpceBhGFZ7mK330NnFSAsH9sO25d20dWTHtiXe/1549P41XnHrDXzgD8aQeljq4bQC8zhTzLKq+tTU8u7VAnM1KGzh6lXAcjvd+r5s+U7JavrQLddtrqvemCs3Tebfq8LZiMvN9v9c2Lwtaffddjdsjp8B5/P/wNmU3ac/399Y2CkWAPP9Z3VvF0y18f3mOy9Xvxh4LbDAAgsssMC3GRZK0QUWWOB5w6ArCWvJw6mKleF2zJSkM1xZklQwDaAB63w5xaWskLGKrd3QM6tENmvuzOZEkBBNCRLRZkqo+owmM5b7KzQpl/Qln1A/7WqRPS6VFF05L3QDQdONUkQRt7GntGGY1gVO6LxcsQuqMOsI1kzkhNQp8MQ6JelcmZoHrZtebDVG52GJzyH1CK203X4CslEuDIFMyCKGmtBKdpmUNKMQcFqgSWnN4YqCWUc6upTDkFx3CG0CREhtxPmC1DYU3lGnTPQ6V3QBNJA0okYXPdwjkdOywVEIEHMaPDbX9Rl0x7/ROlI3KJ8Pujt/TKTO17cr7c6mknP/SIeKZCUlDkNpu9vvrAtr6sg2p74jZvPdSp3aFAM3JzZNMmmdfC4NB3SDYwwonbKzS5GnUxVjhlCAKdrVu4sKgmdzHBy6XeTQqrk35pz4UdtidWBzBZUgCs5pVidCd03YsBrIbbP7zECSbrj1be47dcdIJuoRouXzobt+thE+Nr8UurHqPEJqg9yzjszcUtra0ZeZ77QtW+pKamNHWJ7iNuHSpjoKzZeS7lnCspHB5u3OZ6wpJ2h376R5o9mwMZyfQb4mKpaJTLYWBW8Sq5vLnwsOZzlyJmki+RoxofAB4gyRbEMQUoCkxEKzotbn8n43Z4fs1GmYM/utc5NHDggC07UJH/6TJ3jVK7ZTuu386Yce4C0/6hmsetQqxlPwPaiGiVld43selRrnIt5D20z51CdO8MY3XsKLbtzFpD7A97z+ar781Yf48hfhpS/p89pXfzeTiWe6HqnCkOuuWUf8DLUJKhX37IPv/q4+N79slXL5MPYhKKrArG14xXdcR8kVTNaM1ZVL2bMb9j8Ovpqx90alCtuIvwc7L93FLa+8lGl9DG1bgoP9j8CffuButm9f4bqb91ANhVaPUPWF8Xidogr0/BDLTYyLrgnsvR6+9Nl1brnqSkbH1/nrL8I7frZk4p+gTVAEoa5rbrvtVvpuhXqtQGKP668LHDkUGY8U8RVR4ZobdnPLy66gbp9EXM33vvFWJA4RG3Dp3qvoD+7n5JEZTQ23v/Zqpid24tQTvHDZXlga9hFzxBr6BfT8Xv7wg3/O+lGodkCcRmgdLi6DwejIkHLHLkx2s3bY41LCUoPqGtdfexmvv30f7/0Pn+d/+Cd/i2uuvp/3//7X+Ts/fwuTyTFcaBHyTxE8s6bG+SI/S1aTSc1s+TL/jslRZ+DMownEEiadNYaTriy+m4Y0kBQ2+heTxGYwU9oStDRvnWBzT1LIEzRd+9bu2cte0pstemv4mIhla4xTn7rTopyAU56gU3GKKPMs/xM868TDWSpMzrX989325vuGEDdUsPPqA+ksYUQMkxZNCWGJtvEMq225JsOMsFCJLrDAAgsssMC3DRak6AILLHBBUFWcI5f0UrJj9WJcpzyMkklT50KXtN6pvk4pST0TZ/P+OmOAI5lc864hdOW+Zl35vhipnVGEcm7r1ZU9+67cu/NRm6tZt252y0Bp02/0dGwd1unGYFDIqrhzcjIb6cJZmXbqYjrnELvT2/xjbg8wXyGdsb9ODTn/rDvuuYpy83xOO565+m7+58aynarvjHs0VzLON3h+mpdTtrvlWNwWEnPrNd1Qj3KqsnNDeWnaLZ0VOfP7lM5xH+fw57idSfTc7dE2y0fPtMfbej6bv8uWX6w7Dzi1WZx6Tbp0aNlahrr5vmwcw9bXvH/ZsmET1xGKW7d9LrhNleyGsvXUc9AzrueWZGqZtyfNwVZbj6973+HIjPXZjj+/bqhgbct5PcPyp5/TxhHZaa/nwhb1XBtbQhVIkmibGf2Bo3DK1BqiNRSEPKGwcX11Xkh89k2f1kc9MymT7914tMb+x+DNP3Azhw8/xWgE115zA+JK2hTZvWcb9dMnSMkY9nvgG1SNlCIpjghpmdE67NixC9wEF0bMZge5/lr4+MdhUK3w2GMP8bv/4TGOHsh7/ie/ei2VHzKNU+o6cuIkXHLFDo6Pn6DW48QIk0nDrku2ceToU/z5n32C40fg4H5Yewpe8j1QFBXrkwMkEcIQIlOm7TFaXUfrVUIB+/eDcYJ9+07wnv/0OD/3CwNe9JI9jCbH6PWWmDU1K/0SbaFpgGrGd7zK8/5/k2h+dMj9d++j8nDTLdfw9NMHKUsgCc4Fjp88zAc/cheHn4SDT8LRh+HWN0J/sI3jB56kquDoiYM0dimhP6NtW5564iif/PhxHn0QpiOYPgVF0aPXK5nWR/m999zJVz8HFPCT79rOJXsuJ86yV+6w2s49X3mMT3wUfv1//Un+xf/8PkLoqgMIsAa//mt3EhvoVzA9Cte8DGLTgrU4MV7zqlfzyY9+lkMHDvKK23bynj88ytqJMf1Bn7qtKUqh8I6kkSJ4dKNj1vk8zRZ/UN20xGCrSl23rsJ8is/Z6cud7gl6tnZ66rO22Z63vn+uZ0HOus3zJURfKDzfFPvn5j86PyvFzGUv1k6xnj2ePaaOYX8Hjl7n1fqcD2mBBRZYYIEFFvgGYUGKLrDAAheETIpuevHt2rmH2BqWDHEFnoA4MEtgc01hpzAxeUZfrdM9R09JmZfI0lLDyeOPMuzt5di4RKQCaZi2axRFHhiGCF4DJg7pSmFDxz4mnzZUL88LF2wKdqEjo2/x/i/g/KWTQZ7p4nh+2NAifksVNxdy/eZlsB27KM/x9QXABdhxZmFw3sq36OeMs3mWz+fHvfmZOk+07O3ZcwFJCrGh6jlandJzZacR70gPzYS1aQ6goVMYn7L5c9iCnI1ccQEu3rOLl952ko998g5+7hdfw9XXPcJH/uw+3v6ON1HboxT9BAH23fc03/PGi3j68JMM+it4V7KyvJPjhxuGqzCeHSXqNuo2UlYVR4/DRRfDtK7Zfdkyv/yPL2MyjnzujgP81v/zEL/4i7dy5dU38PkvfJYqwJWX70Hb4xSuhzBidWkvs/Vj/L//8QDjEbzrJ1/KoLeL3//9T+AF1k94iv4KZsasgUZPgLsEXIkrhGkLr3s9vOWtrydF+I3f/AR//McT/sebK7AKOlsMpAQKRFrquuamF99E2fsaf/mpz/HVu57kld8J/WGP6XRK2wIsUxQl7/7dxwgRfvRH9nLFZTfx7vd8jEkNa2trrCzvJkZY2eZR1plO1jh6ZI3/6zdaXvd98MM/fC1eVvi1/+UrHD1+krrZSdFz/Pg7V/lbf3uVRx4Y8fvvPcbOS77OTTe8DPGwPp7y3t/fx9t/YpliWGe/W2lp0gRXKG47/INf3sPOXat4WeFDf3InR45BmyJqHsPxhx/8LLe+HK646kr+3Xs/y+teB0vLPYwZwQLORWKM1G1Nv98/Y7Jo3p4MQzaCxp4Zz0zubZnkeMYqDc6x3HMjNS8k6Ojbb13ZnOTcCKDKE0L5/xQH4gniOncQx+rKbqBCnve33gILLLDAAgss8I3AwtpmgQUWuCBseGhpwPDs2L6byg+w6PEUOOdxHpBIkpwCnuNvfFe6fn4eYGd8Lolh2XD04EPs3DbEJaFplGQOs4T32UPRJcHHgG/LnO6uHrPsgalsejEuXr+5r9pJn87X//EMP0j7r+T+dVYHz/n1Avc7vwfP92fzXsi36PX0n2f73LL/7ZZzTw4aBYsF1sCOFWH9xCMM+oJIIkrK6lCJCLHzk5VOuXvqJM359JOnLzubNUybEW9/52t44BG4Z9/neNs79vLFO+GBh+8l2oQX3XgVN78a/uh9T/HA1w+ye+dNVP4SnnpixF988jArKyts3wl3fukpHMss9S9jOhXu+irc9nKIepK19WMMBgMuu+wyvvd7b2DtCKQ2MBst8aUv1Lz0Flhe2kG/3A1xB8HBZJwoixX23Qc/8KaLufba66l6gcNHoK5hMBgSW6MIFeagrAwTYTSa4EsBD0UxVy8L0xqWV9lI66lji/i5V2u2VIja4Evhdd/f5z//8ZNMW3j17d/JoaOHWF5dAgdRW+p2xuNPwnd/d5+Xv+I1JFqePAB1hP5ShUmimcB0lvAhsrw8ZDppaY7DG9/wBq644hpiapgdhx27tpPM8/gTh9h18SVccdVVvPw7XoY6OHJkjaWVIb6Er3x+xtXXw+vf+GqatMYswrSB4UqfcX0CBfZetZ0duwt2Xeopl6BOkEisbt/BF750H488Ce/62dfxn/7ofUxq+JE3v4yUGtbXTwJK27aYCSFsDSt85vZ0vm3wuS73bMs+1/0/n2O5kOM7n/1e6PUzc1hXpQF0EyRzywGHafZSNxOcFAzDTjIputCjLLDAAgsssMC3ExbfzAsssMDzRleY1/2Rw3C2lTvZc9GV7D95PHttOTCXSE7RNC+tnStFz1TBnLL9cyTO5y1EtDmJS0tIHLEyXOXAegtloOgNqJsZhZVdne88+bYjQyR7ryWkG9h0h/NNf5Vv0X5fqP27570+gKHPW604T0u+sOPXC1zfX/h9mFtKfJN/LhiyNXTqW4XzndedK9o2VeEGNKoUrsRFT88ldqyOefjAfYSLGpwLGIEkBlJ3bbXMYTUbW+h+e5Z+ayvmyxqCDxWY0hsc5Wd/CeqpsrwTfvYfglX7kXIX03bEm3/8xUyae/jNf3WAanCAXg/GM/jht0JS4cfe9iL+7W9/nX/2T7/A6iqsnYS9l8N3vOZianuS9773JM7g0j3w+c/D9bfBtl1LvOd3P8Q9n4Dlq+F/e+C/UBTQ1NA+Bf/2dz7C2955Na/9Hvjt3z7Evvv+kCNHoIngK2h0jAuetfGEsgfJDFUllJ5Wp1Q9+OMPwic/8TGqKhOWP/l3VqnTiCQzysqTkjGrTzI1xfdBXYtzcP1LLoX/+BCXXgUruwpGDg4fOQEl+OEYxfOaV8N73jPl6197PwocOAQvugiatEabIn6ZbOPslfXJlD2XXs3uqx7hn/+zj3PzzXDsGOChjuv44mLuuCPx2IP7uGT3Ph5+GLbtgBtfchknJ09SA7298NZ3XMt68yhSXELo5eswayYUPYMIra5TJ2N5Ww8CRANfOI6dOE41gF/4b3uE4SF2XwF/97uXaFlnVo8IhSDO0JSoqnIjQG9rAtJmk9oa93Vmuzofn80tDfW8lz3f7Z5uH3E+6z5fPBuZea79nm295379sr8rdL7LGOIS8/9tnDnECkQDFj3L/R1UrAJ9FnqUBRZYYIEFFvj2gtjzna5dYIEF/sbAzDbK1+evn/nMZ7j99ttz/k83jojOiBzi/Xf8On/x5T8gLClSJZBI0zQ0dY6SMZEcuaC2mZR7jiCFsw3MzAw1x2QCa5NLsPL17Nj7eh45nDg2ipQDBwm8FjkMCIeKYpIVSZveiW6LL9sCzx0XMrjb4l9pbFQgPpfXF2r/zx8vwP7P6Vv7zcEzO36e+3WObykpep6etme7xiYQvUFr9NvALdcOGB//Uzx3cuklBwnuKL1iCVAkjLMnceoDYcO30c6j8zg3yeKoQsXa2gmGwwIfsu9y2yaKIgeStU1kNjVWly9D2yUOP9nywP0P43zipbddQ29pjdDz9NwuDh6a8vWvPcpoNOPSS/fw4lt343qPceLkUSTu5b67D7F+3Lj8ikt4ya2XMB41/J//+1/zylfsZc9lgbX1wzjpgwwZlrv4gw98mTf8EPzIW27ns3d8iQNPT7ju2svZtn3IibUnueyqnWiYUfWW2Xf3QXbu3M5FF3vaekKv3Mm+e/dz8KmatnGsrAy56ZYr6K2OGDcHCEXKE2XJ2D68hJP7E0dPHGfHlQN8ESjbZR57cD+7LtpBb9lhwzEOx9e/eJBrrryGwUUlMcE9X3yK0cnI3ssu5qI9y0yawyxtrxj0h9y37152XzJgabmPmVGFnbSjHXzx83cjLvGyl93K8WPrLG0vWFo5yaSecf/dRxmvK6vbBtz28utJeoRQFjz1+BrD5R4r22eoCXGyi8cef5I9e0uWVpc5fqjl6InjXHXVCkXfMR1NOH5iSjMRrrzmSspyCj6hMTJrGpYGA5oYqetEr9cDIjHNEG8gymw2oyr7nQqxa+dzn2jRje8vdx7t/5lIvlM8g8+TuNy6nHuOfeiZ+zj/9S+EWP3GrDsnRYXsEd6Cm+Z1bBnRAKL4VODaJa7f8yZeddmvUHA1gexFe8HuNwsssMDGuOTTn/40r33ta79hkzALLLDAf33YymsslKILLLDA84eBnMaUKI5rrriFv7zzI6BrOEmIF3zh8AqaDLoyVzmL2up8VFYAQqJXGnV9lMPHv8DK9m3s2XkNbUrM6kColjGDNE+BFc0p4c4wySEVZfR4/Zus2rjQc78wQk+FTDZ1fz+XVzFeIEL7W0hKSnyBZJvPH8+XFP3WUrlznO9RnH6R83qVCD407B4W9NwhDhz7LNddPaLyLaYBswokIVbn8vluTZUcRLaVlH02VdrZPp/Mala272AyOgop0gvLFMUAM2M2m1BWgdUdjtScYNYeY89VF7Prskup+krdHCZpTaNC3axTrQS+74euYTZrMPVEDjMdH2VpdUA7a/nO268m1pH+oKRu9zOpI1bCrd+1iz1XNJjsQmwZTcsMir18/HNfxjysz/Zz63fu4FZ2YOpp23V27N1Fk2piqkltw7U399G4ziwa3ntm6TBX39jjupdUhBBoG0M5gALBl/T7jjpOCcE4OTpIb3ufKy9a4mQ7oVcuYZzkhpfsQC0ySzPatqEse7zsu/ZSzybgI/VszCteuxNSyPdKapYcNOnE/8feu/7akpznfb/3re619j77nDNnZjjD4U0cDknTImVSpizJsWU5cCLJsJFISYR8sCPE8EcD/pI/IP9D8iVAvsRAECRAbAdIfIkBx44vkGzHjuHIMq1EF1qieRWHczt777W6q958qKq+rV73fWafIesZ7Kmzuute1d1VTz31Fiv/Np//4sdp24CZx1WB65tvsXxwy0//yY9j5nn69Gt8/LMv0oZrkFsqecpP/ruvsV55QlC8vImrhNv2ho+9/oCVvyXgCQoPnjzlUw8eEGzFyn+PVz7+mJc++iLN+po2wPLBBZ948iLWOhp/y5tvvcXl1SVts+LyasH33vk9Lq8u0EpZtze0/hazwEIq2rYFU5yraVu/QfybGcLw8KDd7/D8yZzvn4OD4o5USorI8e+ASRp6xPdnvhyH5eAcxer+sDMv8BC32jtpEVtS8SIffeWHUa6Q/BUrvE1BQUFBQcFzg0KKFhQUnAwLAdG4/Tweb+JRKj752he41A/RtG+jBNTVOAtIZShGCIa1vp8gDOO0w0+LddZSu2seXb7J7/723+H3/YErXv/wq/zON1a0vsLbAiOeTp4sIYLFLdvxXATrZ1sfWJyj9UvbibMS6X10Y5uQ2iWeUn6MKwZm/g7mlndQf6finvueucp9zwAAIABJREFUSXxus2jpWPf5IEb3QJKtgmluZQX+hg+9oHz2tUv+5T/5X3jjE9e48C38rfHCkyfcNsT3B3U6GCz2X8uqvUF0+95bc/freslqtaJaVogIjfdc3z7lol5Q1zVte4s6YdXccPHggiBv4llz29wQxOPqqIJs5IbFYsFbT79K23ou6kesm2suLy9oW89i6XjrrW/w8oce8+71d/B+xeXjx/zIl6HVr7MKnja8C7wD/hFr/x5vfA5eehUaeUrTvINzEIJQLy957/ZdtHLgwIdb6mqFuQYJSwIhrrjX4MMNrY9mSmCBbysWiwVPb24Q9TR+zeXFBdbcsLIVD64e8N7Td1hq3E0QmjXV5RI1oWlvuGaFqHG7rlleVaztu/jW4+Rh2r7/DvUF+FZYrQPCBW3bog5EG9zimqe3b7JYLFheOZrwXZp2zfLSMH/LTfNttHI4uWB1C44l4oT3br/H5cMF7drjg+fdm+/g6hrB4cR49+Yb1HWNWyxZ3bbUtfLe01uciwfqPHj4AAB1Net1y4OHV6zXt4n4bFguF6gqq9UNqhWXl0uur2+oq+XO/oTZwWfdHfNdPTQ+OP1k9+dBzXVMPjb9zpkx0MG/QjyYzVcswiu8vPwMwuUk/A/ygmxBQUFBQcHzg0KKFhQUnAxxEFqP4VABo0VxPKk/wac/9kW+8vXfhKZFFxc8vLqk8e/iQ0NoW5wq5sPGpGS4RX6XrT4RwQfl0eUFwd/wzttf4zd/9W/zsdf/GJ/72Gf4ztvKd99esTaHb6N/pyBSg48227wzPM328h1jn+0EnDsxNIvsrqCJ/AmHuyNoujZ2zaT7HVW98/5OcdNRS1gIbKPeRDT9DiNXJLLwgc3t27vaZNZG7bH1lty7mdjvU3nttlW5razDZ2jX/X0q1V1lNKEzeXiXOFQpPvU7V9Z4P14PSb2lDqqq4qKCNz7+iNX3fo3f/vV/yStPvs4F3+HhIrBYLmjaFUgFophfAIpJgyULgjltGSj5dqvyphy40FoTlah4IL4L60WFl/eij0pYe0+1MDwrvFdQJVgFOHyrBAGpjCZ40Ba3FHy4xdVK0wpYTfCei8srnl7fgkTVvtk1P/vzHwYP6+AJIRI26m5AV/zsz38E7wNNayBLfGgREVa+hbrfOK1SsW7XIILiY30LNK2i9gLm89bvgHNGY7eIxsNoqmpB20JFhQGrZk29cGCBYAGpatZtiGJJcYQAgkNEaNuAMwGt8BZtRIuSlJYVAQ/WgFNWbYu4mnXjUbek9YnQshaqwKpdIc7hzcU6pgHnsADBBFddcrtuUAKmgrIgWE18flu0Vjwt3jukcrTWIrXH0nbqNizBFqCKUbFqWpCK1gI4oQlNfJm5WA+36watFqlP54WY+Wfx0G/Q1BQNEBcJ9/jZFR/owes6m++uuCC2y88c9ik3d70T5t5nZ6lIaXC53wSDYKiBpnScKO1a+PArP8wVH0eo00JKS7CASkUhRgsKCgoKCu4fhRQtKCg4C+ocSEc9YAgLHvHlz/9RfuNrfxNrrllWl1yv1lxdXcH1NW2zikoz66dlU7ulcxjdM+Xh40e889YNlWv52Msv8Htv/g6/8S/+Nx6/+gU+8sk/yKsf+ii3TcXNbctqtYLWowi1XCDVkrXdEjScbNNSkZPCdTYxgx0dDpVJ+HCwuk9FxtdNU7x+1u3z5yflnfd/rGt2vNJy1vZs6kvnqB4PqS9Sfz0kPCL7/Vt1Urtv6z/T/njs/WPTP+SE6l3tt+/+vvikY8TnD2zr+1dAnVBVFYtFRV3XLBYrvvnVv8fSf5VH+nWeXL3NC1fCZeVoxfDBgzPAxcOVpCIaUA7JFqNRbSE0DiNaeqVYNCWig+vDeIRoo4RILlpf3pCvWwXSDsKkcIk8tZB73OBPW1reAl1g/oIgC5QGrw3GGhOHyUVKy6V0QuzWkvLuFVHHaNGjy7xG8wP5njQEzQtQg3ybEgwEQSzEfpkPxuviSn3QKrIVarO4rNIR3zlPVsV6GZ4Kbpo78SD93I69fWkLUbGL+HTfg0GI2wo6W55BXGL1FNGKXgHvBm0RUjwkt035G+YhpmM2XKiQjXwOKpXukEJSv7nDhYljlZNwGpl4d+lv5uGQd9KpeZ6GVRXatiEQUKeoW0Q7r17BC8E7ljzhtRc/j+MlJL0xhLutt4KCgoKCgoLzUEjRgoKCkxG3zwMowVpE4pRVWfLFz/04/8cvf5y3bcXt05YXXn6Rp+un1FXF46uHvPvOO6j0k0QBLHRSq71qKxF47/YGWcKVE5rVNS89Eh5crnh6+8t85V/8U9zlx6gXL3O5eIFFVVMR0GDg46n0KisskaJk8ucYN/7v9PAnkKk9OWWzpNYmaXo+ebuPHDspHvZrZPZNvEPagi+AHEiKIrJBcm6QxcyTopvkazidNEdTPHoy+Y75nfl/li4cZ9P1UJXbXZCivX+PiMTt0wLee5pmxbura1r/XS4ffo/LxZs8urzh8QNY1oJqJMZUjZYVJgqSyA7q9L6KpFe073hYfmfLlYhMrCZzPCIKIW2bTuSct5qoJAW0HRBrmYjMh77E9DyASTqoR1DaQfoCVFgI+ESyCjVGRRCP5f9CSq97wGI9x+cmKRfRxIUKIkpgQESKgPmYGzFEkiK8O5yGUc3F3eC9nenQEZpDf5kwDN1fVBt6TByRvHUQIhnc1ZMIFgxPQNQYE40KqX77NkvtKm1qoxbEY5rbK8S/4FK7LaJ/G2+PjvWf4lMPeVeCuUn5ddD+gxi6A5VyHeX3YW5/O5icnPe3+dzsUzuPEc5Kf9b8xhFka7ZJuo0H3a/YtsG1Y8sBKtBYG9/JUmHB4X0yzxMqnF/y8uM3eP3lH0F5hHRTrtwH3d4yFhQUFBQUFDx7FFK0oKDgRISJSiVOiB2K4HikL/PlL/w0f+sf/S71wnFx8YDrJtq+c9WC63evEXEb2+Tz732Tk4DFyXgAVVhWDbI06voWaT3eAk14C7t9gebmirY18E+xpsX8EhGHLISQDl0KwoZbic5evyvXIQf7N5XJ9XDyATkuHZIhZgf5G143kbE/Cajp0S6EeMjVDtujgtu4LrEyQAItRhBDTfa6ptypv+juLr/D7a6HA9tpp79J/x32Ewm2o//s74fD8FP/8YlP5NYppHDO1xFk+qb/TErrbHqu2+we66lWYVkJL1yA1LcsHr7HcnnD4xouawNntESi2lTBGgQflZNUkTyzGg2BfD7bXuKTbf6mxFxsVTOBkEgzDSCaSLSA0RAJlXwAT/x3rzKsJ/FC3pbfE0BRaRgkksZI6GzzZlupwVx+2unsVnbXIJLC9L+twmh7v0h6RrNSso1btS3e68mhEG0vEvtZVINON3UTn3vJfTT290jUxvijENbAHCKuT3+qtJSADUyHSFaXDsnclF7MQyavkikPW6T7iZyVrHwNWKhS+V0f38B/FP36/r3WQQdxRmI4t1XXTybdam4x4VhSL3k+zN8R8R6T/i6vx6Z/Tp62pbvveQ4hPnuVOgxoW48EoVaH4xL1j/nEh7/IBa+iXHatHrtv2TZfUFBQUFDwvKCQogUFBadDjOAbxC0hKYUqwIIh6vjJH/1Z/v4/+bu07du8/eZ7PHz8AGTJO2++w+XFFavVamMSMiVIh/cmiaPugtavAaGuFfMNoVnx8Crw+MmCt955G9/cIqsFiEfdNW6pqLtEdMFqtTqPtEyUyzbSqlI9+Rifg8mxGVI353sfKXYMKbvdPY0UhICYMq0h6ba59tcj0TD2l1WiJ5GRR/rbSWqK4dCDydmRS3twu8+T0btJ9H3tP0d6Dv1t6x8dKRpCfg2cRIqerTxOdmkVN5++RPMSBCPgUQFXK4vKUS0DermmXsCyiieBi3q8eFqMtg2IqxBrQVcQPFiNBYeJIt4OIqvm3l3d1t/Oe/ot2pFjY3/Zvm4F1sYyyZD8zO1wAdTk7drSKRszSejSwkKTFhcMkxaR6+QvEnZiC3qSMCQG1XUkn2gzacRMgoakeKzjNYkkriTFa7ed34So1PdR6SnrRBTVqcLarhokVGCu8xfTq7oyR0I0K2UFywstDA9hy+Rmv1U+xh39QTUgKiWqVFMcnULWR0WpiMNQkDWi76UyJiLTFMwTzQUI2EVq/0Qwq8V7SSkaslI4patM+0kmfWM9q0063CZ9fDCpd6rfZxHnXaY/t5X+1K3++/LnvaEuEfZmqCpOHZXVmL/gUj/JR1/+g8AFnSUMg2DSWcQoKCgoKCgouH8UUrSgoOB05ElDGvC3rVFVDlWAilcuPs0f/3d+nr/yf/63PLkQHr/0mGpxwe1iFYmkYKzXK7yPiov8N5/U5sRm3dxSqeI0YG3LYllzefWEW57y1tMbHl85rF1TLRUJhorR2oq1NfhgPL6M21RPJc2cyM77d0nKmdrMdUYk25ScyyLLbaTcOaRoT57tUjw2W0m/jFkboVsOCprzm+thTPo1B+R7v79tSsmeHNxNKu4OH3ByptLU2NIv9vcjJERbkzMK3Dml7tx9QiabtmMXEXEsSTFHLka+SWb9rVYrqtpR1w7nJG2dXqOqqAtIZTgXD4lrxeOlJWjcwB3Jvbj9HOK2cknKxm5btIWOljpOJQobKsbRdusmLg7oKt1bJCKRSLZ1SaU4pInqxsS8ZLMeMznpTA7EPlFjeJB2QGpqUrFF4g9AQ5WXIlI0cft4ENK2cU1k5ToRu+kQIotqykju5S33fc4lqUmzQlWikU+CWmbMu7wCaSEkdP7i5UFBR+pQw1h35PHI1ILloW9PSnZ1J4M4sm1QWxC3OitmElWvQxVtar/of9qu0j9nAUSHb7/xG9G6fjw+gNAIZJXtoOAY/mC15bMgPWH3jo5nnv6JJOfc9+X4/GVTG0oIPi6CVhW0ynrdUjcLPvlDf4iX5TMYig7WUMwc0PfvgoKCgoKCgvtFIUULCgpOh6XTfNMc1umSeJKyBxTjIT/143+aX/61v8G77e9yc73ioVNeevwhbq6v8d7zVCCEwFQhuo8cRWBRgW+fEtRTLxztrXBza9hiyePHSyw0SGuREAlgrqZyFW4RT/l1bSSW+gOHpq5gIlvdqITbfn+f62RbupsuajPXIykmQTqya/h7r7tHibdb6RfS/f02Mbe5pvNk1mFI22jRgxSHpykSN8vfxTNzQNdmfe2qPx34F0xsr6vo5Hpsh9gfQlJM9r93uVOSc5b03GPWwCTsoUSPa9uj2n+olEzbq0e31bjUC8wCIbT4EMk5dYZWgtOKhVSIODxGY/HAFBREo+JQfCT3lAahBW4xalyoCZK3T8d8nELquE6R2I78BE2El96mMFeRaMxb2C36l0TUIU8TI7+MXB0ehiRfItGQVbIJKmBV7AtUHelI2louANJits6ZRjUgcjvKq1IRkp3Q/oAij8kykXhVii+pNKVJ29cVy2GyilW6lGPeQlaI50Oe8pb0mDIohKpTzcrURqO0KCuQQEATEVXFrfudKQAXTTCo7/q3WRtpZWkJ6fT41CCJpA6d8QhsifkldDZbA9kObAqY6iC1s1gi25t0TejIY+gJdvI3kPTSyc1gfft011KYvf1uzp/N+DusHx/r/679bfO776ClbX5Oyp/F58v7Jn7LVFj7ltpqXnzhNT77sT8MvETFEtUAIdqOVSd4M9xxnG5BQUFBQUHBM0IhRQsKCk6Hxu2O6zUsl3G7r6GEdoWrKiquuOIV/v0/+gv8D//rf83lJYRLuHqwRNSztge0NDRNQ9u2o+3z/cQlqToE+klcnGT71si6nSZ4TI3lYoFXWDW3aFLjaZ1t2wnmAiaeIFA5ErGWt1qOXe2M1w3d/s8szIbbHb53o0274QR6u9srnab3AWf9pDz93utKOJKE3ITI/gnoNgSJE8tdpOIuUpZECmqXhX12aDfvmxlTReR+MjDZcxRjl0ryMBJwaGVutzu2Czmud8lbmA/qQ308eXuumE/1nQ/uyr+zzc6p60EFr4LuJF+H7WYb7UmwCVm9eXDY9v4gKbylcLZBfltoolLaGc5VOKmjf6Jqr2mNWg2cobi4FVuiTWMLnv5gJY3kP3FLtVmViHEZM1RkMusYQmmoNuzukLeix3vTfjZVmGkkNDulYkZUKeZ+Ttff4zZ4CzKOL6UVSdWBLUuxSBZqTwIPjDz05e7iSc9GR7ZWifwd9N+81X5WMdcrJ7uqkUF8g/LlfMR6D9NHg5E23TIRSffbZPCMDG8RCdye7JwQngZRQRr7QPQ7TDwQVbMt3V7p7uVFV2e5FDthkzzn90F+P3FcvzsEp5Cjx6c/VdWelv6hZivGyOmOxxmQTDLAoL9FpSf5ey0eM6X1gapSggZUlcocTVNxVX+MNz7yE7zAJ/F2SS2Z5I8Hk6kxWAgoKCgoKCgouG8UUrSgoOBEpG2IApfLzsIbgYCrllG9BSzlkj/62T/Fv/7MV/hXv/PLLBcNF1c3LF8QHrkLVu01j90j3nvvPa6fPqWua6yF4D1aRaWWoRg+HgiigaDxgAsN0f6dD4kMUCPYDRagcv1EyWuaOGokIOpcAplMTAbqM5FMt04xJEYZ+d/0uXtiZ6O45siR7X6n6e9LaxMSCYItxOZBk9ED/c/dS1b1JqTXlAxLJFm+PnA7MmLQZh1ZsDW/k7JK4i3MUqJjtxOvJS5xw9+g82wQroP/727/3fU053dMkMrB7TD1l0NmaiL3+AFtuoXOT/4NICmGyQsUA1fodnwnvnL0W5SRP01b16fhOjflR1Ui6SpMyFrGJKsMlLgxq4mIi8pScdDiCYlUcZbIxY6EWqeyRpWmolEhmtSSsao3t8Aeehp2PF08pTmKQBCtiQcYQTxAKLdgJgd7hamFug83XGgZbDvvM+wgEVhR3RkIOf3RVnPB0jZzTWY2CHX/jjQdKL3T+9UvBmXIOwaSiQGrEclDTunMboARkmkAPyAcpb+LzwcamRBEyaeOhwn5OiImTfFUvZ1Sej85v74jnHO5h+2gEC7yExwzZTpYyOjLnf1b13f6bfGS1aBdvfT/7F+9aXFiY9FG6IxRJl+9F4Np/5shhDfeB4POqYccZrTTz6Tvz/T7zfT7vIXuBbs9/emztPf0+lHg7Qt/0TBGJrnjGAN6QxlxAazq2jMQza0gHiEutniraJs1lVMqUdqnLY/1Y3z06sf54Rd/jopXcfIwfus0Evaads67XBeFGC0oKCgoKLh3FFK0oKDgDhAnlnk6YWgkLDz4oFzWL/Ef/cwv8ev/za/y3nffYfmC8ujigoePXiT4infffZvVakVdxwN1qspRVRfcrpuo2koHXohmMidOYCSruJLyiWxzbjDTMMAP1UAG/YnN2216zdsbm1FpDvzv2vI/f28cn1nO1/zvXekfko8N7FB6HmNvbV+6u+7lLIjR9Z/ut41/b2b5uHbYTDyr8cakUKe+wkfuYcv9Q9Pdfs8O9LcZH8CcUjeW55A46MoRkv/DNMtTi4mxnqIdy6Sczm631Tj5G+RteP3Q+0N/kVCwzX4RAJGN670rXfnze6HrY8BYjTgknrRXkHWJHcdobG/fGWI1jNuxU0KOwmQS0Q38+e3tPyhbtMeaK2Xcn6cq/VzukEnVdKt7z3bhh9vXp8+IROXnkNQa2vmcZnVUV0N1pfTtsPH8h3H/t2rmeRiEmXmOe2TbouNro/g2wk/theY+PXd/Lv/b8tHjWEXms1CQ3k3621Wi71v6BuBmv4PRvqsNxhKhI/KT1px6uSCEgMMja0flX0LXH+YLf+DnuOR1HA+6zRnjxdeZawUFBQUFBQX3hkKKFhQU3AGGWyN7iEKlC9bhllcf/BD/6X/85/hLf/m/4sELDieOF198kZdffAHnKgxPVRvvvPMOq3XL7bqN1y3HnchOUzSToBtpDhVD45PsoVcfRTLMOhnK4XbEdtfCri1/8/f2qcxkj8247VsPh+U/5vCqZ+XvtIM8Dg83DXNI+Q9N4/R4elLn1PKfQmgcG8e2vB27FXzTb+7fYeRvV54+SOXfZ7/wnOdgV3p31YcOKd9dEmrDvJ0T77738anvkGf1jJb0n7/0AxVqWUXckA/V6ra2Z2m5tIDHErsZTMEuwWB9u+LyYgGNYe0lrD7BT37pz/LK4ksoT1CSrdqB3diYkZ3ZLSgoKCgoKHifUUjRgoKC8zBQwkRtxQABUEetVzS0/KFP/XF++w//Jn/rH/xVXpfXWHDNi6884uryISF4FosFIQg31yvatSeSgpFQUnFRhWrpNGQB03aaYp+tGcKiv5a2Qs5cP5YEOZb4ODSOY+Lc5f+QsIeqQu++/IeX6VmW/1B/99H+u9rmlHY7tn3vgsS6qzx9/5V/d762kZKj99iO8Jv+j6/DY/vyEPvzdHra0/Tv8h3y/UD6lfT3+/NpHACKo0r6T8i2WtUCQTzIGgIEqRBzYEsAFmLIraA8pHn6hC/+vp/jjcc/RcUrtKHG6cxisUBvsqFMwQoKCgoKCp4HlC9yQUHBHSIfahFd78EJiCxwPMQI/Ad/7M/y1ptP+cpXfwWR93j0JHC1vKJyF1TuitWNUuk1q/U1t7fXhJZk/M2hwUWiAHBieGN0BkWPrBidt9W2eWBHf92M2W2V89vtw84J3DGKrUP8Tf0ey9NsTB5nKm8bzzGbJ7EPePnn+8FcHWzPO0xt0W7m9W7UkZv+zoxj0P77CYUdfrYc9nLqYsP7V/79/vtwM372HDR2DGm3S606SvIO+5BsbM2e+pbRvc3y797+fBfl33dvLq2D/ab+f0jbz/rbYnbgcNLv2ZCJvb9NpfbQX87FyeWfMf9xTD4PtYP9bMrfYNoAigSHhWgjXUTQbDMYj9Km0AqhxqzCqHEBLmuFdU17/YQf+eTP8IWP/CzCSwiXyWZpGgvl74zkRVwp5kQLCgoKCgqeIxRStKCg4HQMRvb9YS09Nerq6Me3YFrh9Ior4Jd+/i/wl/7Kiv/3m38bcde89pHXeeHJy9TVBRaEt997k/COx1sA1jQhYEFoifNQIR2y0tn8OzH7J5Nxz4+y7S62F991nrb5e17Lf4zK7JA8bfN3f4rc49K8m63N82U/tq535el5LP+++I9RyZ2jtD6k/M+6zHNpnVP+aRzR7uP8YTp3Rcie429/+vGr+ezT3+n9A6v0PDz9GU8SQJu4EKpLQkgHeFkmaw0T6+yWg0OtisfKWUDMcfOW8FBf5ZOv/hF+7PVfYMlrVFyhGC6fKjdaeDCi7XXHnOmcgoKCgoKCgvtBIUULCgruAEo+QTci06JgAZwCWrNqGqr6IY+p+TM//+f57//at/jqt36V5ubfop9yXD6+4pUPvcTlg5rlsubtt9/mprrh1t3Sti3mAwGPBelOKmekYJpOhhzz2G6LExjZHt3lLzOy2ydpu0iYcT72Kbvm708O/jgq7Dj9w/yP/R2qdNoex37i4v0o/7FbpDcm3dMJ7swhM5MY7og46A9zOSyOqb89z8EMKTWbxlRxK1MF9fCAn5iuyNjm7we6/EfgFHJ4N6l2N+U/VI15t+XfF9e25xr6d4fuLf/2+2e+/85RmnbviOmzcXh8XVR7+3PO5zjghu9D+2byp89c6bnbX66708ofCcrYDg5TJYQAQjrYMS/xOggVkqZLcUSxwtklF/pRPvLox/ipz/0SFR+l4gpHG9WlQXEs+4VjGeavTL0KCgoKCgqeJ5SlyoKCghMxfn3EM+HH17wHUWjWBgGW1QNCU6E84EPV6/znv/Bf8PorP8rb32z43d/6Jm9+6/dQC1xdXfLiiy/w5OUnPHryiMuHlywfLKmXFVIJUgVExycpH4t9k//8dwi2+buLOA65f07Ybf5/kMt/bLj3o/yH+DsmjmPydkoax8bzQSy/iOz8OyQPx6Z5V/529dm7SOOcPByGw9Sxp+CU9+XxiWwffr8v6d9hfB/M9AWCJAsYBrSYGkGN1gW8Brwmyz0xEZwpLlRUfknVPOaND/8Ef+SLv8gDXmfBqwg1giH4uBC8AUemVQsKCgoKCgqeH5TlyoKCgvNh2ikh+rlAwFVxO1q9TFvJDOpqmdSdxkM+w5/7hf+S//3v/U/8w//rr3Fz+w18uObi8YLLhwtc9ZCqFqpFxc3NDTdPr6EymqbBtx5aQzWrpcYnfKvqhqKxR7T4ZTImODaKlW2MbtmiqVuIj357p43cQ4iSU+3mzd3bq/jRA4ibHWog2XJ9Lp75ODZtGu4u/yT9QfudUv6hSVUR2eglaRNld38K2ZZfGyuNN8u/XdF2WH3mPM/dO031um0L8qFbs0dx2G6l9dx67CH53af0G+bttPgOQ66XEMbpH5tm/345TB141+Xfnta+9+L8e/X48tud5Hcub4f0211JnvIcnft+Pz/9eRuavZ/pO3G7Tdj3p/y7iGFOSH9/+fsfwkIvCBZozQgWQD1BBRGHKAie0NwQMGqW0F6h/pKHi9f40JPP8dOf+TM4fgjlMaBIR3hKLNvG675MuQoKCgoKCp5HlC90QUHB6RgN+ucmJCFKRae71gDhkqVUOB7wJ//4f8aDy8f83V/5n/ntX/8OH/nki1w1HreseOmFJyzqC75n4JywbCuur9+jWbX4tSLWkxN5S66Z0bbtgBjdnORvU6rNE402O+kLWyaO+1RY27b7bwt7+vb03XFY2D4pnotvMw7bS6DM5ekY4ne3/8NVg7PlH4Tf3f5bym/7CKT9fWxfvvf5PzSe+Th2l38az/Hte7iC61BSZYjpduDdfudIsrD13r48mRnTg5ZObd99aW0L+6zLP43nWfXvfP2Q9+jYz32Xf97vweWXZ5X+ofVyXvp2ZvsHmY/30PS3+c3l3+ZfRFBzrFYrqqpiUdcEFRoCoW3xGNZ6CA1XywsWVuGaS9S/RN2+xGc+/lP8+Cf+NI6P4XgCVKkrVvFvuBg098jcDf9fUFBQUFBQcEcopGhBQcGdYcO2IhCJUeJfVpBOOO4LAAAgAElEQVSlec7q2rN88JBH/BB/+if+PL//Mz/KX/7r/x2/85V/ycsf9Tx+ZcH37G0ePn7Ia6++ylvvvsW7776Ne/yAdu25fc/j15EA7VRbAsHabpKdidIujyJ9BmZmLPMTKZfCTiba2+phz+Stv3/YVrrtk7vDSafZOI4k26ZxyOT0ejlwttf5OzD/28t/UPDtccypP3dEulH+vWFT+8rxisJD/J9d/pn2Oqb8+/3Nl//Q+PeRLHdV/tNVpVvydSjrMX2fPMfln/c3//46vPzP5rk43O+55T/PX27Au09/t2Jy4POs9Le18+HxHadGvavyx+dKqKQCD01oafEEBXFwUTnUKdZWuLAk3F5gNy/y8Rf+ID/x+T/Fa/WXaO2KpbwILIGWjhg1SDLTlJmh7di0SFxQUFBQUFDwXKGQogUFBScibOEEphOSiWrC+gnDg8sLMFB5xE2Az7z0k/zFX3qDv/EP/kf+/j/+63z769/ltR96wnXb8LRacfX4ARcvXfDuu9+j1cCClvWqZbVadcRoCKHbxjZUkE4Rr+1WPm3brtpvEz5s++izm3RvTvqOicOO4yA20jiUk92aJznQ39b4nm3597XnweXXwybCx5f/dFXp6UTgCf5OJH/22Qqc57nPz/OzIuc2/G3pQD845d/tb1f5x4tbd5CXE+I4O8095T8/fTnQ32npd7zfM+r/h2K7mnt7GDOjqpeIGW0ILLSONkUxwq1n3UItjwirRzzgY3zhjZ/iD338T1HzGq2/4oF7MY1lAt0hk+NNKaCB4aGT/feqEKMFBQUFBQXPEwopWlBQcDJsMMiX/mJ3rbOpOAgz4nMMmqZFHFxWV9yGWy70NX7xj/1FfuwLf4K/+Xf+Mr/xtX/Gt8O3eeHVBTffu0Yq4eLiEbUTtL7B6ZqqqmjblrZtWa/XeJ8nHU1MaoO83DYpkdFke1OpNTlcao8C7tlPvA+wG7orDjlTqcrpSi8ROZxV3Br33Zd/6GevUq/7155tqDP95O7Uoueo5XaX//B7e8p3Ivm838+8rd/D43A77h0Sx/bn/6D45HC/z0P5ty0SHeZ31tPhfrf4+34o/+np7/O7TzF6Xvn1zPKPXhHPsPxmPrm9uZcgStMaYhptjYaAiFLjcFyiPKZuP8wPvfZlfuRTf4JXqx8GHuF4xMIp5kFcJj3zg0zvjrI6HDeELTtqCgoKCgoKCu4LhRQtKCg4CSaBkCZFisZdYxsc1+akrNu4niYNdV3FCUQwLvUBnsA63PLGS1/mL/ziZ/nX3/xn/J1/+Ff5ym/+M6pLz8WjmkZbZOGxpcfTRNVHVXWHLrVtGyNvB+keqOoc5m2fnb9ztg/eFSl6TFxTf4coRXeWfyaCo/JyB6To0WkOsK38Q6Xa7vKP87E1L2eSOdv9P6vtp8cSo/Pl60jlmQO98v1j62Eu3fdbHdj7PTM++eCVf+zv3PLvXtTY3z/urv/fV/nPS/9Qf3f3PRr60zPLL3sOOjw13uxveNDhpg1xaA1qqam0Bq/YSnFc8bh+lSv3Ub70w/8en3j8ZWpeA17AmUMMmrVR1cN8pN0v2V5oR4omBWmnFq3Sv4titKCgoKCg4HlCIUULCgpOgpjipq+Q2fmKzisjLE1pJQUTAQOHcikP0gTjIV967U/y+V/8ab7+3X/DP/2//y7/9P/5B7zz7rdZvNSyvvwujbumqiqqGjyGb1dghquENkTboqE7RT3mQ1JaKoLO8XIzB0PN1sE2Us/y/XGFjH7v2Rp7iP/u/paoNiaQI8luSKTunnzsLP92om77/cNIJZgoNWfycVb5ga0KqmH77dzCu6/zzMQ3urZve/SB/WXfafBb/Mls52dr/x3ei5hXyGa1dXcQS5jx0wWfJ7aGpMY2dGTrie2/2R57wk/87iRoDuD7hd39emf5JaRFoHBYYjHC2XTm7m2PYxh+V588gMCy2fWCQfy6p2i7239n0gK43oTGXBRz+e8W9Sx+TbZWwQGE/2hR7cD37DDMTtJ4FN/m99cETKXzdnT504+tJdzxrOV/q4Wt/vfBxDA1TAJzB1YZ4NvcuA6IitAQSMpQzyWgjRJWD3DNKzy5/Dyfeu3H+dRrP8YrD9/AcYVaauMcta6oL9KiK0tG06iNaq5ncl6I0IKCgoKCgucNhRQtKCi4H0z5uE5pEboDmUIAUUVZ8NGXP8Z/+DP/CT/3Mz/DV377n/PP//Wv8Bvf+FXeua24vr0F8YgDkQcYHi+g1UXaOjd/SrocfiTIDmQVyKZraCIO+t+j+yY7w6tWe+Lfjb2T8jMLvz/+Q9RSobfNNnEFBxIw00jgTe7vK7/useW596Cqffk/U+m6lZQ8I87j7p8Xf0RPbMyRsIcsDMwRJrBf3xaf6R0mLPYXcHf8e9KP2P58irg99yWeu2IS+1JyLbmCjq5PXW9+LkMd9vX/feXf1/62q+4PjH8353kH75etgQF3iIZyHkYk5Y94BWwg7Gm/jG3P0DG7H6aIpPDp/SMuaNrhZOaEsIyX8vdvW5BdjDl4i6rLfhFmHG7hKkIA3xreG5jDaYVqRUVF817Lqy9/gk+88Xlee/lzfKj6LJe8hvIEZRFJb5h0kqHJkUJwFhQUFBQUfD+gkKIFBQX3h26ykZQXWZIhROLLICpNLwDDIyyo+NKnfpovfuoP4/F8a/UNvva1r/Gtb3+d33vzW3z3ze/w9ttvcrt6j9t3b0HatH3OE1J6mQwz2WUVbT+c2016zLlDktTtIz33kqb7SL/7JUX3+Y+/TieVmNmWfU5+jo/gcEbE5tLbRzrtPWjnXFL3HFJwVuK419ewHvafrr4rf+f3/3PhnDuI1N92P5djW3/f1//39499z/954ffh1PAHhzuDNBVIRl9Oz4epHStwHGEvab0vL2c9P+DOYXQBO4aETW6XpwMWtfa179LqcRknilELQiUO5yqWi0seXD3m0aNHXD14xEX9Ap/80JdZ8iI1F0CNsAQWCIv+MdvIQkWZOhUUFBQUFHx/oXzZCwoK7gnZttZU7dVP/FWhbeIvV1+iVLTcElhR8QCl4qPLV/jIp7+AfNowPPEgA4/Ec2RHaYRB2pbSOocUPRdhT+q6R4liHKY0ui/s0+HKgfnfFs/dtd3hpPZYqbuHVDlIh3Z8uh0pfkQJtyPvDT3FvW/c59PL3vbfH36z/x+jXe/9buufuxdVInYsSrCLlN1f/mfd/89x5Q6en/1vgOcXkRQ+7/k5wnDDjhhOg3SMZW+3XEbvp9z/ND0Hmq7ErfTCJZ4nVDzsvrPD2KQ7OT4jLtLa4NX3jNdcCgoKCgoKCt4nFFK0oKDgOcFwApK2qBlU+Z8GLTUC1LJEEBRFu4l7SFYMfdKUbp+wDmnYcyZ155KS+0iDuyEdnl+cm/u923f3QgfuKeTKXeB0cuduWv/U9Of758jmYbYXujWnu+twX/9/1s/Hvvj3LVq8fzin/55Kit8VziHlT3eHVNkpmFvOOxbHUqrT/nwOJRspwt3E8K74A+CQo8s/9344BQoo1SD/Oa7+/TRMNYcIabHAgrLQSzJBbmbJ3Ec2dDu17aOYpPaWPg8f7C9wQUFBQUFBARRStKCg4N7QKzzyhGU6obGQ5idpR30lENLhBb5tqJxLM1MFVURAqAdbU+fSi0EylXo+Tie19im5diu1DlGC7Sa17ptUlY5WOKz80/La2fnfp8TN/58nV+67/s6n5M57AnL9n14P96v0PBfPipQ9nCw6rwfssei5F+c+f9I9zzk+m7m/K/0zbfLuOihoDxRAJC3fnfp+v+/3L5z6/XBs2sh+f10iiblhimJYwIGSOtkp7yyCCgTfoBrST+n9W4iv+cHjZYSOQr7rZYGCgoKCgoKC+0UhRQsKCu4RmQzNyFvWEmnnGAk2zIMPnqqGRZUmnJInLB4V7SaahiG4bpv8HBzj+I9GPG0i/TjBFaGfpm26NpnjTRFP394efrf7POCQ/PdqTpm9/wyxr30/8DPjc0m1+03/vvcuP6vts+9ftzqT1Dyn/rukdfPSsVHcAwT6/hdPXdpwo4nstHC3zT07E4M8nBJ+Jt8Hux7Gavvj3Pj8nBqegVRz+k0YEO02UKYaXT2pGOoAayJhmssiDrKt184QKgUFBQUFBQXfxyikaEFBwf1iOPEw7d18L01IgjfECQvngJaQ1ByqiqjOUGSStDpDtc6WtE+FdP87w90RvcJBk8NTcR+k0jDNU4uQD5g5l5U6t/ynhi+T7e8P7Gv/fffPtx/xbON/ltiV9/fj+biLuAck26wre+7fRfqnIpd/X/52uKJn5uEcCJuLhrLxj9FBTDIsswgWDMlEqBt8jEKKQoZRhU6nGi/dwfe3oKCgoKCg4LlAIUULCgruDzb5d1aOdNvh+omHVnkGGu+pKEg1iGI6SQmTzZnt6G7c/nhO5r8PIPc9sTtx+/SMyuy0eD7Y27fvH3fRf85pg/vuv88D7nH7ckbewnys+xzgVE5vtB72g1r+0T/eZ5h2otVNDO2Wbr8tshhfy56zAnVAiNLdOl3ZXFBQUFBQUPB8opCiBQUF94eRciNfHEwWt9oGDUAV1Srb4kSTWbAwCVdQAKUv3DdK/Z+H4UFJ4R7cASTl51j3OUCv+juDJD65/PdpkzO68pzk42hXcv5Pg0F3cJLmCzJH9gbyAquVKVNBQUFBQcH3JcoXvqCg4N7QT0CGE+Thv/M2+okyaZfCcSAN6Sa8O5SFz+Zs4+Ie5uo9pq/JDfdY/g+6e0773UX932f/uW83nZpNSPXwfrtz7XCse3/1N8LQbMsx7snlvn/3rHI/B+WP+Z825AB7lLgCeAJGGnGkMUX8/3DBIfeXwbFYNoikoKCgoKCg4AOPQooWFBTcEwK98mg6u9izLXZ2ZrvF3y7I2FtxfxBdfU7y8YPqlvo/3VX6+nu/3W3teG48748rGzf0eHdADH7Q3BEx+gEs/+7Pf+jbdhskoBh+okAdG4corGdBQUFBQcEPAgopWlBQcI8w+g1sQj8dmSpDZ4IBSEO0FToI1502q3RGx3ZNkMq8p6CgoOAHE6cyq98vOKf8+9nJ9wG7FKH7TDQIgkM3pkJxPCGj8uVF3D0LtgUFBQUFBQUfOJSve0FBwT1jSIjmvz3YNRGTwd/099zfxOtRrt2ze2q+n5P83xU+sPV/pvv9gg9q/73v9r8z9we0/N2PU/4mUXwQ3e7HqeWX5yD/o3HD5E92/BHNd7jkim3+MZtOQUFBQUFBwfcbilK0oKDgnqCb/04TEZOp322Kjzr9bcEsexRGt8+amMk9u98H+b+T08dPTr8/qOM0N5wX3hQRwDjNvXfc3WE5p9Xjue13rntm+5/rntt/Bv3otPTPTPceXWTuO3MMYts/F+13L+WnL//J/e705wf0gPxvJzG7oDY8iHEGBvlQp/kICgoKCgoKCj7oKKRoQUHBGZg5FCkhzbv27LCbPzBhpNKQbDsv/+zTNA4/s7bP7/Y8v/84JC+76jjeE4Pu8AuJ/mK9D+22ZghYevVvHHCVa2wO0/ztIMQOa/w7wLGk3KRnHDQD18nvkOptWLh9dTM82KTvg3lSn4mF3ixEJnuT39FvgGowWd+F6ZMwD5vkX0bPydBuZU8G9thS1q2Yy8cpp1DTl/+umMbOXmLK535m5oR872qPubrbUb9nl79fVDhq23QX/sj0T3r+puGH+diW/vR52cy/JfuRMdY2VUE+ZmeYTuiuZt+b35TnpP8ezyyek/seZ6R/7in0p4bu39473le73q93/G2bClP79+yOLfvTAyiPheS00zgipTN+108yKf24y23cHsczDDaKL3+7duV/OH6YcwvuH9MOsqtdyiJCQUHBc45CihYUFJyIKcEYx0Sr9Yrl4rIbynsAbzjXj4rM+hicDMZLo0msdp76+zCcUAoTa6Q2oKkkhR0OokUR6QkJM8FIp8pKJBctud3kaXI9u31+wMyQY6V7k0mVH0xIhuXqLjIsO7QYLYoCCwOCdl5azflXHCCsMfMgDmEBBiGAqSLa1QDWs6oIgqWEo201Hc1Lcq67xhTpWb7cdhuD5IHfE2AprVzXFkLM+yHxWcq5Kpjigye4Nk3g8nbK3P8C3jwqNY33VM7FCbVBJRDsFieO+Al14/J2VTggTgeTv/7UcGOdTvJeWGowWtBIQAbJk07rJpsBj6KJBCeWZU7FNEIm+rYQSiiesWVfZ2Mi3WRMkebatnRlVPvW99Hez+gS49hg1+nWI39Td55J2Ilx/53kYxR+SFwO63iurvfkc6sb+kx1/ZAuLzb2lepeJ5U6XjTZxiOMYxokm6ORwf2t9apb2rO/vw2W0jCSOnJajvkIN+738WS6MsTnJNehxG9OLLeihPhcdxWhtANCNL4fDSypFmX6HlaElmFrbLNBebx7v5h+P49x7xan1d/5+Z9ph413wAzuqALMPCLSkYw5Te+hdgAtggcq8Elem78vZvH6XB6H3+SdGYjv9gYPCIsUlwcgxF4+JC5TtE1+Di39pTz5FLJKz7YFEAchj0ZCGktoSKnoZDFwkK/8M7/EdOBv6Mrk2rDI29jd7vs5cz3jgHdRxLELsxzRPrbfz7ZwZnF8sNPfzNjJbPx7Ln3bUrFzpGi+lj/Z6VOavzdt01BVS4L3aOVmg8r0O11QUFDwDFBI0YKCgrMQLCAiaexqLBeXrNqGpvH81m99ldVqxe3NCu8j7SciqCqo0viAWCRhBMOSMi5OYhWRGswRpIoDOAsILUpDkIClCayIdISZmcWBvGpklkQiNSgBEcNou7wbujkGxI3INzPbIOMyYaIOzAIEI2ATUjXSXx2JqgLBRqSqpgmRSdbmSU+/BE8timBoRyLH+AylUfB1JNgergJVAI+jEcdKawJGJYFKWtRuCTSY1KgsEf+A4CHoOk1QwPCjcooYYjopc6zf4KN/5/pyizjUEtFshllqZ4bUUiSPTWXUZkPG2QjbmejkRrLDIGyS0YaPfUdtNKELIYDGPIkIHqMNDaggpnECh0WeUWKbe29U9QWVuwAznjx+wGc/8wkW7iIzxcOEt2NQzB4Bw41VNaljBJlGp4li9ZvxnjpBt5iHIfnYqX+6hQQZpL0ZVkSTui6TaZsT6L356wjlGXcLMdpFPVzwOADTOfVs1kZ1OiRGh3lg5to5hFgiRAek+pCCM/I240n9bpmTbnPH3vs2f9ZTza1cxpntt637Z5JJN65G37P92UJHiG5NOD8hMlTKfTAJ0Qw50b07nFd/Z+f/7gt0MEQc04WXTPoDCJ7Vzdt8+5tv8uZ33uTm6XuYhO6bF8NDfk/18cXfIfTxilh3HRRvcSwSJNA6jxos22iKaO3iaGThQayiTelU5jEJrFxFQHBmVEgao3mCW0V/fgmWllWlxWskXbW9SGOhFSIBNRfznHdQmCZiNY2vtIqLuYN8D3+rKeoA09F334IQrMVp3V1HAhakSwcJBE9aFHaj68N4hten/mJeTodNB58TxHFY30HzWLRbFB6MeYd+sz+dIUXH46XJG3KQHxEhhLCRh86vCD5zu3l8k+rDpTDee8Q5VBVvgbZtubi44MMf/QivvfYaeFhcPEhj85z32P/DjtdxQUFBwbNAIUULCgpORJzIS/oPlKZZs6gdv/Zrv8719TW+jQMh7+MgzQ01SxJVBGLgfY2YEkQxF1AaRALCCkPx1JF08ySVXZzW2nCgymBQZ0YQQ80wFSrJ6qSofewGl2wjPenimw5cI5kX01MFjyHB8Im8DAJq8bqj/x3zk8odcj7jZMMDmEb9oCVyFUNCy9RcgEfi5EHh1iKRd92ukRB1hCtT1rKIpGS7xlnUlHo8pi3CCvE34OOEqB9Y+25wrUlBqlIhIjiJaUai0OO90VjAV1FDRYgTrkyYhhAnZE3TxDAW8N4TUn2GXM0+p58odculjHVcVXX3O7siJLWvdYqF8SShnxTW9bIb3HvvCSF0pChALSBB0UTkqkBVKa6ySJbiYrlCLNvFQvjqb36X1157zI9+6Q3qGg5SimyQPzH/io6nJQJZ+SmDiz1x6iZ+c1wTbJtrbShmoqZuSMx2QUXozCxsYFrmFF42ydHMZW/FnDr8GKLiCL8HeZ319IxnZ333nkHYne+OPD4EmXDu0xop57ZtZ91LcO+un53ZO7H9chEObxnp6kohaeMG9w6agZdZesEdIq7roUr3JQih3z3zT/7RP+T29i2ap/HbVTnpxH9BWkJoGZKhU1JUxHVk6JQUNfNo+g5WgAugabeJS6RoZYu4cFyBSSCEFjFYNFX8hrsWQyBcIiiuXaVyVYncNUTWOH8b0w6XMbXQEswIaXFUtQILaUE1kp7iIISepJwjNb0JFujJU1FC8JgJ3jeILtO4RrCQ4sVQrRAxNC/+DuopqndjPYakZhzW27Ae3T4l5gA9kT0YA4fNscPw/hzROYRzrrs3F3/bthvXhlCtRnGPF8V7UnQujyJCwBMk4JBR3oTQLXp7H9XQl4sFzjnW/i2+9c3v8m9/91/x4Q+/zhuf/hEs9EtYIcRdZSduJiooKCg4GYUULSgoOBkhZIIqjmAW9YLr6zXfe/Mtbm5WOBeVByoVVVXhBgMlfItoUhbiMKpIdYY2cUYtgRDn6WksHCe0ik+DV2cLur2UhI4kC4msjSpGSRNgQaRKFIMlUkmQ0JOccZVaOhbHQtgYiMbRmuIxQogDQ4ImlavDCEnd5fEWVV6W3BAk+gtZ7VYlhWIamIas3vKASwNS68i+jh4xIQSldhcoLVopRoPh0CC4EEnRqqoQfJowGC0OSwqObCPAUvxGhbi4TC8upq3JzWSJ+UiehtASgMYUb0IIcYBvQRIhanFArZeEEGh8iw+e1mJ9hlR6Jz2hY2Yj1sPMEB1/oqYDf83tla8DSOgUEq6u4wA+BKxtofWxaS3G74OLpJ1VxEkkmAomUTGqrqZpPIawWNSs10/57X/zdVp/y5d/7I09T0fOUU/0JV4+Z3RMSHVeJxY+U92rxH4dCLi9W+a3ZGUWYbQzMWI+7o6HHeZtJ+E5d7EQSxFD1edQLbzd953OE43dE88NIr+//DxgKyGaytVvkIfhM5j/ncPryI90/zphU2xBwdEQ09RnY49z6WV88/SaZv0eob0GjGUVFXfB1olMa6kUtilBIX6PM+mHRZK0Ix0JqKVvUKhwJlShjeRnyotaVAS6EBWfznxasI3mZMzaOHYTRYPirEllimScqmC2wiQubpsIaN0twOZFdc07ICSNR7oxHSNXNEtok9kB86goKoFs6gchLX4GKlnH65KJw5BI2BYRoW3bmL70ik/DIJWj7rZz+4mbx4uHKUWn45aO6NTNF+w2EtLSf0OYb/pF7d5zd3/hplZfJ7D+LTeK3+J4udI+rhFpStyx5NRwErpNM92iutEpcFtaGm+06xVtIsEv6hpZLHnrzTdZffQp1eKyM6/V19H2td2CgoKCZ4FCihYUFJyMTD6ZQfCgFXzzG98BKuqauH3JogKwbaN2Mm61r+IqfWuYKo1U4DSqFXBY8Jg4WicEFGeahuHgzSdysCLgkKS2ZDgwJjOoaXu6xckBZoSBOk8s607z4C8O0vPPIIwHoqaduhQcAfAWlYY+GUuKilCJ1h9Nut9BDAkM3DQA1GgjUokDyZwPjwcRfCpLQJIiMxUNi0QfgSBrTAxvhk8TIA1RCYkZrcQN54ISLEQSWIBKEykYIgFMnMgEsTgoNR/LG3y3Jd6bx+MJIlFZEmJ5JBjBG2JROevMsW59IkujiQFNtFoequ+zwyp+qAAdjvcTqeocGJ36M7VOLKsIYR1QFTSR6dE2pmEhEExpQtoqR4uqxrb2gVZaVMDCGtUKVUdwDdUDxbzw5ru/x//3W7/L7//0JwaZnS9DLvWmv9inBz8HJRsQqMmNPGqe9KbJjPQ2JCPCIPAQm0pQQTt13DzZGRjaK5VBeBnQRrPFHtgrnfeT8zOhnibh7h5Tm5rbyd8eerjy9lQMK3eiGM3LJNPDS+bSHkazx2vvcVjnMrk1G3CfOYH3Dx2FOam3uHQwLZeOwo0XJLQnCCykhb4tKZY9nQV3iPyMdWOUhG9/82u06xvM33ZmGswErMFpNk2jkHYzTBWN0TTKzLZ6kYG/SMoKdfoetJh4ggomSuvr+KxYi5jiLGAqeHHRkk0QVFx830i026sWqH0dxzSqBFmwFonyV132C70kEteEONRJZZIBAafjF1C2fd6RiiSF7cAehoigogSJ2+sHgbs4JNogQtN4buhvpHgM4/THC+SaFuG3vw+mqs8unj1+Z26C2eg9LiI450Yqz404ZlZ2hmUYbo+P440+LqNXoqaAneiAvNAsFseBfa7Sq1gwD74N1IsLlosaUVi3DW3bElpDNKDq+Pa3v80nPvlGHOsOzh6wyXewoKCg4FmjkKIFBQVnY8hVff3r32R128QB1yK+YkIWcZqhnT3JSNSpCY2LY+Nu8I/Di+BFEYvkm6SBmgkIVRzcWdVPUi0PUvPg30ajTwvSEZGBNAhN27W7wWQaJAPd9vpeqQnZhlcWkypVHBiGSFp4i3uF2zRYTpa0uu3iIU16LMos6I84ypN06fIvojQWt3AFkmI15yPOQpLNUTDJNlMdalVSeoL5Nta5JJrY4uQrIIiCq5P9VA8MJgAhbU2vXEVIRp7CoP6jHU7BgnVj5Ux+DwfdnWJT0gRp0GfM7KDtY9Nrw995IjBUS4j0E6yodgUxh4lg6jALBPOsfYuIEkRwolS1xm2LGpXK4mIcVeUgaKwvp1Arq+YpX//W1/ncpz+xc9yeSbfulPmsaM7bG3OmE3xH8+winvKWwuPVohuTMavJJ9wnPeokT5EY1aTizrl3W4mhqcZuD4GWydcfaGzWy2DaCuT36zMgjGXaVuODlEYE/fOKDQZ4sGgA6d/VyH9+H45UoqJg7fDKTrVooUYL7hLmA7j0/g3we9/5JpVy5ngAACAASURBVG1zQ6UtrqpwYpi1BIs7P8w7nFvELeUbSsboqmYJX94GHX9LWiTwSZWZF6s1KKaWFgiFoGm8oyHRXSl/KiCOKhDjz6sSGu13mhlKXLA0UUQXmEbb7nH7en6vVYTQE3oqva1xs6QYna2s6FQD0i4M7GqKCJZJ1mGwgQ1OgDrthNlmN9P7Xgmad6SMxoq6W4l5zOGbu/xObYjm38GHniw1GxDsqXzRvs9WtNaOxkpDgjWaE5rfwZDT90Qbs9qNmaPrSG1QC22z5vb2FlXFLWouFzVmQuuj2a1Iir4OOEJou91lRSlaUFDwfqOQogUFBScjElvgVEiiPcyMuq4xI638OlwaPLrBoDeEqCzwcaN5JAmDRBujGsm4qDgM1Glw2ko8S9iFCmeJxxswTpmgExHMW9zCI5LIMolq0xTOMsM3JBs37DfljcXzw7O4om4bg+0hMThdwZ+u1Mesh2hbLJG02Z6VOkWTUUYvafuX0W19C22T4qxoxQiieHMEC7hcF4E02YjEMoCXClWoqDCLJ7DrpOzRFmiumqgciYJPIZjDDBrfdgrSYCEqBJB4iIP5SGzjacPYHlY0PRCo5uYBg6p2g0nHaNKQ/tmm0+djnaTJjQl1ALGWxWLRkeNRDZnsnoZI6Aba2MbJdqoo6SCL2OaG0bYgUiEmyUZXnEhUVTXOj03IzzTxHFNZbWqUrPIZq9ksfZI7EizPkNMWy17xduQpBDOqi/5SNL3QpdsddARIPJc+aosqgnXCnqQ8HsdtXUnzpHeL7dGME9m27mCHSfjzybsDVZB3pmhNpHkX7ySZjTwx25ZT7K2HzGN08U/ywXxNyOjuZpjNdHe3/8GK1m3xDfvqKJ7++K+ssR2prOit8xo9leS6KzPK3IKCZ4AQiAt3Ltm6DvEBb1YrFrXiVDEf8G0cIzknuHqJqtI2hrj5BUOA3iyQdeOi5CuRodGup68a1BRvnsri5viA0FY+HcZkKIFFiPt1RCyOQajiQZk0mHjWCq0Y3qXt+mkFIlp+Vyofv4jmPKghVHFLf85VGouJzpOUU+QFUOsIwTzWSt9vm1/WkKRGzfYu50jHKVGa/9m5ani/3p2/PW+0cVtt95Pv9Tbzo6OqXUAZxJf9tf52I52xYjUu2w8PHM3mBmJX3LRJ2osF0qKvDc6Gz2anJI62nKu7cVIe84emTQvzDk/L9fVNNHfg3HhMVVBQUPA+o7yBCgoKTkYcLHkQF08kFwihxXuPc1WvCk02Jo1+gBVCA1VSFQSHBbBQ4dMWdCxQBaMOAedDJEBcJJNciKoDsxbTNKUdqBSja5EYlBAJv3SSu6HxAKakgIynimb1nfQu0NuMygrOfhuaGPjQRrulwQYHKkVf+QAmU+m2y2silaK/wdZiU2Q0gI8To0w4RoGhRaI4po4Z3Ra6YPGgALF4EENcgzdsHaJSIxGGDmgJnb3MfCiBJNuQYol/SwNYawflMpLtUPC+tw0aJOXHKabJpqjFg6dIk67ISgpOqjgZSqfXZ1upYskma7K5mn+3ISQlgsPwUX2iFvObVDDWETRRpeLSZEhFwDcdgeUwnIvbuLTKBHms41oddaU4B4iLh0wpsa9Vixjat2BKXV2CBdar0LUdkvo+/XbnTbIQkiSXfstj372MCeWT66SPZkA3nkDYWK++mE7VevJtqHzpt9cPPY7C7pRyhIEnGfzW+Uwci7MZ0H11eILd1jvFM1bQbtRfX9b9KT+nhOGoX0VDKV0vlJ5MjyrrbGqiok3BnCjRcHK/6NApo7trOuaUCwpOhURzQCquJ9CSjFk1HlRI5eN3MykVESV4WLdtMssTD7rpxx/SjUMq1W4cEiSRji6aDzIlqlPT2m8Qj7eAmOs32UiARIg6XNpmHlAxLP1FSsxH+5iqcSyYV6ssxEyJi3bG8XHHj2j3MIqLT5QP0axPzI7GE8u9T+MpmXXFLG02MOJ5m5a2zWczRdNxmWAq8cBPJ1QhjlnywZgakksMX4luHJTpoXOd5nrvt+uPXLZcT64Tt3Hd40e/Ta27LkFG/s0Y+yPGJyEuRkvXP1znmg5/53DDeK2LDy+dvz7eACELEvKupn4Ekc0YBYF2tYpdQoSx/VVDJLZxXTvUpbGwRPv0R5xfVVBQUHBnKK+egoKCMxA6G0Dq4mBGNQ524unhStuuyfYJ48AoKvGkhlZuMV2x9IELr0CFlyoO5DEuzbNoVliz7ia0KhXWtCiBeqHcrN4lhIa6ViTECcLlsqbSpKjEEAtYaJDgIR0W4ETTSnm2nRgw4iFClvSrotYRZNHe58CvebA2kpkWIPh4wmmIk2onJFuWltfio3oi+ZfgEU8caPqkyDDDB0PUJfJRMHNYcGAVlS5ZVg+odRFPd/drpFbWwfBBWLUNzgmtv6Hxt7RiaB3tteZy1ZXgasGHVVyhR1i4ikVVs3AVTiLhG22ApomQj/LAbGYymz4VMcSROL446VkHz9o8rXma0OItHt6AGiaR5BQXJ0PxWrweSBFrmihV2t331iZbsr7zZxLTM4kSW3GS8iKYxslC9O/x1tKEhtvmllW7wiTEwTgttQacGpWLnLtTULFuS9n6dk2l/z977x13S1We/X9Xm7L3U06niajYEBuExAaxRpOY2N7EntfEvDHFRKNGRYxBFDSAgogNiBoVSxLz/sAaRI0d5BVUhND7AQ6nPG2X2TOzyu+PNbP3fs45mJho8s++P5/9zDOzZ6+ZtWbNzL2udd3XbZAYjM7wTiFFTvB6H2Rkb2BzGnfywUOowdvprYSGjWFt/KWd0kezxKRikQYy0cwty8jVBPDOTRgkSKpquvzmvIId91vvasa6pCKuj7O/NgCvA5wEh8GR4tBUlY2DaRca5l1TXl1DABf8GPL1QN2wmCct09TYt+0RP7Xzzd0hIzO5CeF298LymW5YW0fBgdDq1jbWZt2dDn+sqgpodPn2cn2cd1P/1/v8FsBPaNP7tbbd2132owyx77bQnldz3iF+pqoYGylAqO34ixbLaI83Jrs3n9BkpR5/2u/2Ph/X9iM5rm97ju3uTYTmVD33ZUdN97nIfp+AjtPXZcxAb0/JeyKPzI9Zxe21a4/p3PoTb8tfz8Zv9heT4/nmmkZG+F5t70ugJrLJoAKa1DDjhgx+3/to2v7rrOSZzQy0UbRP9jYBYRtBI7Ua6z4GKVEmo7IBZIp1EqEMsnlxicnLiyDFeCmURGiF1AqhFUgxjtQwaJS1pK4mUwEhQnzVK0HlagiWxDs6ZaBbK3Tp0RiMSSltjZcVlagohKcUgkBGqrv4oqajEzIR02cGXyKNQ3U0w1DhMFhncEFgg8f5GBkjZKyDF8SkjE09vGC8jJEKofHWAi54bPDjCdp2e7tfEIzbISZRZN1+7e/b/dr2lFqta8f9LeP5xMRUQfgGGA77LGn9ndZPan2T5neu9VNw637X7teGqf975U9vFwqEFigjETr6RtPltcefLn/6fKyvCY3PNn1+7XlM16f169r/bWj8PhmofY0XntrXqCSCseiA9zb2N+eYyF41TNx7fc3uLY0ys5nNbGY/P5sxRWc2s5n9J21vB6UBGlrkLEisteNBrlIqivIHh/cBF2pQNRKFaoAgKz1eelSoUaHGlSOMTkg6KZUHOyqROpBkitoP8QHSrkR4R1kN8MB8Ns/q6jLdTtbMYE+cLSFAhYCQNGzUMFWXCPKFMAnH8t6tG3yDI/gwVdcmsVATat0y+WQTRt7yGFs91Pb7uC7xLkoNCBP3rKoRHuikHYqyIO8uNM0cNT1tVeMp0UqQJoqiHFGM1hAyRUpNrgV11SdtGLhBS2w1wijdsD0tIgScE3TSBD9yyCYja8sklMEjZECJENm8oiFINVIJQXpkm6wpNEmWQgSkhfPI4CDEANTg/STcLAiEsDHJwbjV49Bk74QQQkTmq1eRrRua6xivYeNAB49Q7f5NmT62uoroCG2qeTGtN+ZDDIcXAaMicKJFW4eGzSLjYEEpTZqkVKMy6mRJhZEGJSFRyaRb7MN8jECWdZ6RCySpIhFAqGhQPKwDrTUBixAeoyUWSJpOEgDblFkVfTp51jCINElqIMCwGJLn+brwtiRJmuy78ZohRBxsAtgapRS2HKKTCOpKKQCFrxzCxO5mJa2wQOyzFpJEY20R21Il+CpOMMgkgxDGmrE2BEbDIXPdTgStbQRTRZwxQUqwNTTSYWilcd6N9d9G5YgkSdbrmd2LTZIyhPHvrbVoranrGmNMw1pXJEky/r/9jqaJlIxMZGsrjDZN2aopz6OlRKp4j9i6RipPCAKlE8qybspvpA/uBS0ry5o0nWi8xXIFiUnGXajNK2KdxduaxKiGBaUQOoEg8WEqB7KN/aa1alRiEjW53v+OyeYilGVJmqYNkz920aKqCTaQ58m6OiVJ1vQvifNx/yTRWGfjc6bpd0VRAJB3OrioQYGUkfEmRay/0ZENFyfRAlonaK1j22i5LvEGREA2auA111DHe5kwITULoXG2QGlFbWu0zhoGU1NI8CAcVDWYnCBN7LdADgjv8c4h03zGBp3ZL9TutX+1pFEZw9hr5/B1wDuLVBlCppHdGQTeN35HiPJEPjBZl2p8T08vZUPUDC6QKoOSAWstldeEJoxZC4kIFh0kwjpMYhgpRVk7PIosXyCRULkKlaQUwwojEqrSMz+/iK0KpDQIb1lc2MhgVFC4Gt2dw9WKPM2p66LxF1ud07iUiEbZKIwZ3r55LoX9LKWMIOf0dqRA0kTqhAh44sNEMUnExFZBgBRiqvxpZffJst2+7rhicn6NqzEuL4h2QiaygH2TKtQjYxJHFC0HV4pJuZGZHn/fnt+91ZsQCELH+tCmP1SN36lifxifvxqXF+uvAd8sxVR94++DUHE6X6jo++3nPBFy4vc0WrKx47abAlIYpNIYJcfvaSkFKpXYMVt/P3fCzyOaZGYzm9nMfgabgaIzm9nMfjEmPEbHAXWWZWzevJnMpEjVgo4OS4kMElNnOKEZaQjSkoUK4x25zlhaXsPMbUHpBDccki+k3FPswHQltrQYnRKcpJvNY0uPUQYjD2M0GsEUQw6IoFtooB4pxkLz8bsJwBL8vt7YenA0esCy3e4jc0E0yMb0cp3T7Nc70d41Glg6MCj65HM5SZaystznAXML9HsFAkOiM1JtEHisrREhMkK9dFR1jROmSfwkCHVJbjS1dwRpcAG8i+xd4SKjVZnooNppzbF28DE1VBM0WWaDHJ9v7R04GmCkAYKCjGwPz1g/NDSM07HOZhNWNQ3g+TG3Uu53KRoQPbL7JmBpZPw14fRTrLF2qcaDrHgUpkFREcZh+E5GWFZ43ZxfZAALEQdTZeUJXnPzTdux1kWA31dobXFumgk5PlIMQG+aUGsJDQMvYBGujo2s4uCgDhHklM0EgwyNtpcDdOSyeWC+MweuoraOJJ0kL+vknaZ/T4H5DViFjFl4ra2iVlfwjfyEQydRSAFXc9ftd3L0o49jdTBiFGxE5vIOVIEPffICXvy7TybRUNWW3DTwkW8YSu31khLvBb4Jlet255pJAoVUYYxI1dUIk2RoI7EuTjoYo+L9JmKijSzNANYBYvc2NpJC4myF0jqytIVENxMCLajZAqEwYaEqbeKYK4CtA9rEgazRmhAc1tUYnUZwrgnta6VgdWII1K2i6jqg07mwDqB1rmFkGUWaGqz1OOdIUzMuF+J9M6pK0izHhwgUC9W0rRgXjvUOlZj43AHaLOnVqCRJU5I0BeGxdew5uk20MTVwnV4vy5okNUhlcG3IbtNf8sQgkilGKlGLV8rIHqUBI5yLIbRGaeqywqQRpMzzbIxURgmKCIQGAlrH69SG4sbrHO9x5wJaq/H1b1VOvPeYJJYzqkrSJI2/8DFKIQSoq0CSCJTWOFdhdBKfMM0rQCrixAQV6Fhwe7sJYGQhVwqpVGxDk+7d46b+93utz2xmP6s1rOYmeH76ORca+RJjUrCCpGNITM6WzQdisi7W+RjtMvWe/VmWADoohKuiJqgMjFSClQKEQ8qoS26Ewa7VZJ0uLhGUzuJrSE1CWfWRWmCVoqpqNnbmqEcjtGn8LQxVZVFSs+AsqqPxDhgleBtIswaGE2Kft39oE//8B+qzt1/VLltwtV3e23735q/dW3nj7TSRLz/r76a2t37j/s7jp53vf6T8vY/Tljdpj0n7tMfd+3ym/cK9jxevVut77du7Y7Km+A52rqa3sowPltrWsd9q0URgTd8Ps2fqzGY2s/8Zm4GiM5vZzH4BFp2buq6x1o5D6pWWDcgVnSkVTJNYKRCUBe2RWLStUcFThRo938EnknI0IJOOoh7i5iroKqQOECzV0GGHjjzpMigqtNRo2QItjPW6AqFhPcY11YRXiTGI1jAsm1HD+uzoYQIq0OYV940DH5AhNFhp/G1kRjZHFi17oQHuBDFpknJ4LChBMgdWFwyrPqVyGDTZfBqRsbqiKssxeIb01FikqBB5oHKC2goy0SHLUkRtSfCMQg+dJfTKmjSZR1YSKknXpKyuLZPkaQx9GmuAMmZVgsT6CkKTed5PHGvfsDCDjeG3AZqYNN+sTYGWjc8rEEgRmZzjjPHjhAotLaBNltWG8k5CdeM1cmMd20BAtNmimzq0o8o2odc4hHdct4jmSOFwAXQzWAi08gwBGiZz8JBnOYiU4XAYNVwBJRxg14PkwuOnnXkRqZ7egzFNBl8CiJq/fcMbeeuZn6JUCZguVEOELxsd2thOGkOFgTTl2Oc8i4s+9VE6SpPKCArVFrQCgqMqhiR5TvABh0AjkVpS1hZFy0S0sW52BLaC1PD83/otvvSVb2MdCDQ1grwTGcoxu1RCEJFF5zwkpjlDZ8E7IgJagdYgIjtVSEkbkC0QWFdHFq4AnEWN2S0RUGuz1Wotx+HNLZit9kogsj+r69EYKBNCUFcVJkkYjUbkeQ60zFnwTZKSCQsRtARjBGVVkqYK5yxaaaRWlGVJkuTjY4XQDA6Dx4cItIaGMek9jEYjOp2M9dBGZDW2wN4EDGwLjZV2tSXP8jGjsapHJNoQvEO2iJ9SaCnH0wi1g45q20rFe6BhZmvTxjb+dEtSE/F3LbE21iU1Cc7VMTwyhKYtu1Hzz8dMxbF/eTIjUUpQVw6lBCZpjikCVVGQ5J3IQs068VkqBFKJMdM12BKjNRBw1qGUaTIQq4bBHPWLtZZUtiZNUgLtM4BG19ghUJEZpxtNOiVQKmmuRbw+bXdywzVOO/F1nHrm+RRAJXOe+MJXcP7576GroZlFQpuU/aVRiU+qWQjnzH5+NnZJ9jLnHFIEvPOEoPCuQmhDQKBkGp+fXjB+dTHxdURgX/9jagkgjcaWMaJDK4M2Kc5XQEFQ0A+gkwzrFYUJVKKPUhoju4xqQaezEUeJ8zVJprFG4JRmdbRCp9tlNCxYWNzIaODIuwuMhmtkSY7p5IggsXbUvLslQni8F/Fd2miXxkQ++y4RqoUTabV+16+338vmvdusi8jZbPcXUo3Xmfr93seZlL/+PDwCghq3+/R1mF76qe9FcxH28nom1y9Mytnfddvf8t6OO318po8jouq8D2Fy3g6aDFT3Uk5YX09iqPy49NbBHZtvErAKBDF6Y4/bM/HRlGJ/AiX7D59v4fKZzWxmM/vF2QwUndnMZvYLs8jQEmPmVtQQ8hFACWCITCarHLW0EBwyeKSLgMmgrFg8cBu377iLhbkcqKlVSZFXFG7EXNCk3tDdsBFXQn8wYKG7SHDgfUC4gFsHVzUJloKeZC1tkgvQwA0CxsCmnGIgrmNxtI4jEWxpSl5f+RD249wxBtMEFm0cSjtWyj5mLmHgS0bBsbB1I0t7dtGR83Rkh9QkeOsIziK1ICiPZ0TBMgM7Qi5uYDCUdLOtVGuWqj8kSx16fsiu6k5CZ4EiBJSfY0F3KAtLR3WoncVPZPTaJophTS3bTkR/OfgImCohkDI0zFGYAMmRbRBZmWocPta0UmRltbG5DegphKTNIDsBOiasg2ldxxDW79cU0CzEeDAYN0SAtAXd2vJEUE2YXGSMCiHQQk7YvRFqxXmPC55+f0iWasqyIk1yjDFo2Z77hCE4ruM4bix+pIxgTKOWCFikK+OZOkEc1eRIWZKKCD7G/lQBBnQXp7ooCd7GdgeB0oFA1GFMssislEohkAzLijRNMEYjgNpZtIg6vqh4kEfd7z7cdEePkojzG2HwzlIMh5Dohlrn8HWBJoKHIjicDyiVgUqaCYIQQVap0VpTEcM2fdM3MhUBWVuO0FohTQT6XAAhFVJLRrUnMZLxOFSsZ1i2zRnvmfVmksiAdVWFShNMognekucpdV0TQiBJkhjl17C/hY5TC0pBXcW6pSYBHFpOgMQ0jSzBchSZtVLFuiEFqs1T3khKSEkDiEb2ZZtAYqqLjsPn69pFtqjRDVhcoXRkPLuGyZOYBEKIEgLeg2hcNQmVA1QExT3g67oJ+ffUdT2WVrDVCJ22TMfpgWssKBDxv7KGLAGlZASHjY6AdIgQfZ6nxAGuAgnDkSPNFMY0DFrvSUxC8DYyV20NSpHkOQhB2vRP7z1Ka2rfgOw69tn2vnHOoXSCMWaso1hVjiTRBCBNYl1qF9AmoahLcmNQQlM11dPxccWoKMnyBOssSmm0bu7MYFGdhFS7ifNrUqwwKAHDqtEV1rp54Kzvb/sDrmY2s/+sTeM/sX9OUC4RQKv4HPEECIraxeiMEAQxrsEzTljUvj+neun+MrhPb+tXBSbTCNWhX5bUxZBEO5KkYCgq+p0OPXrITV3SxEPoI0rPBpcR+gLpJaNBjy0HZCwPV7jHrqEXuviNKduLNfIDMlaHe+jMb8B5R0qC8Yp+f4k8zydzzG09ZNsozcRxs2wzorfbQ2j2b4DD4PdaH3/vm4Zd//3k3g57HW8CAE6XI/bar11Ksf+Jp0ky0QmQF5rtgfXXYJzwc/Lj/Zb502x9FNP6c1i/49QxWvRRTH+9/yfcOv1m2knztl3ClIc9/XtBXVs8McmSlGDdCK0lQnqEdBBaH2rGEJ3ZzGb2P28zUHRmM5vZf9JaxUFY59C04elBYhtQyzk/BiFloysoUSir42yzqpEqZvdUQRNkDG/NMsXtd97I/OYEsiWWRz0+84XP8cVLv4cP0C0tqVe4SvEHL/kjjn3c03C+0SVUGi3aUKyG3TMOH42B223ozv6cSmAcBjvZZ73j1g7eW2bkvYWBt8sQBEI068IjqFhd28MH/v4crrrlOv78ja8hn1/g5Hedii8Cf/7yv+DAuW1s6mxEEVl4AYdznlIOuOSqi/jUFz/FTi+Q5iD+9AUn8MsP+BW2bd5M8Lu5celqzv7UWdzaK3BiC08/+gW86Okvxu2p2JClDRvPjTPOr/sgmmzzvtEui0Bz1BJtAJHWoRYCFyKTLDr9TVigaMHleN6xnaANnA/WjoHONrFRy9qNfWVyXvEaQOvFh6mQ+GnPPg48RGSU0WRwD6JJBqCaay5jEi3R6JQ2CYaUaJJTuJrgJZ1OhtIJWZZGJo3WDakk6mPGuk51/fE/sY3KUYXOEyRQDQckxhFcRSJgFCToeQglvproREYsTVA5AV5hyRlUsEkLWkrHmAXrIgDlK0tQBqkT0jQZ64F6B6nS4KsIXqrAG1/1Su64owfERE6InDce/3pOefuJICJ065pP29sNEcAOImdQVCR51EUTZYVMJjynQMRd23apKksiAzqJwBrN/aJETAomhFnHnLTWkySRfdiGvN+7RTbuaNgn68yNGcztPRtByYZZGQ+NDRE4G40ceaowBqqRJ8nizID3HqkEZVWTJh2qypKmEZSbjF0FLkStYaPyMYgvBBRF2YCIUNcOrRXWxuuVpoYQ4nkZ0zCom9hvKRW1syiVEKYZMe3gNYCvHTKRKAUlE3aZ1pqWJZqkBggEZ6cA0Xu32oFJIjCaGsiSFLC0DFa8A6WoqxFCJgitSTMV27EBr6WIIf5CyMgiVop6NMJkWWSuSknVMHijDh0oDcNRzXwmKIc90s4cSZpQlQVJmhOcRxo9BkStjf3GC49WmrIuSE0aMyzDmHlcjKCbQZbngEMrTWVrECaGzjsL5YCyWGP81HCOflHhgCQBhY73ip4G5PfHVGqegz87hjGzmY1NICM21T7e2wk1wFY1UCODgmARXo2BtajDy1hOZv/+BvvdDk32cyOpnKVodN8XN8wDPb7x3a9w3oWf5O7uIsu1Yo45ZLmCCXfT7c7zW8/6C37tCc+GYWBu8xxX3vg9TjrrHazk8yyNKjYkKcJbqnKZ+Y2bSecO5U1/8RaO3voAit2r6EziVRVnzxpfQiAQrahyM2EZ2ueQCOsiQfZdhnvZ3vyZ+r71G/b3uzEouFc5oRU42Lv88T97t3u7LvZqd7XX8qf7i//x5d7Huff9Yn+ZTCb/rLYe0BWNb7X/8tJGziUI0SRileP9YuTAz3z4mc1sZjP7hdkMFJ3ZzGb2CzOtNVLGhEutIxQBLo9vsip74cDXiOCR3uBDyoAuQXiMXWPjogR1Jz+68XJO/vCHWLEpB209ihP+6gQWGJAGx7v+9n2c/0+fYnHDATzyiKNI8gyNQFhLDJJuVOOEiIP31hFvnd79aIjCZKY/jNG/dj00a624/MTRDOORzQRE2VuPNIQYfj8cFWzcsJnfeeGL2PHxc3jX2WcjkpR6ZHnR817CtgMPZk7NoX1KcE3Ge6+QJqBySdndxV36JvrdOWzQXL7zWg69/8MxaEJY4aq7v8uNxQ/Y1U3wDNmR7mYwFxClBJNgRzEBSgQ7JyzN0AC9QgiUNE2lGrZnCOP28A1MCy3BJRawbnAh2sEZhL0CpkKIIWtNCoO4bBihCJoQ3vEh1l0z0Qx2WtxoHJJPiGFhjX7oNCMkMj/aQQ4NMC0iIwWgYa7KSB4FCdZWIHyUbfAao0Erj1yH2e2P6eBJ05x+YVFJ7GEJHAAAIABJREFUIO9kMNzJ7TffQEyoLUFlfPXbl/KUR29CsAqi4pPnfYyX//GbI0qFwam8SV4z7pRYLEoKhBKEYojM5iLm2HTDtrdqFZMxdfMEhOTu66/hs//4T3QTKCt46NHH8s3Lvsm8gtpVGJlEZihgPSjlsXaI0KYBghNMntB3kCropAlRo5EmWZKichHYVRK00RG4hRiSLwVIE5Py6ATraJLuxCh8nUiKypEoeS/h8379/96SdXK8rZDGRPBAxGRIrZ5mXcfzkg1bsKoCaaaihmaApAVlnY8s7OBjmHYIGDNxkQQRVA3BoaQah2N7H5BS4Fwgz1OaKPEG5AetVaOJGftVWdYkiYnXyPvIyJSqGZ/H+g2GA+Y6OVHbIHZE7z0NUZi6hsw0oeUqdg7vo8agqytUkuCqESppk4HJCQttypSOUgypiexNJSPrKjLSY6bqCHDmOCfGXXB67CsjBShq16YpeD9uNzE1CAYYlRFktgHyzECoSDudceMkDRtUNYmylDJY5xq2HChi8qTE5LhGEkISGa9CQJZBOYrLqihQJiHR2XjCAQlkmiOPOJxUgE2hrAXZ3CIDYCPxWR+cQ+r9M0NbSGNmM/svW+uHtK+fvTpc3kkROBQG62TUGhYB72P2bh/a8GW5X3A0an7Hd+Lkno3rikDAobUhqJSyLCiKAWQD1vIed6nd3JkInvaM5/Lqp7yITfUaV115Iad/7O941798jAtuuI4PvvwN2FGP3kKfHZ1l7jDw6KOP5azffy15f5miuonXnnoi1xRD/vg9x3Pm/zmFIzfeFxMq5oyAEUjfPJra93RjomVk0gKZP7Uh7/Wbvcvd11e7t9/t67ftc9T2usWHebN1shRjrab2014vMd4vXrf1+7RMzDC+vvdWfnxfCSEnAPL49/vfr10XrT+0n3pP6jftx463NvuoZoJc0cqCBrm+jera4b1DyaibLYjvQqMSrAc/lq36Wa097xm7dGYzm9nPz2ZPlJnNbGa/MGvDn9vZ+XaplIqafJIIykkFUqGDQpPE5DMKvKvQScnOtes49zNnsUeWbHnA4bz5DX/DQphjQW1EVClvOeFEnv60Z6BFgrcV3u+hlkv08oK1fEA/W6Wfr7Hc7bGcjRipgMOB7GPVMoO0x2rao5+sMEhXWe70WOkUjJKAVQIvBV5ZqmyZorObfqdPrzNk0F2lP9ejN1cxzD3eOIS2uKxPlQ8Ypn0GWY9BZw/9zhJrnTUGaUWpY5KffB76LKEP3cCr3v43nPme93DaO9/GWR96B7/01EdRzCtWpGetGuJ8jVE6Ah82MKpHWDPC51BmfXp6he/deDmrpk9IhoS0z5V3XkmvA0W3ws1VlMZRhAHZnGWl3M6gM2AtLyiSkmEyYNBZoje3Si/3FKnEiQovVrDpDoadHax0V1jOBwySHgPdo0wsZVphkx51ukLRWWaQL1HkuyjyXfSzPQySAaWweCxWrlCZJVbTZVayFYpOn6KzRr+7Qi/vM9KWWtdYvUKZ7Gats8ZaZ0ilCiq9Sr97F2tzO1jtlgw7NSLtQbZMb6HH6lyJTQVBOqRapU52s9xdZTkbUkpPcCECy85TBUsV6ib8Oco5OOemQHtoHW/vLUkSQ4qFjINRayvquoy7BQjN/GIDXxFfrRpcoJtrjIoMPpryW24MyRwbtx6IkEn8cT0iz3Q8crAxXNrWGA1VEYtAekyokVjO/8jfkXU3oVWCNAnaKIzSnPiWkyLDDlB5B9swcnbeeRtrqzBoxBKf8+zf4fuXXEvHpCRZipQCLQ3/8JnPxZB9wGgFDPjhpd9Cig6p2Mim7gLPed5zuO3mmzn4gIMRMsEkhlRrXvSil1AS2YyVA6SBUIIfghR85LzzSJMULQVZotHSkJmEt731FJyDJFGgxBg+j4w+T7slDh0bNrpw3HP7Tdxn2xZSkZAogxSGubk5YlIuRdrJSTONFgotMhY2HcA3v/sjgoxMSZQHV0KwfOLv/x5tOkiRoJXGKIVSKSee+A4qAZWAogmZHKzs5GGHHcKclqQm5Xde9BKWLVQS6rpChZoHHXQIHakRImNx88HcsWsJlWoENdQD3vhXryFJ51BykYWFg7lrzxIex1xHcvsNV7PtgK1onZIZTZ5nKJlgRMLGxTme9dzfJShJz8b2UCrB1zXKSAg9/vr4vyAVGVJkkeWpTNMGCikEUhhSOcfc/BYuufyaxhusEW4Uk2P5mvM/8hHyfAEhDdpojMowMufEt7w93htKMHQSpw060dxzwzXcd9MCmcnRMl4LIQxJmqHznLmuwSjDQnczl/2/H1OJBBsCL3zOM+mKBCMNUkTmbDefwxhDnuexX6oEnczxmMc/mWJtDz/+/jdJVYpJM+bSzfzm8/8YB2Qp4CxJlo8TPMmWlCQVWEeSJNQhMksBHvawh5PRgKt4ZBLlC9aN15ukUZO/M5bozH4O9lOAOYKkrmJkiLdurM0uJSBj0rN2vZ0EnF6GhtEe2Yth3boANBJXjmJSM50hhKCmxiUOOx8YJAKfGowNbAiGox50OPe//wH09TLX7LyOK66/lpBmrIZVhvmIalNGL3jqASy6lIOSjCc95lHUpsduscJF37+U0JlDGE1lS6RRSC3QCpQMxOzoDqf6FMkyy/Or7J4fspoLikQg1IhgevS7qyzND9gzF1hLwWpL0EPqtEeR9+jnFb1ORb8zoNcZstIJ9DIREyvKklG6m15nibXM0Uskla6p9YBhtka/M6CfCYZGUyuH16NYbrpGPxvET75GLx+w1pEMsoRaC9ABafrYrM/qfMHSQkm/02PQ6bE8t8Ryd0AvgZFR1LqgSof0On3W8pLCeCrlqZI1BvmA3d2aPR2P1yOCHjLorLIyN2ClYxmkgiADQnoqM2CQD1nLB/Q6I4bZGkU2ZCWzrGSSUkms9lTpbgbdJfZ0C5a6nn5aMkwHrHaHrHRHDFJB1UbqxIj4+P4Mcmqyzo+3ezHeMu6q61mi8SmplUFKjVIGKRVaJ0ih10Vg7dfGNP7W9qcnOoMvZjazmf18bcYUndnMZvYLMyFEA4zG8Ccl5RiIiuwGiROKUkk0MZxZ+5LgKwIVTgyoRZ8vX/o5bu/vxHWP4tjH/w5b5QLJckXXzJPaHKUUz3vG/yKUCSk1Ot3Fiuzz2rPP5Zad25mze3DSMVo8gDf95Tv5le7RiF4PnezgM5/7GP9w6RUM8XR9hUw090jBb/za83jZcb/HQtlhTqQM3C7O/8ppXPyDrzMM2yhKTye3FJXFygP47Sc+m5c//hlsyARfv+ILfPifPo6VHUpG6LSPzlNKO88rX/ZGHnff47C9NVx9Cye9/zS+WcL9Dn84737pK0jKZc658Gy+8eN/w6sj+cv/fTxP2noYc1VAWIdvYkUFBuk0YQQ6A2E8t63dys27ruaYg+/DXXdeyxW33UQvF1QEVG1ZNBvRpcOEnXzn6os548sXMESyqUzRumaQ3wX5Ar//slN50JaHcJ/hkFH/Os7/yllcdtt13FFuQctNbK4F9D0Li4fzij/839x583f40lcvYEdZky90EKM1AlCnc/zhS17L4emjOCDPEW4Xn/vGZ/ncVVcy8LDoBPiKModjH/sMnveY3yetawTX896Pv48f9UoeevjR/NVvvASte3zg4ndwyTXXsJgdx8ue+WJ+9WDN+Z/9KJ+/+w66C/fnb579Zh62YZFB/zrec/5ZXFJWbNtyBCc/83gO9huRwWOlo5SRtSiDQvoQkxuEAM6Nw/alkiAjjuK9JdEaSQOMNgPU9SYx1FGmAUNkgrb+vY1SATLhJz+5rnHnHVhPlkMVIEGCMXhb4jQgIo0m+BEKSNIAjMDX7Lj+3/iVxz+Be1Y9tWiYvSFA8GgtOPXkkzn1lDN4/2e+xAuf/wS0Uywoyb989h9IgR5gBZx24pvxJ54AwjfUWI1D88Lfexkf/uzz+Od//jCGnIwlEtZIUFR4qHp8/fMX8pALL6T0RMqhAmrLF/75n3j4Mat8/5IvsLll+rol+ttv5Mhjfp0dK3VkotJIKsgIHr/tpJN420mn8Il//r8863m/TpvbXnmILGVH1C+L0hoKiaDE+D5JXZABfSLrqKpsTB7kJHiH0lFbznuDdQl6cSu9ABsSoFrD3n4LRxx5NLdX4KVAEcaDQWUcbz/5RN5+6um881Of5WX/66l0fMVcqljoLbEN2OEsF1zweb71q7/B97/zZQ5PJKwusbUqWcNRsoG+zSmTDIdD2z287DnP5tMXXUYt5iFspfYZPp2jZkhil3nmk46mt+pxSFrVtqSRnShHAy7+0ufI0/vw/k9/lpc/77FkgFQJ+BWQO+myhAac7OBEBcJhbAT6KkClKVWpIWTUyUYqIAkFhDWWr7+Lo455DPcMmuFoS3jyYLTmtJPfyqknv5MzP/FFXvrSJ+OAeVmzya+xWJbsAWoEWnapvQUT8KFqKJaWUDqe8Lin8aUffIMnPPrBZHaVRWAVGAKgsE6gEDjqRmtQQthApeaZlwXZaDfagxU56K2syIXICPVVQ7mLvSQ4jwg1CMXIe7J0ARfUWL4QEaCq0M2/PtQNwy4qxwYmUhItky8S5eUME53Zf832IiKO5Via7d4HtE4ILupF25qxfncQTcKfvWy9PvdE1mT6+wCo4JE+YFRC6SVeQCoNXsRneeU96IzBIJAxjwkSTM5BB28j3fljEtFl984e4aEbEEqBsHgPdRXoJouYkSMVOQ855DCSH36H/mgZk89jQ4fFpEuwI6xzpEojqhKlFCOvCImlEDt47elv4PvD7dRmC6987lv57Uc+HjNcZfvOq/n9976JlXyB1BzBqa97G7+ca+bUkB3lXbz/0+dzyY9uw0lI5IBhHbj/I57G6//odTzISVJVcMrHX8MlN16H0o/lra//Wx42HxgN7+SkD57CVbfcySFbnshbXv0WDjWOTPdYUjv44Pkf5ZLLb8AGj9ADSp/ygIc8g+Nf+RYOsYLFUOK5h/P+v4/yd1dczlDBpv6AjvYsmxIpN/HsX/ojXv7cF7Pjuu9xyntPZOccHHbYI3nXn51O5hzX3fFdTnjvO9meHsRvHPfrnP5bz8WN7uH9X/sMH7/oIow/mNe9+FW8+FG/ii8HrCXLnPzhM7j0mhvRRpL29+C95rBjnsmr/+QE7ld3UPUKn/nSO/jHb3+ZlbmH89IX/wkXnPEeEmVZnqt4wAMezsl/9m621gsk/QHaeZzQBN9oWhMIMk5ICpcTvMJpCNLHNFbjKKBJL5MNAzU00Qu4GJ1jpMG5Em8dQki01ng/YiIm2/b7GFWxr82A0JnNbGa/OJs9YWY2s5n9t9m+2p2TdRcCXniEqDGhRFGQZIE9xTJX3HwNVZoxsh0O3PwgxNByUGcRU2g2p5uplkZkQpEJi1I9fnL793jZ617MDct38JzfeyHvO+d9/OVf/Ql9dTdvOesNfObrF9DPJbuGK9y0/VY2b97Ie896D+d86Cxe+6Y/Y+4+8A9f/zQnnn0aO8shRajIFiWuu5s9/m7m7ruNUz54Jq9/+58wf1/BrnzAHlMSEkVVFQgReOiRD+DMD53Ce849hXee8dc84nGHs5rt5LTzT+cL3/8WLHYIWUGpVxgsCJbSiqFfYcfS9Vxy5dfwizXDNDA0UKuAF1MZ4kUEDIQPZAZUMLjK4VXBdbdfznJ5C7fs/Df22ILapGP5wrJ0JKaD8AGjLfd/4BbO+fAZnPqBkznxjDdyzDMeyt3cxpvPO5lvXPv/sMoyv6ixyW6Wwj3kh8zzh6/5M0499Z2ccdrpvOn1b+CgrdvIjebgAzdz2lkn8Zd//QpOOuN4Hv2UB9Hv7uAdH30bV9x2PbuGI/p1xS133MLB97kPbz7hDZx80gm88jV/QHJQxYWX/CMnn3smK2FEyW58Z5m1+Yo9eY8qWebmOy/jh9u/S7GlYKfpU3QdPu0RslWGC33uYidrDOj7AXT6VJ1Vlrt9VvKSStmxhmyrAStQeBcap16Ot8vQ6Khah68twUUWqXMOay2uAU6nmREtjyGyGX1LGZ0kjLIBoVOK7dtZWWuBpoQHP/rRdOejtBoiZs7R3iM9TQw2jcYlESQNQ3ZffQVPf8pT2LPqqQQEaZCmAzQZtquAxiKk5pW//wq+d/lulAFw5DrOhFbNxxNQSU4be59Qk1CAqLn48xdy/CkfiUBTqAnFMoIRiclBSFyAqsVSg43svAD4wB3X3sJb3v4JKgEEz/IN13LMI5/K8kqNR1GrjCB1/LG3dKQloUZKxe+94CVccsVtY23T5sEx0bkctzVQD8g1qLrF7AyolDTLsNaD0ujEICswHrI0h6BZHtoYyR8G7L7tGo4+6mhWKqhEAmYRkCSimTWuHSp2Ct70ildz2b/tQMoUqprMxNBsjYdQsXTlDzn99PdSBguJwugIviUiAwJeVkDJ+R/4EF+56DJqLyEkQNQKrG1J7UZQFiTx0KisQwiQaN3o8joWOo1+pzCceNLf0rcR5EbGLPQwJBUxoZfzGuQ80ME27dbV4MtBTJ5kBb1h3VznkuXrf8KTnvSrLA2gBoJSUWwTUKJG2D4JHqUkr3ndW7j4u3ePWb1+sEyn0UP0QlFLBSaL59reF47IXHaGC//l6zgMATmeoVdAl4DBNwB4HkF3k4A2VMM+2CGZqBuMNfaLqlmiBK6qAUVZgVdR/xcBWqXxLrUT1jEiMpYlkDT3W7xp3STvC/uav5ftM5vZz2RTyHqY0riMrwAVwSOhkbJJDjk1bJtocIt1YOi/971oNWdkk4BPKETQKK9RIaZwkiEQfGRoSwRVVSGTnKKq2LJpAVcVQHyHiOBjZEE1Ip83qHlwi2DnBbft3oEUho7pcsCWrQyLFYbFakwW2QmsigF1Zun5IZVWFL4GM0RuKOlvKNmZr/HBz5/H9f1bGWws+ejXPsnS3IDluYKVXNLXAS/73Lr9J7z+3cdz6R1X8oJXvZQzzj2DUz70VrYcuYmv3/hd3vyBU9hhB6yFIXZhSC8ZslMW1N2MICwmtfTFHgadksFcwqiTIOcsN+25lle9+3g+/2/f4uUn/Ckf/Mg5vPvc09j60C1csv1HvO7Mt3L3YIUy1HjZRy14ljoec9g2PnDembzxr/8cdZBkp1phiRqb5jz86KN47/vP4Mij78e1d/6Ij3zhH1lJHaN0lbIzYHdaUW42rLgdXHr1t/nMt7+IOmgzp77nDI499nEMi3vYVdzGH574x1x291X86Zv/gtPP/lvO/ui72fKITVx03bd43Zlv4+5qyFDU1NkyZeq4mxW+8sNL+fDH/553nPpWss1w9a6rOP79p7JLOEKaoYXGE9CJiT6JVNCweBV796cQfap9Pvv2vfV9MvpPMkykrGY2s5nN7H/aZk+jmc1sZv/tFrO5Rz09RY0OBUoUeDx2aqhZYimVpEg6DMiZz7eybXEbWkhWV5fREgarK2yeXyAUa2Tpbkbids798septi6wsOG+PPXo55Dt3MAxWx7BcQ84CFXdxoWXfY7r61XcpgeybdNRvO/VZ/FIexj5nYojNxzGEdsWmUtL7uovs9t7SkZU1QrUPQ7dtglht9CRB9GpCkJ/J/nCHLXOqWrIWOCpj34Wr3vp8WRFzXxZc4Cd5/lPfhbzC1Amfb724yvY4xUjAiYzjIoeMrMM852c88/vxS4YdvcHSCEiUy5EuM1KiRWySa7usZQEDcUo4X6HPpTEjbj6qm+xO9nNN2+5jMKPOPSQ+8YM6N6DSSl9wnC0wGMe/jRO+oNXIe++C2GHyCzwhCc8ng1bNxA2BL79k29TC4UIC/gqQ1UGudbhYPUgFlcPYMPyFhZXMraNNvGkB/4mf/V7J5L14IB8AeUNxx53HNlChd5Q8a2rriRsPIwhB3Hoxl/hjc9+A0cUh3Lg6gL3NRs5ZGuK6Bas6pKlUOJ8hR0VWKkY+BFB7+Cir51Pr/BUlSEITe0tI28Z2ALnBuR5QHQtZVqyQs1QCFyT9Csoj9c1lapj+LmXJF4jw8R5b0MThWgS9IyTS8XPGBS1UR+LJkHGRA2sAX7wEZiKslv4AIkyUCtuveUGlnsN2CdznnDc4zFpBJ8iWlSTu0DqAZ+CkyhtyBNiCPpohY+f+35uvqdgKACzmfv/0lO4654VfFliR/fwgt96DCkg3QBGfc46/TQqAGG5+qor42DbAOkcrz7lLO4ud1J7h+/fxaO25WwGlB1AGPG5L36V1QIoajZ1EwyWqq4hvy+P/Z0/pW8Dzg4J9U5O+vOX0AVyFBQDLr74QgogaMffffh81oax3pacQ3/lOO5wNUPrCW7Abz85Mh2FH4LznHzqmVRENuleMcxTfy0kknKwFjEvqUEv8MQXvJy1YUEIjmFVMOwtc8obX8omoC7XQChkkkYGb+jzwTNP5tY+LGnAbGTrg3+Z4cgxGI0o7J08+9ceTie4qO+5WnDG29+FRcPcAXzj9p1sH4140TOfyLytYLiLc//meH501TUUImGPkAwBG4YkqmCOVe65+0Ze/6Z3suJTEAfxwKMfz0pxPWv9q7jvhi4bVBeYx8k5nve7L2BppYd3gUFZ0ytWGPk1nvLEY1HOQ1mx+5ab+P4VN7DqW2BUwtIaN990a+xnpsv9jnk61y71KUJg4Jc54VUvZh7AF4BgYWEugpJlj7//yIe58Z6SHganNvPAo5/CnfesMaoLbLmb5//msWSAciXs3MEHzzqrAUVj33chys9iJL/6rN9gT7lEbUvCqM8n33sqHQfQgXSRZ/3mb2OBj33xO9xeLzHwy9jhTo48ZAM5NZ4c5g/h+u27WS3W6A1u4aYffxvmO1RBxqRkvoCwwtasasjKCrI5yqAJiYwyDtJg0RHgLAYc/chHIIA0AbynqqrIeI5vp6ariX00Hmc2s/9u+2nAp4oqjft8ZGC/n+l9hAwE7XHaI1EYDMZLjAeDxQjIJCQCBCX5fMqgrLj17mVWi5Rs4WCOeNSDyTLL5vkuYQiJsqyVd3MnN3HX3A6+uueHnPP1L9Ar5tncuT+PevBhLGQFncVAX6ywR66yJ+2ztMGyuijoK01IuoxGQ0bDNerSgqgYidu44NKPcvHSj7nglssZJFH7N9cdRFmj/BoX/+uFXL+0xMYHP5DHPvIYDENyHA988AEsbrPctPMqfnDHdQwWujidYh1knQ6D/goL2qBLh/ZgTMrufo8qsRTcw6cv+gRXDFbZ8vhjefDhR9GzK+RIHnnEA+mHu9hR38oNO++g7wUOzWAQ8G4DB87dn4PtAkfk20gKT8fkzC3OMyoDq7slm/VBPOMhD6Uz2s3nv/9VbnZLqHlN2e/TMYZi2GOglvi/X/scS8MFHvfo53Jkcj+2rA6Z7y7z8S9/gOvdLuYPP4yjDj2CA8lQBA4/5nD8/JAb91zDVXfegss6CAtqCBtUxh+/8OUslBkPmT+Y33zkkdDbxU0rd/HNW66hD3hjsMJRhQonwQlok6d64RF4jI8RHHI/fVOImHgp4p3Tcg7xI1Uk/YsGaN1/n/9vubVmNrOZzWydzcLnZzazmf2PmcTig0OHhurVhNMHAU7IGEJpDNZLvFQ4KqyvkXoD0oDJNFW/oK48eQLeLbOzdwu397ezLHIeuOUQRNlh3m2jg+chB27hO1dcxmqyyjW7tnNg/gBe+qJX0Kk8w6XdLCxu5OqdP2H77XeArdlywBYOPmQr2WAPIfRZ7e/hrp1LPOjI+yBthwVSFpSMCQq0Iunk+P4IJ0ZUsuTkd53Jndtv5iCds6fcxermVcL8fSkzhZ3rUC15AjWdTFDWy3zv2h9wW7GbNV+yuLgBV4KkzaItcEI2HEeaIX7EahwdHvbgR+D3/Cury9fyrRsv4Ud338SGzhYedugR3LH9FrxSWAS1BK8CKtf0fc37zj2PW2+4B9WpKc1NjHIJIsdmAmESqr4nKEWazWFFl6TOEZVho8wQXUGv3ANJSc/2OPucj3HXnjuxS7tQG2p6G3YS0pS+KFmqHPfpHsjzn/0yhB0hqgKEZVQO2b79LrJOh8XuBqQRzJmEPFPY4RqqU3PJdT/gxp13sHlrFyW7DIsRyEAdPChBJzMMyjUqhvS8QOSaUskmJDFqiVnl0MTMPrrWMSmPahgLTTbYNpFNaGBO52m+jwCrb6Qg1DhLLmNWj2x1RNskSjRsMgGh9ijp+OpFX8EBI5GD1zzhCb88lddaAoosaAxERNB4tI5JgWL2eMdnP/1ZlCYyGt08rz3hnSwuakSIA8gPnn0a3/vaE9lVePra8NUvfYFdS29icZOEREWmqAUIHHbEwwjAsK5Y0Irvfu1Cjvqlp7NcgdOK7TfcxkoPDt7cYTgcTSBJsUAvzKMUUA6BFV775/+HT5/3Se4c1oDj9p9czo6lnehFwT98+oIGatoAdHn1CSdOUlO5ik+c9x4e+ajHsn0Q6AvJd/71u9y8E47YFgdlk8Q2U7qOwUEAlaQICSPvQef0KhnDm71ASDBaUveWAFA4XJi0Nv0lvvYvX2pYswZklze97VRqAYmSID3nfOj9/NIjnoodBgpv+M5XvsltO1a534GLqADKjTjrtJP51sXHQeUZuorHHX00aIUeOebTxajb11vlkK33Awe5FcBWkF3OPvcjpBmkeLy3sU+lih/ddCO12MD3Lr+SpzzuOAIFQdUkGkwVBRocJRQD0rkOQsYuo1EwtwllG05ZbenVkMxD4WHeloTRyv/P3nnH21bV1/47y6q7nHr7pd1LERRQEIQICMRgojFiAw0mRlTsWLGCNRqjxhJFxPKwSwQlIsSgiDRBEFGDgiACApfbT9tlldneH2ufcy/G9/LKJyZ/nPH5nLvvLmftvfaca545xxy/MciAAZYQx5RlSeWgpSO++tVvNPaZSRdsh9e99f2MdRISFvvX3/Ojqx7PttJh04zrLruMnf13MNEOJN0uaPCmaZ9rL/8WU602yg7QBtLFZhSaf7kSOl61AAAgAElEQVTmeo44ZKo5D5GgcI0a2hWYuR002tQMVBuZtFBAKj24XnONSoV1AAbsAj+48POkX/scSZ5QDQaQ5GAEb37f3/OmN56BBLIAKo0ZDAo0TdgYWcyjDzmYVDZBWlHw7J4Xsnh9/m7A0sMLPpexjP937MpAe3gv2xV0sxhGqEb/p2GOlvj7fx+O09jAPFz3srtSVDRGpEgkTjiEb44rRUB7jwpQ9OaIM0Vflsw6yxXX3MSgpwk9xRmveCEbV0xTzW1mODNHLCEIzW83PchLznw+kZ1lkBuGLc261Y/irS/+W9arMaKy4PbbfsFnPv8pfjs7g49jqqIgcimH7HMEr3rxXzI1HZPqnCRAe/UqNsYx1994GZf94NtMrl7LHx28ihuu+wXW9MnzlE3bf8std/2cuaTF5jvu5yWvfAXtsiAWA6wOpDJFy5gVE2MYZ+gVljjTFPU82bikzwKh7SgoqEXNWCfDac9D2+7lVw/eybxQ/PSOBzn9ZS9jrYeYHrOmYGW3i5ybQVlDmihMWeKcadLnK0VSSPzQk8iIqqqojUfJlG62CooexxxyKP+6YR1XbtrGN370Hf7soASRgnaOSHse6D3EzzfdTXft4zns4BPQPceqPOaeTXfx09/8mEESc8d9W3n1C8+kU1X00hnmZU03maYVK7QzRFoQxSkIGG9NEwYQpymRExy69x58Q9bcO7eNTcU8LoqoqwKVaKx3yJFJjRcSGRYdRBtrGcWowuV/g0bZ3GwSCz8iTHfbiPZyeQRdxjKW8d8Hy6ToMpaxjD8IQgjNYnZp0t4QTBJP8LYpFfOKQEwlm4lYRI2uBS0PmXLU0QIPzN3Lwck0mUrYWcyQ5U3ZsRcNWVVUffp+QCkETnh0lELwmEIiraXbhh22z7AcEtWQasn1d1zBxy/4GMNEEMYittkhL3j+mTzx4OcSDWaxxSZI5nhwZgcuazG+Yi2hEoQZy5TqIitHr5olaE+V9fn8v/4D377pamZYy9P//HRectyxzMz/htdfeDb3zPfw0475ukcn0QRhoJxFMs03r/0hyeo9OXbviBt+dAdCedyorBvE0uJJjgzwtWjUiiqdptMZ49B92tx225189apvMqwUR+91OHvGe4JP8ElMvyrQiYX6Ib5wxZc475bryTprefqxp/L8J59AyQ953T++m5n2GGWw6Fgg4gAZLNgekSwJGHzqcaLElLOU2RYuufUCLrnuB+ys9uFZJzyXl//R49g6fxuv+cZbeMhVJGMSoStC4TCuz89uv5JL/uUrGOVYSCr6kxnHHv9UnnrYGSTz89TVEOPmSHXNfDnGt27dztTGw9hnfMDtv9nMyFYVFxxZK2f+/hmSsTYf+cSHyCpHmm1ih+pBZxXQEGte+KZcPOwiOoUYEWi/I1gQQoxUEBEIjdYxwo4WAQHwTYhFQ4iaUbGvhJDsCrcdzfdtZUiTAqqd3PqTfxvpSbvQXcHjHnMg+eL1QYxAE3xD0TIiyGxZ4CSgY1goyHKws4B3MLaK4457DE2eWQ2qpjOVs7adMywqBsYQsgQrPUMsdQIDoBXBQvAIKhyQRDG4HL3vHrTHIJqBsgYGQ+69fzsH5Z6gcpI4pldLsJ5YS+oakigCKWnvs5bORI4eDol8ifGK7XMPsrK7CkGCpsQzRdxdw3HHPX7k+OjB10SrxkhoPPQQHgpHPtYoS5sS58WWkbuRUc33U1aGWmgcApKYVquFpwnNiWCp7F4DmVLUtiLYahS8E1EUkCkapeD0Go57wmMgbvzQhIhoT6xgXXuiUS4Fi+0Z5NgYfaClPUpaWnvuwac+9rec/LKzG+I8okmZkhEL1RApm2Lw0SmQxQnzdcmr3nUOhx0+3SiWjURFMY1v7CzvfdObefs/fhsv20DenIGfwdUQhUbFZRD4LGZmdh7HukYZWgVwgp9e/+vm/GPB2n1WA026PFFCFEUj+kVivMf6gFBA6dGxJHjfkN1jGzj6+MNwAVywKGlpT7ZY2Y2ZL2sWygImpqiCo0ZRBIsTNKX/xuGUbdpJNr7HZbm4ATDkDa9/Bd+95kK8bL6uXEcEt4AIFZPdDtsHveacrcKFxZgtB74CWRNMSaIaiwHnDCQCvKcaDtBxgq1KiFLef87Z3Pjzu7n4Kx8gHfUjHxR2NKpSVZTD3lLZlJTRKNDsd4OUditb/vdDxjKW8X+Ppf4VCL+HYvfeE+QuYnQ0hRpVijDyrwbC4vPNURZvdz/iYqL50m2Q6JBggVpVWGGW7HmUl2gH7bGUS/71Em695DskC0OkLZiYmOKr73o/a8fW053tk8WSHSJH+YxajrFhz/0575Rnc/5H38ENxV0s4NmrO0En7+B3lKQoDtnwaN539gexsaJ0kkR0aEUp5cwOpsYd22dnUT5nWEjGTYeTTzqWz//b3ehoIyef+FR6CzfQtgVxCoUdEq0a46HgKNprOOCAx/OJ576KvUtJpypwvmY+Fsg4ggKMn6OddxgYSyl38opzXsyqaiuCGRbGoScU3cjhfEnaSXAEsmw1++x5OBe87SxWVwEZ1RhtqGWgHFhW6TX4wTZUUnLHHT9Bugn23WsvEBGVk4RE4bRnWDoinSOqBZwN5J0W+UROvWMnF377Aq793jwyicBUXHvVldzynV8RWgkGxdjYBFkrZVDsRHcVRgZUPMmGdYdzwZvOZnWtES2JVZ66FERRQlmW2OE2Bg7qGLbvGNBqTWF9QifNKQZzCO8hBdlKcaKpjpFaoUIg1Ivda0SMimbj2I+Uo0sbumJX0v3u/Tr4XTZDQTT2WEEEBM3Prn65jGUsYxn/9Vgun1/GMpbxB8ciMbq40yyCGtVcagKNotEj8KVkdWsVj1q7H7lzzM09wNxwKzZRDIG406FXzlOpOWbL7SygIJtisjtO5C0IS2+wQJJFeOHpVQWFgUTlTLTHSFJJ38xz0GGH8onPfJbzPvlpPvj+v+fwQx7FV77wWV73hteyfedm8tQys7CdhwaWWoyx39q9GAuSqbSL6VdIAmmisK5gZu4BfvzLK6nzPnsf+lhO+PNTiGREFAIYjxKaSAtaebRkIxCrmvvvvpMdOwQnPuGZTHc6pMGOAkICKigi36hEFvfrZZBEQRChqGtJFnc44oD9YQg75w3GdTly7yNYxTi+cngcUaTwfsjswr388GdX0usGxg/Yjyf/2Sm0Q5dy6wwdpXFFifee2hSUdkiNJyhBlmWNOX4UKEIfmdT0iof4/k8vZ0YvcOBhR3PiiScTG03qm9TR0hoqs0CcW3Srwqghjz7ysbz1He/h7Le/l7Pe8DY27LEvV13xPd77gfewbXYb3kOetkiUZ8dDD7Jph+fQI5/Eqslp3GCWWGq8ByEkxaBgvDVOHuW85sxX8+53v5Ozznoje+yxJ3i5KxwFUF6ggkd4R8ARgh/9jJLn8Q/zvVVSokeBAIs/SqkRqeqBJgX+fwUVIE0EMGDnpnv48a33NK0XEo5/0p+yx9qYmNHuZPDgwXjXHFFpIBBMPSLwEqhKvIdsFGZPEARHo9hUI8PGLEOqGI9s/OeEQkTNu2zcbz+gEZ3iLbf/6o7mfrOygWGNYZQar2NotThg3xWQpI0nbd1oKlEQnF20mgQiKErq2qKaWCkQiqLfRwSD0g6HQSKpq2qkiR1ZDkgFpqLbGU1IhIQophw0R178aIvp30uPjhrWI4iTtCGw65p+v9+oUJXAmcaLVKmGBDOuIko07TwbNVCznvMO8BqGFXK08RCkACxRK8P6QEAjkIhI0xsORn6nhlDNgfKcfc7bRySuRurmIMpbFCBChNDtJTatqEskjo9/+AM8uH0U3KNH5+Vqrvjilzn3o99eUgwfcuTj2NHbifcO6+Z48+tfRO3B+ZpgDOPjk0t9nCiGcmS5AEBFkkocYFyjrq0qs0h/EHwgTrImS6ks8cbTzRf7V9OltKBRR/sK8hR00lgI0MgrtZB4Gr9dv+gcIVIIEZDgnKQsIVWLbTzg9h9dy7NPeR1ajKxlcQjhIIkIzo8+nUSpmBB28/BsZMJEoumnjRWFbmSeSAiOqOozriuoe+Ac11z8z9z8y/nmtRZka4KSkd1Aool0E5oU7baRsesL3Q3L6/dl/MEwSgNvRpDmfni4enR37P536z/yGl2E87oZr4JHYkA4nPDUSlIrqILnj5/0JM795Pl89YsX8eVPXcj57/s0j2hvYGwgiMsaURVgTWM30zck0QQTehWvP/11rGuPoyrP3ff9jOtv/QEijRG6ha8VUZ3QpkPH5Yy5DOZqxrRGB0O73aJ2Fh210KLNwesP5fEbj2GdXsVfHPUkpoNmAgiVQeqY+WJA2s1BOLZv3cawL5FmgpZZRbvossJlTISICaUQpSEWGmsgaXV57wc/wLnnfZqPnfcJVq8fI0hHoCRSUPYHtHVGmJnH7lxAuQRvc4YzkJdtWguKleRoZ/C6YPtgE1ZXYALrV+xBrHKUjLBFRaIkGoEWAVfvJG85rv3pjdxy+y/xTvK0Z5zC29/5DiyWyllO+OMTOeNFLyN4z6DYwTU3fo95CQtCM6g9kU4Yzg8ohgaSNl51oJegt0rWuy7R9iFjRLTSDJ1mBKVJkw629lhXU9iSHXPzCAnjSc7K1hihMiRRjLeO4PwSQeDF0nTj9+bA7/IF/V8rk//Dfvnv8gaWsYxlLOMPi2VSdBnLWMZ/CYIAHwIOTQgZwbcILiaEptwZPGnIEHPwrGP+ghUuYWUm+OEPL2PrYCt1GrMwrInyGJ/P8c83XMKtmweIsQPp1B2mTMRwbh6ZOqqwHZf0ebC/gG6vIDfjrGmv4qqfXMHVt12LYRK7c5y1/VXsNWxx0FRGEs0xL2seKPt45bn3/gfYWnbw0TpWi4wVVYktelhhSZIESUDVA3Jh0b4kQYCDSCq0H5CKiuA0scjRtcH3FoidxBuw1hLrcQ6YOIITDzyZ1lARWUAYwJJZT+oFAtlwxzTpsZHzKOuRFlI6HLDm0ayKJ1mZHcJKfQBH7HEo40aSOYcwNXms8bagrvq0WgoVBWo7RKcSg0XkETpNwHlyFdNKNKnWOCeQZAQvMd417aMFiBohBEk0SSYncfOBXMQMQp+BGlLFGpVleDek9lv40a+/w/V3XMdcNY6yB9KaX8+GaB/2mxxHyTk22S1sYoHKaEw/wpoIXJd9Vx/JYfsfx8JwjqgFZV1BiIhkjvYpkcsxPVBGIwqPNhK/YIgsRF4igoYQobxEOoEXgSAaorghRBs6a/fSw0UsTt611uhIobVEiEAIHrFE3y926t17uAfnoO6DG3Lepz7J1j70aBRoz3zm09GMFIzUCFsDjloGCkmjVLOWJEopG+YHJicpDBhDkwzrC+67e0vz/t5C5dl+z2bunV1gSA5RCyqLDxpBxEH7H0gCZBIIjp//4s5GMScB4fi3m+/k/u00RnKuZN36aaYSQNRIV40IKAuuQArTeJWGJl32gZ/fyabtNX1SgpwEcg7aeCBjcUyvmgXAsRXsdjY/sGVEqcXgPNX2nWzvjTxEfVNup8NuExQxMmgNPNznsa6J45iiKHDBQZzQarUafgyIIgH4kU9sA1vXFEUxarOKWDUErVZt6BVs+U0fb0fZ4qGk99B93Ds/y3YijFYEUdGNMzQ1MQOEslz2xQu4Z4enJiHuruKEpzyV+eEM+62ZZhyNDGMouYpf//YuXvumv0YosBQwmOcTH//kyC/YE8SAUA75h/d9atSFWrTG1/Kt73yDpN18gyAIviHtZKzBGpxtul6KgXKeB350J/duH3nV+iGHHLQ/GZCpAMIgdIIBCjTolH7ZtK3opggLC0NAxuArHrxr80i5XENVMnfvfdw3UzFgAojBW+IgaAFdLUlls3CuQ87Rp76Eh+yQwjls3eOB265i/xUABbQEN37/ajbvHIlqsSA9mJLaSQQxER5RDNFCjvhZBSoG75qyTgCZQTrO0U89lUE9JLghw5lbedbj96RLY69BJLjtV7c3l6du84hj/pSZeobKVuzYsZPTnn0MAIOiBgQ6TXCjMKZ/RycJfv/jy1jG/y3EyH96ZNDwu+Fdiz7Xjdf17+lxi0E1o5/dnUWl0Ev/3/01wQsIEh8EtZRYJJFRxAakcxhpWEg88wnUKseWKfFQo7dUrC5SJvsRuu/BCJSMGJqCEFtqhuiJKUwZof00a7ONvOPUl7NRQlndzf+49OPcdP89bPca4wSdKEMMBLrw5NbQkZZURQyKIU5adBYozBzBSrphX978gvfx+Xf+A5PDAcz0kDUkIiEWCavGVrJx5STj5iHc/G+4d8s2doiUmWAYxoZeNE8R9SlxxHGO61eMxx1c3UGaaaZZy1Q1QdQTtFVMsAPSyLHP1N4cvGoja0yJ2XYPNz9wO/1uztj4akStieKMkMdstfOYCcktD/2MB/sz5NEE+656JNLGREGT1J6WF7SVIhZDIvEg92+5mY/+0/nMioh12YE8/bBnIGYGRDJQxRqfdPnTQ07kKY88AmEe4Mqbv8V1d99D0VnH2MTebFi3kfEEtuy8h3/9zU+Ym0io9ZBW2zNrHiKZSvBJl/5QML+wk0R7lBVoJ+mk4EPBHZu24WVOMldz+Mr1tGUzqiohms2uINChIeaDlEvBS0EJvJQEIX8P0al2lccjCbLRhAohR88pglDNZu2ySnQZy1jGfyMsk6LLWMYy/msQZGPIjiKEhEBCEI2Zu6JEiKpJXabNymhP3vKit9HuOTbd/kvO/cxH2F5tQ+UwsCUf/tS5/OCmHzO74EiY5NXPexPJQkT/wfv5yU1X0pfz3PLr2/n5LzZjF1r8zZOew77taSJv+OKXPsell11OK+9ia4fpVfzy1l+RuhaZiJmaGKcv5rj259dTyYSJqdU8Yr/1CHr4LMJFimq4HR0KRKuN1x2m0/Ukg4iF+x6kv30bRsDVP/oxw7kabRSxdXSjGF8JWtEUiZ+gVY/x/D/+K8b7LbKyQ+4EqYXEu8bjy4MIcjSpDBAkymWoMmJlOoXf6ViZ7M/B609AbG5zQPtANoyvQ85XTIQOrSojDEoymTLZXUdHTJP3YHD/Q8z3t9Knz3U3/ZzNm3u0yIjLGldU5Dqn5cfJTAsxgMQrUqlHfooJ3WSKrhtn3Hbob/otO3f+liKF7/74xwx2GtSCZErndITElnNc/i+XcMVV1zN0GiMkcwsDfvXze4ltmxX5NOPxGGk8hXZjxMMuE3IVf/64k8gKRZsu2qbktEhcClWEMim6zJlQkyQmIaNFYhLG1RgtE5PXGuUVIsjGZzI0qjQrHF40itFdSoYmw3xRD+G9302ZA0oppAI18nZlRO0t/iENizWLgsbzkgFIA5Xnwq9fzhCoUKiJFk98whFLpKgIAmQESlNKhZUAFoIh9hapwKoEVM6znvfs5p39EHpbOOesVzLs141aTrd59WvfSs8KBggwNcc//WmsbGdIBMc/4U/I01FFefDcfPE/8fWLr0bhKebneP7LX8cCUNkU4g7PftbJtOLmXCQj1aMS4Psksm6+JZVAEXjyU08hAIbGzuK4pzydyfYKYmJOe95fYADNAHyfV7/g+YRq0T1P8qJXnsVDiwFUwBP/5HjWT+3u7yN/RylK00ZRhAgeiSBSCVSGoqzRAuxSJHpDXi/+tooikGrpsz/t2X/ePOEKMH1e85K/aTwxXYCgOePlr6LnHE41JOkT/uJPWdmRdJGIYJh/6EHOfMN7WAAsbWoZc95559KOIA+GJuonBlrErWne9vZ3s25tTIwH3+eCD3+QH/7s1wyR1AREmrJz+ywZIIkY9Hrc99tfjz6/4J7b7+J/XPBFBODrGmLdiGsXv1/hOO0FL6UHVDIBmfCofTc09gTBgK1IRzJSSQBb08rTJb/Yv/ybU1CAckNY2Mw5Z71s1L8kRDmvfO3bmHeKuum5nPBnT2GylSGQFMMhNrCLPMfuUhapiBAE/X4jZqXoAwKtG6WzoQRcw30L2VhdjGgda/1IZDtiXJ1Ai8XeIcEFkjxrrClqC3lOoqPm6bpsOoOQo/6lcUUBWiGkoJOrJSfHThYTmvw/lNa7EVaj65tlLOMPh4eTor+n98lGZi3ESG49ekxKuXQ/iFFp/WJJ88jCqLGkELgwUqH60DwnJD7ESBuhhxGToUO3zhj3OWkVkVSCXEQkOsILSZx3cD5F+5S4X9OqPRkZuW9zyPShPPPop7A6Tqj72/jYBZ/kocEcXgiCFWgErTgjmBoJFMYgohRkgithOkpJBg41bJGZSeI+jNuU6XQaVUh0acidIAkdXvSMF7FRZ7Tmt/OJc/+OzYP7GY5X9Do13/u3mzn1jBdy+2/uwltHLnLUQNGpW3TrNvEgoVV2mZbrELMx3ZCihoqomuAFT3sJB+bTxPNznP/Zj/GbuXupU0OlHd+98UZOO/107tl0F0Mx5Hu33cYssG56JRtWr8ZKMFrQ1inUNUVcMKsXKJOKa39yIws2hjDB8086hUe292TKdshNRhZSogFMhylOPeFkJkOFKLbw+a99ga0LBVm0jtOf+XI26C7R/Dyf/sJ5/GLHnZi2YZD2ufyWK3nOy5/PLT/7Ke1Wi04rpSg9yAKvS4ay5FcPPsgttz1AqLu85pQXsjZoYm/xIy/RSMVNaBdiSbEshBptzMulfteQnbsR8r+rBA3yYUTp71cvL4+sy1jGMv7rsewpuoxlLOM/DSEElFI4Z0eeV80CUwjRpKErRQiaxsRPgXBIKjQ9JB4RjzMsFUm+noOmJrngredzwSUX84N/u4PXv/MMupUH6whJwvOecwbHHfQYzGCetSuO4lPv/QrvO/ejfOvC8/jm18BLQdY9kL97/TvYV24gHwx54r6HsvnQI7nqyku4/LsXkcWBwg4xUc4j9j+W173wnUS6z9cu/wI33X8zIl3Npk2/5hVvP522LQh6CyY3xKHghusu4/yZCV701FN588s/zgc//F5+vXOBD771jbSV58Q/+SNWdNayY6FGlhUqQPAxyk2g5mue/MRn8Efr9kMXM0T9abJyDUokJAs9WqtSfO2QJhDHMU4YvJRIO05uVzDYVrKKSVpif8445d2cGnLaiSK3m5F1YGJhnEiOMe7bhIFmIn4UrzntffS/9I/ct2UL73rnmWQaTjr+EMbTDfSrmLGBp61a2Pkenf4YK8qVlEGS9h3dNCKqYjQxU0rzlue+kc9944vc9sBvef8HXoeKNE84/nGsVfswP1czvpDRntecdMBx7NznAa6+/nKu+9n38W4bTlqM6nDQXn/ES099NXFZoOvfoMM0U3XMwXs+jiNXryZzfbrDlcgdE0yPTaDmPen4GLoeIyv66JCS2ZROaLNzVtCqOnRLyAuFKkHpURK98E2IgJA43xRFhxB2I0bFUkCAc5YoTnDONCXqDZtIFKum2stHIFRTuU7jW7oYBSSogTm+/dnP8Fcv+9uRMg+CcriF+zlw/RiRLwmuXrpeEkZlwhIQA3Bw/TcvZjL5LpdfdwVPPnItz33Jazn/cxexrWcxYZbbfvgdVkx0wNbNZ3Q0/qZCQzvhlWe+nBTISMg27M/7P3IOp7/sPaQBSjPDG57zVM5y/VE5Ozidgp+CeIoXv+RvGrbI1CgVNSSmGUBqufGbn2c8+xzYGuEan8umgN/AeM6rzzqrEULJjNe9+nV89txLKWtHEob89sfXsC6NlqwHxOgfGyJEEvG217+MFowixsA9zEt09wHG0IoUvm7GF0RCHRoyTOtRbIlSYJpgHYXACkkdBBVAvJoXvOotfPJTl6HqPrNI7vrJ9xnPW8AQKSCKRiSfH0Knwxvf9KrmWCGAGfLql76UHX0oaEMyzulnvZG9pqeQ1XZk2XjoSSxBJSwMcyZbbd7z9rN4xYvfizUzuCjjeS97Azdc9y321F0IJY894gD+5Qd34pgD4TjhqMPBWpQQCGdIRm0Vo6iHA6LIYPE868+fxHWX34wBBrRw8SRrDnokz3n6SUSAFBFECeVgplEMUzFwQ1w9oGKcEK3gmS88k0+c93XmBoY55vjZDVcwNdkiWEtGwxXXJA1JqjPe9JazSSQQFCLNKRfZZ7HAjRd9gvUXfQpsII8lvq4a4lxHECR777dxNwuGhMACYqTebnwWA1HUvFbCyGdXgsxHalKa9Pnac/U/fYmxr38RfEXqbWPrCiAsZG027L3fyEKh5kNvPZOPfPRCBsBQJDzxlOdz8YXnL/WvhkByiBBA7Oad9zAsRYUtYxn/KVBKEYIZbcw1f5eUEjjjkDLgrCcIhRICF0Kj8BNNgJIPgeAdQYhR/xUo0airpaB5XEqccxgtEE6ihEf4hGzQYsVgHOUy1g5T9EJNJx/H93tNOM4oSdwrhbEp2q1B9yZYoWG997iFHaRxhnR78tzjX8qDO0qu/eWvGFTbePsHz+b8V76FVmccpEfoQGXjpvKirVFJYLhNM+5X0tq2lb03dFFDS9LNYFgjoy5u0CH340wIgZ5bIE1XsL6T8qWzP8NXL/0mF333Wl7/rlMRDElaHTZvqzhsv0PYY5+9iHUFhaZjcuJBYHrOsGLlBH1b47Z1mHZ70xlM0BpOoPwY67sr+dJ7PstnvvVlvnj11Zz1theR1jWpyDB2nH333MBe69t8/eIvce2v5pkXq5EP/IbXv/TZ5H4BqXoMoxlcnPKlmy9hNqs5sZNx4bdvQrY3st/0XvzZIw5hfWXY3pugs7CC1UqydpiQFys4dP1R/M3j/5RvXn0d/fk7uPzSb3Dgyc9gY/4YLjr703z2n7/Gxdf8iDe/8cVMpo5yOCDEE+yxah82blhLKOZRQqIS6PuHOPPtL2bF0CLrmjqa5qV/fQbPOPKJdCoQtkRGEd6DQjVzdAlqsTw+NHUxbsmnWyGDf3jgUtg1JsZa4ZxrrFmEIgRBCAKpJN4LhFRLfXs5cn4Zy1jGfzVECMtGHstYxjL+91gkjXa/vf766zn22MePXtFMhAJw3eijxssAACAASURBVLU3U9SmKdHyTQKqtYaNGzeixKLqLjQ+RQIIGuETQCAxCDEENUcQHuO6JLpF5BzDwQytSc12P8f2LECi6daCSKTMDAOdqMu0i5B1jc4Uc/UMsm2ZqXq4bAyZtFiYLdirs5J0m6GDR+WW7cV2ykxQKoeIPEJnDIaKtp4iL1KItvOF772Vb1z/bcY3HMtrXv521tMlcTVC99hZbuPvP/0xNm9zHHP46Zz2xGezzuwgCUPKKGMgwGpNHQriuCQEhWYN2niysBPjHQvpSoRJWD0viMWQhXgLNoOeyWmpSbL5QFRp2ukEBsvQziBbNU7uoB8MLl2DCG3UXE1L5ERxTjncSUttRWSWrThK2cXbVXRUl6Q/C24B1zb0GVJHAe8dXR1hPAziDtIoVhWaxBQUYgey3aEIq4hpE/d7xB4gxogCp7exvfcQstvGZS22DS06iWnjiV2MWeiQOkXLz1ELw1y7xZwcEEV9VJRSDNqkZozpKsf352mND5k1s9TtLnXlWRFyXLmAj+cJeYudZZdEJnTreZwfUoy1KStJXmSk3jPWHjIUNfNJi4UFz77tDYS5AswArSUmSqidJVEKRUCimkRVIfDCA5YgJAGNkim3/OQ2pIwR3o2I+5INe63m+Mc/ZkkZGkahS83VECFCH9wD/Mv5n+O0V/4DfTKssiAbn0tck/AraMqgnbcIyxLz56DZMJATEK/jez+5gSMPyOiqATt+/Qsee9hRbO1DBQQlYZSanUSasgSRTvKdG3/GYx+9hsQ0oUD4WQiG0576TP75X2+goiFQ00hSmyYkB9GCaBVXXHcDRx2xCj+YZTyd4f4bbuSQ4/6KPgkuaTYwsNVSsJTQglAqEG0++uVLOe0vj6UDRGYB6bczv3ULj3rUE5ntVUCzSK/xTbp8muBqh4w7XHP19Rx9xEHUht0Is12jjFgMsgoDqLew8+57OOpxT+begcLF6zj2eadx+efeTQcobSBVQz72mmfzoX/8DvMiopeu5tKbbuHRB69kBZ409Jm541cc9bhjuL9vcFKhdUxZF80bBiBIOhOrueT713L4YzbSBrQv+OZn/oEXvfQcBkAtJpk+6onccMM/sRcD4t4mjtrrULbMWrawmkp3uX/+l0zmgZZ/kL9+yp/xjSt+yVC0IJrg5X/7bj70hheQ+QG/uupbnHTSaWwPUI7sFpokpKakPR2pdi0ZtWzxnVtv4LBD9+Y1TzuG7116MzWSebqg2px38UU89y+OIh2pjxPm+NDrXshHPnIp84DL13DpdT/ksYftQ44nYcjOX97B0UcezUND1+g3NeAhDhBFOQMjIJvmO9f8lKMfO0HkIDMz9DffzsGHHMvmARjVXBNaRLg60DjkWmSkqE2MyKa47Ps3cPTRe2DrwFg8RLENVZc8fq+juXfLkFnWIFrT/PS+m5mcVExKj/IFDGa47aYfc8SfPLMht4lGZKkELDjTpCMDQWa88t3ncs7bXoBwsEJZ3n/mczn34xczK2BAxEmnvoCLv3Y+DA2dfJGK981VGARB6CVSdFcfXCZFl/H/i1FFAgHRbAegUAgPN15/FZJtqFChRdLMp4Rkr437YpxFyAjvZJOeFiQB12weKJbuBy9A+KaEXviGsBrdNgJRRVlXJLEiiRT1oEDENb7dY8E6TLQW7XPGyprEOqRrLGZKASZ44jgG7fFJTaE9PSGRBtYUkpaPqGtDFdfYFSWbiz51vJq4ylhdRrTqhhAFiTMaIsWQHnU1y5qpjB2DOaqJCfqDwErbpeUTjHGIpMLk2xm6Eh8m6KbTuEGfyNfEoqAQBdVYzoKsMaIkkKFYgygdE8MBnSQwjAcEnVL2O3QYIysGKO0puzCQmv4goaO6TAeJ6W0jSYf0VI+ticHHMQFDRIYrOkTeMB5t5oJvfZkPX3kN6/Z9JOe+/l2MWYgih3PzGGZ4x7n/yKX3budpJz2Tv33yKeRVYBh1CXVgo2oxnNuOTS0+j5mtFUlIyHuG8TbMcQ9lAkVYjazHWOM72PlZWl1HoSt2pBGFrAlhFhcEXk7Tpst0XxClO/nA11/GRTfeQlhxIG9+w4d5ZL6SKdr0rWdcdxgfWqKyRkYNiWlLgZIaRGgqYoRtSui9JggwcuT5HJrpDDRBp8Cufsboz2dwo2N4du7YCliUFvggsCFly5YZHn/c8ezaApWjhPpd+lHxsNH332NxXXLddddxzDHHLJflL2MZy/g/xu68xrJSdBnLWMZ/GhYHmsVwGiF+JyhAeBAORY0IIJvEEywRRoCNFUoqpI1J1RSq8EwkESFUOCPQRSCSEWszhakqTOFIRUzZK4lljltwrIgnsAsRQiumoxZ2po/2Cq9ierMBFa1iXEBdDRAlxEnOoPb4WkDpkFaxQqxmpVlNtG2ClcO9mLQxcV0QdAsdEqYXVjC3cxvxYEgnkmiToYwmqeNmchlLKp+Q1BpX1igc1tb4rA1EjFddZG1JQkGSSCozhS8tq/JxXA0BjxgFkNhqiFEGaRSOlcRIRMhQXoJLiAUk1ZAogLc50mjGQkoeYiorEKKP95Y4bmEKQyQTEgSREvQfnKfTmSBvjVFXFSo4Iq3IooT5hSGJ8uAWyDQ4Av0QqERMbSbotKeIhx5ZarppRK9f4+uKWCckSBKpUW4VwhjioaAVJInMCM6SKE1ba2RZkesWxbxnYmwf5vpDtAVNh1AmONdCC03XWrQMaNdFiS71XMVElCG9pqUVxYKl9pDmLSKj6W+db4IOIoFTgki3MLbGOzNK6236q1vMOxe+CWbSAuPdrjJGQbPIXIysX5KWNZP4pWACRqXhweFNOSr91RBlTViNHxDHgroahcOMar21BOWbQJpqFCJjQgAlqYqaWGUEFNP7HcB9O7dw8Ze/znNfeCY2VmDBW09RWt79vr/jDWe9GS+achAdga0dWmcgEr5y2Xd58O77OfLI45gb9ChNRZQqXKl5y1vP4X3vftOSv51qReA8w7JoaCKVgGxx9DOewol7tPjI+z9GmYJ3GhmvZ9OD9zAx1fyyFh4TeQQTtPec4IEdm/j6F77OX53xMgyKKMlwpsYZzavPeRd/9443oZocpyZMCj/yktxtMTRaLAmhIW4Tt8fxUqNwOAr62+5nVDhNpAUEzZAML6HyDsoh2pdkLCpqMyYf8Uju2rmJb1x8Ic953pmUpmgSeIXDO3jz2z7E2ee8Fi8ZBWNV/PCaK3n+K85ZosHTXPLlj72fKRrqsRIpZSIZYAkYcmUR8zto5S1wGR/8xFf49mOOYljV4HfyyXeexZF7reQvT34Kjzjh2dy/80QOf/SR3Hn/A5gAtdCQZvzg2hu58isf5xMf+QyWgjhpIyxoImofqAGhWuRRhzu3/pZOVxA3Xxu2iYRjUMul9PXgCrQfNiXzWHAw9YjDuWuu5qIvfpbnvegleKUI3iED2LrknL/7CK9+05m0RpdBokComJ11hcuhHtIEV5FgPSQagh00ql/jyLNJ7rrvAcZXjlxSdVPCq4hxrsQgMDg8BhEqnK1IZY6pDcpYyMaI25Ojcvio8T+Fxvc0GOLRNZi0V3DFNTdwyGH7Ngn3Cur5OSrZYh4wi6vuYJBAnjdjbGlqsnR5eryMPxx2VyIvlrrHcYz0HuEFzgYCDm9qQgDrapSMEX6UiBbcUiUOSIK3KLWYyOebtG8xeu1oU1op8MojvIVak4QYqsZ/OlIeEySVWcAah1J6pCL0qEjQjlsMZypkkmCcQFGzMmjyOEG6QFlWtJIcXwXCvGKaFtq00EQEZwixwhs78isOSBfottoMnKPoS8b0HlSzsCbJMIMecaKIopS5QUHMBC3hcEYjjCUOmm7aQlRtZFXRjsboiJogC4wxpJFChhgfFNoKMh9TWsNYnuKLIXGkUE4g+jXBG9JYYqudDBxI6REmJZYZ025INbDg26ggaSsBxuALSbeeYLrMWFFkyDnIkg5RYYnjlCIE5FbH3oOU/asWEz1FqxLkWqBJsCaQMUlRzJFGbaIqIFDoTFKUfbpqDWNWUIsE78HYIUm7TW9+Dpm2admEXNbkMkIpReFamDJA5ZAaxtKUjoTtOxWroj0ZG8C417RsivICvMFRU0sQKOI4RamIytV4HLFrvLmdaJTzu4xLxKjKI+xm77DL+HuRbBA0lTdLcB7Qy8bMy1jGMv5bYVkpuoxlLOM/xP+rUlSMfACVkuyxxx4oEXCuKY8MUjTiJwIqCJQLKA9OBiptqRU4IjCKrJJMpC2cr6llRU8MCZEgkxnD4RCdNAntmU+RQVDYYhSWAXnSpep7aluRdsGFIbnQVKUj6kwyLAdIYQmuIEaDkvR9QKkM5SOkHrJgbkdmGVZvRLkx0tKQy4DzQ2xUM+vmiLsdjO5g+4Z8UNKRKcFolIwY2II0a1H2SlppQnAlOotY8JbaClq0ifBoP4MJFbVPiPMOg37RlI9GAkwgMhoZS4wuqLxFyhycIniPDKAJjUrKNaE9XjbOfNYlCJUQEgjS4exwVCIe4+yoREo1XqGV8TiZEscaX8yhhUHgkCrCiAQtJMIMsCFQR23KIOiVQzpRipyrUEFAqhjaGhVneBzO1RACwkSNj1kKKpJI6zF1SRxH2MqQkROhGZYDbLAk3Rb10JKKDImilgYjKoxbIEki6kISRykyClhbo0OEtZZIB5SOKCpBlrYxZZPAXfkFnIdAB2cDWdqoEKSXSCEQwROkbRLpBSAjrIE7br+bEESTwq09SlXsvcdKjj3q0Sx1fGiCYvA4NIo+1Pdz1Re/wMkv/gA9UtAdzr/oa5x+8gn4uk8cd0c07EiVZgxaBajneP857+JdH/oMJZPQ2pNvfu+7nHT0ClIsdTFLlkVNLbOMGYgUUKQ06o1BXZIkjU9kXQSyZDEdxjYLIONQUd4k8SggMgQEEDcJx1VAJALjayJVgtnM/TffyiHH/CXztCFfyWOf/mRu+tz7kLrGSIUT44jQiEdj1ZSvGz9EqkAPQ05CgoGhgWyqUZyMRCXl4gjiGuJK+SaFnUgTkEuk6GIOcwML9MEHKBOIc0rdkGwJEGyz6JfCgJ9vzlVP4yQMRim6ORBMTRx5BCVQjUz4JvFeI6UlOIkNEimb93e1RSUGnMOTIWXjjDosDLIV4YA6DOgKUM6Bz2iUjKMTcMPmg4XGl83QeGUamsCqRI58jWzV+GHGKWhF5TX1KBQq933wrikjDxFm9HjKXHNi5TgkjVqzdJ5MSQyBKhjaQqDtwug8W0CE1RIDpFgEAWcUSsnGMkAJKmKUUOiRknnegY5BY0jwBOshVIjIU9U1Il6JH1keRAFCGZBxgNAHEjwJVkJpm+M0hKzBua0kKgLTBt8CaFKwNRjvmZQSnG02FoyDtIuTo0CpUbuLYJt2FDEDFzUepb4JF1O2bsLrgmvagAQnNOXoEk4sRDIQpMBYQ6wW1aARbpGMBxR+dM3L5YX9Mv4/0Gz6NEYRgjBSiuLhxh9eRSR2oKnBNVU3WsXssWFvpI6bMmYbQMqRT3ZouCjZ+Ga74JuxXPCwx5fuEzDGkIzk+MF4lEiJVYQNhtpWeBWQGqRa9CFV+AAOj/CQ0cJ5T9zJGAx6dOKYsjdAZwmuNiRCoLOELcUCnW4XUTqqskTnKdZ7lIUsypo5Wz1E5QokVKUHL1FW0U0jJBVlVeGSHLTGOYuWgBekecJ8f55ISCaiMYb9CuMdSR5h/IA4UYTaY0MgajWftzQlaZ7hZMAZS1J78iihV8yjUk0tGr9VWxvSKAP3P9l7n19Zlu3O67NWRGRm1d7nXL/nZ4xkud8zDTYChIRo0YDUICEhJsAELFqN1UwQQ8SAAYMeMEdiACMYMWbAgH+AEUICpBYD21IjNULI6of8ft179q6qzIxYi0FE/qja+1wb+933rt35lerUrqqszIjIPJUrvvFd3zUwTTckvJL6iPNc4y1/Ybr8jC9+7QM/mq780APPH79Hyo5/deNDfGIaX/DhE3YKfKInvxT+inzg2SKZwFzApxo3yKkWfxTOTNOEx4xa5kPomK8jpqCnE9ecQQMfhmfGW2bK0CWn44W5TEzeg3YMoefV/x/++//pv+S/+x//B+bzX+e/+M//W/7Zj18wvBaCPxM1oOmF0V642kRMPX0ZuFxuhCEibnSl+tnnVlzJfVkK3AoYLv7Lvvs91MX32R2zzE9/8seYZcQLLgkLJ/7BP/jxG6XogkMpeuDAgW8ah1L0wIEDvxDknHF3VDumaaKLu8IBMZCtUgLBIASp3owqEM6oCEmFpI56JcNe88T5+YkP+UQeZ7JPnNMZKYpNMz5PEJXUB3IpiHXcPs308oGP549M5adV/cCMDMKPr3+Exo6TPoELOWeIEU8dRQI+XvgidYj8Y9hV6cIzX728kj6e+cnLz+hjIMgTX4RnvvrxFT1lohX684nbS+Y5nbDJCd4xvU48pR61yMgTnz5NdMMzqWRcZqYyYqKE8EwgYpNwPn1BLhM61XG8UpDiBIkEU6Zx5tR1qJxwq/oqRChdoIsdyatXq7szWcHcmKZXRGa61DHfMr2cyUV4vdyI3wvMZuTiMFlrb2AsTtc9M90yBcPnyDD0TLcrSYTnUklVe3pGRMmXC4MkptkpIeFRyW54qtYJxY2cnTlDF57AOux6ZUqB0WZO5xPJ4PYl9PELOoVpmpAcSP0ZiYqZIiExz0Y0YxozOqTadolkC0RPlFEZZyhaA/bYDcxjZOgH8vyCSs1/dxHCUrFXMqhgolgxJETmMTPbRJgzMU5cxgsuc+NEUhPktIJAi0kmJ64eKEA6G/PUMU2JYkrfnbhdX+lPT4wojlYC3EbQQv7yh5Wv7JW5T3RDwoAZ5XT6CPkGGIgyEMjW+CKFc99RmJkJdCet5orLPCEmZq0TXVGt1d5LQHximi90p2ekj3x1hXjuUApBIrfLlR6AWuWdcMb6D6hdSWIYN6IMhKHycpcM53hGgO9gjNMFugSnHs+5FoaSmja6eKl2YREzZYjbJGmb4uwnRxHnRLZC6s4A9PMEMXDLQpd0zX5Hv0B6qVwZtdCPSi1O5CECIzdmoldFkVps341YoP6fU8HnTOgUcoJwWmubYHA+JcbWso/SMd8+UYrQnQJmLbPbAT8BhTKNhHgmKYzqFIwhKNGA+Vobd+4wL4gEugCdLZfWM8RMQSm5LiolAfhY1ZKpsh/pdiENgdEzQToGaYpK/Q7MIyTI44UQn6vXp0cEIwarBLoXkIFAqOKeUi/v5w4yM8KVAgQ9gSfwTNd94LVkkiY0T4gJEruWS18XAcwqn9937XxAJWjSx3qF3QrhtHGXudSxMV8m2gVOEdwItVzUmohcmZ8eiFUJRy1AH4xKiFIg9IzjTNKCdrEuHkzwnJb/t5BiAh//xHvcgQN/dqwl+mieIPefqiIuzSa0psbfbjdCV8ilZeC43JGigrbdeMtgkLWI2vJzVXXZxodTBDNyjpQQseC85FfMnf7UE+eZ4I7nwlwmVJ3U9WTtKaUgcUTGifHTC+f+xI0Ze5a6aHmO2JiZyszpqcd1xnnl+WPHdX6l705oF8jjKz3GEEfGeUKGATkNRD0xWODy8hXPQyGdZlwMDQNuhT4O+G3CXkaCZEKqpiJPT0/gV4pdCIMy50IQZeg7JrtQDDrpmb+aUJlRm9Bw4qvbz+hOkdfrFe0Hggqpg/n2gmokaaBL9b7w6Xqh70946Th9/B4/ev0S7xPfjR+YPn0iz5/47ukj+WXmi6fv8pNPrwzpTPSIB0Ws49OYmaYbz0PPcIrkMlOi83q7cerPEAOdJAIzXjLd0JMlMZvVxRotvLz+mOCRJx/QuVDiiKeZJFAk8zpdKQz83r/xn/G7//p/yugfUT2TLxPEnr4Yt8vPmNMIfVsAyg5qDH3A1CvXKY5LQdRBcvXDd79bD3LxZtWwYZ6uqCpuhnupVkXaMnO0xlwHgXngwIFvCw5S9MCBA98Y+r5nmibmeeaHP/whlqdq3k41Z5dQq3gH07YabLgosw44is8TfRTUMzFGrtkZzmcYIc8jpoXT6YQVQR1CuVLsxtzB63Xk4/nXmD9lhnAmpcCXtx8ShsBYCuEU8DAjIZHKMz45Ylc8KFOqKqVnm/njaaRkIWmPek2Gvf0oo1GwsSAuOJGimYkbGuHHovhspDFCEazrUFV6d67TSE49qe/Jny7Vo7KvRaiCg7gwzQWX6u/URWVIAcO5zEJxSOKrLcF8m5mnOtbpFJjzhdleiZpg6hALhCi4FNJz4jZfKdMrzIU+PVFKopAoCvmPaknwoEOtLZ1HhtRRPHC9jWRxuphQM/J0gwDmwlyU69W4mYM586ef8fT0gYs5r/OMBMWjYVIopVBumZASRiSSYFTO6YRpZh5fkHAjT4WQnwk6QMhgTpQBjcrElct8Zeh+pU7OfKxqFt0sG8SgTLXyqUeQkFvaesenT8IwnAkxE8QJRFKoBZM0GBLa5DRERBOX1xtd19H1T2iYSbHjdDrV1F+ql+dauH6tCFS93ooOFIH5NkHfE0NHyUBShqHSgerKmI2UFB9nREeezpUIex2vkP8YkZnJoFetpI8I6ARo9fYSsK5mpglUawAFXUjabJAi8+1COg28Tjeeu3Nl68Zq4NmdqmrJBIYza2o4EjGNjEDUSL6O+FSYHaIPwESs/zMYc6GPTzW4WIp3m9GngVxmQhAkNuWn1Os5Lm4EVfhEcSNIZCEN6r+GtBGvJxpmerRxZGQQrUn/Q+pX+nScMtqdsFwYqhCJU7NHsFkJUTGEnlOt9SA9ND7QAoz5xilGSs6EuDhVbgqZ3Phb9yVRdap1eIcP4IlPL584P58oJgQJlaETJQz1OPWgTo9WJWYGugg+UrTndbryoe/q7+PkIIE5gMTIXGa6mAheaxCZKBKHei3mG3SBcnlFuoDGjjHPxJhwVySdQDLxlJhzIynTcr6beUJMgNTfJYXQQTEn4JQytv8nATzh1wynDoJyCpV0kWQ1R10r+5mByQ0tStc8DhQok9OlcyUyNBCee3wGaXn/p1A9Pq1UoiiXTIx9PfEmdWFDqqWHNoWqt/+PsQ25FUfdwJ3bNNGfPlRFXV1X4NRBnqtFYwkgbgSxlada/ntvZ/7wFD3wzSJoIrAUqazFKX/ykx/hGhinCZWqcFGn+ZEKBF1fJw01TR7BpPo/Ls/1NyJj2XDr6YYezjCbc5u1FueZb0ScEBIizmwjc8l46AgpMk+fOA0DMgumiasb/Tkh+RNMmeQnMsJ0irgX0jzzxdMzX71UtXxKJ+bryIlCn4QLr2h/5nU+MY3OF09n8vUTP+LKqY9MBrMrXXripwV0nAhJ8ZNSTPjh649IojynGfOJmzoFIRERVT7dLoDyxekL1GpWjYvxSV+5jhfOH3teXy8gPapKTIVxnDgNBbwg/oI4XKdQM1DmmdjDp/IzuvOAWcGZUfuKP/7pzwjzr/Dy00TxkcuXV0KKuAVeTQkE+tTxo5/8jDx+RRoS0vfMrlxf/t96bxxnUqhxcEiNFM0jKY3kMtINT/gsXMea3m7diKX6u1REkXiCosw/dWwuhP5LiC8UCfzw9cazBub5RjgngtXsKc+F2DK8JCjujpd2N9WWJu+OFMF177+8qET3C5dai4UVQxXMMyEIVm9jtZAd8LgYcODAgQO/DByk6IEDB74xzPPcyDsl54y4E2MkhEpcZVPUAyIdJgWLNxBjMFATYjxjZswIJkLUwnh7raq6U8fgiflWuM5G7EINuFQJQXl67injROoV4ROzGOGshOcnZOzJcyb5DSbDZmXoBsLQMZfqr2VmTBh97Oi7nvEyM85X+o8npvyKFeM74SPjdcKjMcQOu0CiKjM9C8E7uqcnPvlElpn5euX5w5krRskvfHGK3KaRiwqzKF3uUYMSCqc+VGJL4FpGxltGGOhSHZNxeqUPhS4pqVMmmxkN4nAmuZOnQupPqPcEh8s0cpuVXJyPnOgjFB/JzMx9pB9OxE9OLEYIVwggcWC+OpjRaSJ01EmRCR5OzPNcCVxT5iycYgI17OkjX5ljDPT9M0mF2+sLRSY+9B+YVChTIQSnSGQMHbfYw3Rp5xrCOaKmTDQvLRpheBt5SolfOX3gmieyGaI9XUqM84UUBBWvRYO6iEvEQ0Qp2DhRipPSQEw9bkvyopKtEisu2sg3GG8jqRe6rqfrOsSdaboyTxe+eumoOrVNjQbUXF2a9qcbuGSt9El6wqYreCZ2QCsFM19vdP2ZLihTgTgkMHgtE6+l7fhJOcWppgBjlJsSYmOMxJhng1SLZ+RiKE4XBkCZ50JMAYIiXkhDR7GJU9dxMyOpoqlHFMaWoK5uUGb6qNVnUgbk9KuMQDaDJJzGERup1g65kosjhRSVmEcifR0EBYLiUhV61zxxjlDK3NLInUhoA2ZYKWjs1orzsGj3FoZ1I6IKuw2cNtOqykz3qprtu57ZRxKNwJtniDCPE116otxmwtBxu9wYulpRyMpiU2mIVjsEjQGfRyRGPAnuoGJEzSAd43Qhhg7HmQskqUTg+fQBpKWgTiCxpp/OZWIIHZ6rgjrRoZey5Pwz0ZNJ9H2qhOhtrgpdqSTybIU+KEqGcapp/F3PrcCtjDx3A5FMOH0kVGON6gVcMlFr6HfJSkxKiFVcyuUVTpEs9ZrtpBLQ81jtEAhg5QoS6MKA45TcdGhdBIVpuhHckD6Q80hMPQXjZoWA0Uv9ffaxYIxIPxCjUmbQdMIpjOONYRiqFQGl+iFSiCGBGWF4qj7L7SpQUaRqmlt17YwwM4TAPDuaQvUtzRGi0nc9t+ycQiWaRKsaOYTKUdeEhc+kaq7/HDjwc4LLuzYM4zgSGEmaVmJymkckRPBCbF7t9epvStGWJl8XxlrGQ0ubd9o9ziGL4F2ifxoYzJmnK+PLCx4Sqr8CGN1Zybcb02h0oav+4DEBhljBtMOmgqSIBufJE9PLC12cGVIP85mkkWn6RFAnlkB+nTlpjK1IDQAAIABJREFUZPbM7fqJp24gTlqLOJV6u/sOA7kTrrdPdIOAJywIvUBCIQiXaST2hnaOlZFcMunjB0D4cpwIMeCWSSlxu70QtOf5i+/h84zPP2W8XRF9xmNi5IKehdfpS2KKMAc66XAbiarM04+bB37m3J/5buq5XF758OEjl/GFZ02U1wkvgQ/Pz0x5RKXQx0yZZ87n73CZr2S/MdsVlcRweuLl008ZTpHTcyTPmTInnroTeb4yz1diymg/kCVxzRlHiSHQSb1vTtcrEgJyCnQxwtQzXzIigXTqef3qhZQSvfboKZH1RikXxJWnXpB+hJwpxbCL0Vuijz1FZm63C4P21c9aawHKpAWhetw295eaGt9sg2R3OUMhTxNYtTQKUep3NcBccC1vL/gDBw4c+CXiIEUPHDjwjUFVERG6LjHPM1h9z8zJuSBSlYYCFK32gCIOVtDS1D0pEkLE3AghAIUMmBTyDCKBp6cTM5lsjoRAyUYKgrmjSSn5ymwZhsTr5QZ0pDggJdNrxENPzjU9WkRIEsk+EVNHLhNlHBENdE8nbtONkAJdSEy3G8/nMyUIl/HGh9O5kr15Ig1nwhyZ8oREp+siffeMWSZIoesEHSdSJ4QuUIoQu8QQe27jK5fxSh+qQb0DIUU0K/NthKA8PT1h08Q03WpRmL5nMudyuZA008XENGWSJJRQA9UQUaspdrnkqpA7nWFIjLcb3+nOkG81eB8zc4EuntfJ1sv1ggclj7TUciUjBO0wJsZxYsoT8amn3MZW3TajsU6onEiZhDwaXXfCfcKKE/qO2zjThYDKgMVSzxdQxLmaoSHQn3o0JcjK62WiO8eqfut6soOQGOeZc9/hlkGU4kaZMl0KpHDCPKNSyeguKcUBAlaaw1upFeahKiWyCVYEmzLi1XNx6Duenj6wV0msCjtZ3BSr5Oxv/kf/Mf/O3/5P4PTMBO149VpXlDQMLALIFJpnZTzxd/6r/4a/81//GhfvaXwtbiOqAelaimSh2kV0ythSm7uk1W/SlZIzKVWFjSpEBEohhEC2QtTIbTLO7fsLs6tihNjy3KSm3//Ov/ivci2Fosqr1aJQp5ZSjdR0dmGqlGUILDWrcGuRRiCb0cWB4hkNgdlLVTPdbmgQiKF6joVEMUfbBH8jDO6JqjV7fSExNWEsKupGmZmTtKlTZ4eU8Hyl6ytpG/pEmSaG08cmDxW0q5aVLoVOE1Mp9dpMtYTPVDIxRKzMtfquGMMwcJmv9KlvufK16yHUw1oxUmwKV8+V4AMkaVV4eauwJVRVmAizO6ERk6TqS1p/IyFpqGRpzvXCkboIFVNiCD0TTkApcyEuNS18pgt1Jy5CTLXgEqUqJOk7KCPEugiRvRAFuq5aMxCN1CVKqedCXKvLQdlOTdd1tS9ekBApKNcykUJTu5LB6vkImsAKJdfUYBHhNs0Mw4niVcIZEG7lxjm08knFIHRcxomnvluvMVnU2Xt4HfNpynTdojyuxGkXBTNIsabfX8eZvkt4tTNsE/7N407YicDXzw4c+PPhbdL8hv7UgU1ErzFQKYWcZ2ISokbMMtrsI3Bv60q+vl4IfoRmE+PraxHBVLiOF6wUomZSBA+CSrXQuVw/0QWlP53ABLeCkIGCl0KKHUXgOt0Iw0AZJ576AZsnzOs281x4+thRykSUgBK4TS/EoUeTEEW5jS+E04nzcMYKlPFGSJE+Oe4ZVWWaRnpRRAOXl09054GcZ+ZixKAkCWS/YA6msd5PcEQKISmiwnS7IhjnQQkacVeuOROj4qFauWAwdAnPhrnRpwRk0pB4vRa+en3he88dQY2Xl5/RD7UQYa8J1475cgE3Ygq4TaTYMd4uCAUvE+dTh4jy+vIzzk/PjNMFCYXSSO7pNhKl8HTqmN2Y5xGJPV3scAvgM9M0oSESRGuM4iPT9UbyE0P3RDFnvE48nQZymRAK0zwSeiOo4VOG4FynDBJI2hEISClMY6boRIjglOrCINQ41L1dQ7L+DQWxmvm1l9W7QN+nmj6P1AyRZp1VqOn34UidP3DgwLcIByl64MCBnztCjboxavBdpkwQBdUWTAkxdlWlIyAyIlqnnV68Kt6Co8EoMlVVkNQUoShKqGXA62qzCPhIFCGGiLtUf6MCGgPmDnEgiVMcThqp+bF10j1bQWUCMVwrkZrLFdSYiqHUVXH3DDnjqkTrEXdSVLJnxJVTl5p/qtB1Z1QjRY1OKl1kXmpKJgJekzC9iyjOCacPiljGSiYFJ556FMGsIGqIGIhUxZNC8RlXQbu+ptcV6FXoYsJNyJMRvHo9zgipEyzfapppSzV377DicDU6V652Qx3czqAQUaa5YIufIIk8GpaN4hkPsdodlAkXp6gjKTLPhRQjc55IQSlMuFayyhXohdGnOgaqWL6SVBuZomgeKgHhqaY7u+BeFWEBwdSQThnzXNOf56mmzjokTcyz1+rkLgS0FvQqRgkdIh2CEEUoNlVFDQFxiBKQphQ1NcwczYYQoDjiBp55zTc8eysN0IgToZJh0nzdSBC/ACCdwuoah7SCQausQtecXAFCd2IjdxK9bJPmoH0llpaPQ2qpzjXjeoG04j8h1TfTyt8ohPpe1Nqmc1dVcl3YJ77p1iAUhu82+Uf95Gn5WFgJz3p19EsDdnnGG6nUN7JQWgGGJPXY0g9rP2Lqq8BUZR2v/X726Jf+LkWWqQ6kuqv/EHVXnik2VaP02wYCoRUbWc8hlYN0qipqCMux63MXlvTCdPf+KZ3a/pfP22GhkrLtIujp7voR0W0spS70JGg+ocshdP+0HTemte8p6XadUav+xm77QpTaH9rYJlp5i2W8NFA9RJtyUlp6ZEudX/oZwv76YDvXy/XSnkN1keMpNLU0qX60/760fbc+DF0dwyDahMZKCKd6ZAFS9QA998N9G+7Kfuz270q3jEFM+09ZxKAJSH0jqcN6GtqFdbfHt/s/8C3Cvob715HWX1+45ReH1o6m9nwkR41qkWMFPNf75ZCaD6gbKkLxuni4LEDTrHWsZSwIzbfxgYASd4JV65d6exPwWD20daRTwahFnJwWn6k0ggwwZcJQUYY0kLMRVLB5QrTal5iOaNRqheGGKcxaF0HNDC9OEaM/d2QKXqodQBgySKkF99wRM4KkOkImnJJieW5tDFDqWMRC/Q1TRayARGwuqASwQpAREWHMjoSeUozU1QwLXNFwbp6XE5K0/Qo67sJ4mVEJDClxnW5IEoI5uYyIC0Yt1heD1HQADCRQKNXmRqGXrq67uXFKCUomScSm+utVbK6e6yGgGjAbiDFUGwXtqj+sJKo5+7IYCzl3mGZKNrJf2wKrM08TqoIvJGeu14bG1MQJZVW+m09Is4dZVPKzFzQEOqk+0DWeissluxbugmbJIFozUtp7pRTMCkkb9S9CKYUQEkVqbC7N0/3AgQMHftk4SNEDBw78fCHLhMNW8mMf8sg6oWyFAhrZuTAGTliDe1unCVZFazu/SKgBGyzxvlcfOcI2IZA60RCpBJCus46Ce6Z43V9pNaAxab6CeW2PAUtFFRGt/pGyBH62qi4EcJG1kFQI9W+oq+LuAW/qouDb9Ee8evSpOyzEoW8TJJEltbO1ZUnPdmkB6UaEqNXVfDNBXfE2riaVIJHSFCL17DQ7w9DaIysp7B4xoFjBcMzbGFhs1Z2XNtQxL+4USt2vWyWiqQQVUvDF19JCbU+o59NtUa8UVrkkoN5V8lykjo9bo3hAxDARqiJzRwD5Ml7taltTEtvY0lR2qzanjo1TJ2wiymzWlIkt/7oF82KGa60PrE0h4e7t+LuJ9Z1aTdlPulf+8BFv5gMKnNZX4fHjlXTab//104r7z/Td9+XuWHuy4J4AutvuoR1vx+Lr2rF7/aDye78vb/d9t93XzqseSazPkVrvKVEfiZN94afH7d8nWeThj8ft3uN9w7sbvIf76+H+PH5m+89tK/Wa/fp9vNPHz47jNlZh//57Hf6a6yV87bl/77r53H7f/7/y+ddfc00e8/i/OLhTm3/7IA/t2zfVmzluvR1Vpad79RF1MR4L1fhy792tnuy3WT53N6LvVuNE8Za1g80rUVvfyEBVry8kliuob2RrQHAqyVW8HkeDo9oq+6LVCloBqu9pJTO9LYjX38Ul9RoVgjU7G19u5/VzbSrYpu1sR5e6NOfVn732O4DG7X9xreKHNWZX2uKMSmN6fYl/KtFcM5Pqr2ENSVtbG8msa/ertYHUxtXlGY14sbUA1tJ+qONm1AJWgiKhJ4SwEtshBGLo6KT2QUTuzqd5Ai8ENcQcCx2zjpRQMLP2qAU5l8CoEqqRJQoxhKjVq561X/UseDt/onW8gy/Rl67Xkog19TFrnC419WsV0S/x+hqcLe2AdrZ+2YsSBw4cOLDhIEUPHDjwjeNNhcldoAZbYO9t5Xh5+Eoevq1Sef856/ff+/sRvpJkpf7t2ogwrRU222tdgsqlAiyCqK/PSdN9WxpJaJW9bEF1/Xt7sD5LU3V4I9lAm8pjaWfdd6DmvxYW0rPuQ3Ubt8/1ef+eoGwvW5rdTqGx9CN7wUoz7Derk4+lTVLJXzejlFLJ2VLArHk5+tbNRTHnSzvuJ1C+O6Vr/9dU9KWNvv4ta5psa70Vloqnsu1o3dcWwO+OsYyVFQhl7VQlOatdAVL7I6JNIWGoOYLVidG3eIJ94MCBA/9w44Fs+Qv8ey1SFz9VNwoQdcSrF/a67LALL5Z7+Yp9WNDuf8uCz347kS1eeBuDLd9atr+PNfZxm7hTbPHUqEuHdQHWkdV2wrb4aE/aLsScSFVtCpsicSUX2/NCsD32de2jvokn9/HWQsa+O+a7fuu9PH873vp+jWeq4rJ9Loq3aEa82pUIAqrV/1maupdACGEXK1ayNoRUi0g2v21bQpU1vgFxrXZTqoQOpAaGO2J0eywL2Vvf6tioOy77uLspjc2299Y+t+vKFRVFV7KzjkdZXL7X61DZ4sxNlLDsT/4i/8c8cODAXzocpOiBAwe+QeySOfeBa/vTLL9Ldi4r5vsA/T2Y+aYe3U0E9gHw/j3g7j0V3QWZjfiUTeWkTdWwNFrW4NHf7HP/+JMI231f24cP271PAD+SfCK67veO/HxnTD/3egmal/Er1IA4W0Hbca2VC3XfKRFQci5rn82sEqS79pvZ3XHN9wrTPUm8TMis9dXu3t+NYtum0qrN0HE9H7tBBNqEopHdiNXSu2JtLNvVuVO/VLJb1+i9zq9KJU2plVddwMTuCN0DBw4cOHDgz4vdnbne18QRrerQqk6s6j0zuyNB78iydk97vP/uCUJ4S4A+bquqd/t909aH7yxZMuuis9xny9wrVuUNKWmye/aa4QLgKisRirTF4oc+bft9uzC+jwHvydGvj43eix/vttvFjwvRCEp2oDhBu6om1Up0Rg1NEVqn3kumVN23thiqLawX6qJ8PdruuLvxKnldGBcSMdz3L+eMWV5jtm089j1p3rO6Pz/ebAR2sfGeFEXaYvQWl34u7n281u7O2Uoqf17AcODAgQO/KByk6IEDB75h7IjRLY+p/vtAZO7f29LqufsctgAranjz3T1KKW+OsworBETs3cnE43G2z2p/pKkUppLvjqts3l53pK7z7pr4SqJaZegWJeiSvrR8a22je1tlr22ok5799vcErewI3dby3WurExbxZqJfi14BawBtXsnRUpziVflhpSpVjaZA8KY+9ZoS5w7GMhG67++iEqkEY0tRvzvHuhGWuwnJeh6cGox7C8pV3yWoYV8IYEnfciQs22zXwBLoV5uCbSLK2ga968eqGD7kogcOHDjwLcKfNh33W5K261tGRIWxGE2s2RXrfaiRZbIpRtU37eYuCaK+b179y++O1+6T7bnRXXV/u+yU5Q+V+/3eqfukZc28oy5d7o1RBFXBduTh/j5t4nXRkeX+rW0U6v6W9Gxn26/DliFTjG0Etnv/tmi8BXvu22tp25iXGlPt7uV3C8Yt3lrT6/do8Zc1pla1kp0StnT/LvaNyK6LrVHT3fiYVZ94pKWsI+v291i8uPfvGzGkNabeSM/1ikA1rgRsKfO6zUJeL6T5ZtHg+KL2JCCt2OVii7DEU6KCNBK3elktMW/gcwSnyBYDVzI6fDaGqufq3Y8OHDhw4BvDQYoeOHDgG8Pblfb71eTNU/T97+4VjO+tRD+mNX1OnfneMcQhiFB2H7273a79y/EeSc/9tu8Rvcus4q2qc+ch6r4mGj0qThfS87E/7ltF0I0IfIvPqT3cS/UAbUqCtTI6jpvgksnZmHJLaW/7qdvV1K8tOaoqPEvzqKrpaTtnwjYBtNUJbClbvSehrU2y7knHtb9rYQrbjXNVaFR1qbIE5YvidLvuNgWwe6kpiRLqsZYUvzaZWMZ0UzT4qtLZTwy3KeyBAwcOHDjw/xNfI5Kr9+2aqbDKJGG7Py355Xx97PIezGwrzrQ73uM2+33tF3wrGfaovKx2Osu+vn7hcPGRf9tm521ctXxDZCvguX+8p0RcVavvpXWIr5lCe7yraFza9c62IjXVPcZI7NKaEl+/E3b7WRaEwa1l1+CNcPXqxbnGPS1rpywE5Z683BBVwJovflnS45e2gqBrzKpaF7RrvwMhKjnndVHZzChlphRw2vv7hf0HQvZetNCyd+R98cIqGtg1vzgPKuI3Z+jAgQMHfqE4SNEDBw5881jSwNbIZwmm7gP6jTQs61ffS4Fa3ncKd5nTj0HYoiKsZYXWz9x9VQku6satNdtxpe2zEmFVfVH3URUb2ip4LztooSth2Z+/3d/6XFvIqmakeW0uZCiLYmJ7bIFj659uSo7ahGWCsgWbwFKb6Z1JT02Nd6vbmC8K0dpCQyh5I6eRWjBhJQXFqeWHKpFpbSyWv6Xlwy1jvbR9mdjgi+9Ya99CCm8uVA/neyNgQWpa/9dgOT+im/Sgqm9CO69VnbpMOMVDm1WUdoh7YraqHWqK3OcI6AMHDhw48M1jfzd4/wN7+EDvP/5GWvVnwyoYXW+TxlJuURbijLqRq2LmxJXU22KUdZtWPHD9/vLJbj9v73Gs24ts6ffrvU+XGGRbvF2yVpYFWlv3XjNNcMUJu+Nuxwsi60KnNN5XZFPJ7uPFGn/c92c5NndxEojEdzN23oy4SotB3sZG+82qkHYff4BQCyOl1BFTT4xVlVnbGRqpubML2l+KS7wmirFYRZU1NhTAzQj6vqJ5GZ+5lN2C8RLzaiPL2znan99QiUzRWPsigoaIilNKoZT5Lt72oGvw6NKi1eVzFVjsqxqRvSp7pW1nS5y6nLclM6pGjY+ZWQcOHDjwy8RBih44cOAbwxpofibwuTNz/8w2j4qAu88e4ti9kvO91/sAeREP+K6dd597DRT3Soj95yaNlGQL89dAfEmv3pF2y6RlXR1v/X+TlSU7RciDUmML3G093lv1aWiTmc2jCl0C1L33lTWVQ1hTqdxKS4lvfS7LuLXKqMSW8tZI0Tk3JcY9SViLIQhuC8m5KThr65t6s7XjsY/1+eFcPxDn23th1yfYiNTdLMS1zSQU2Aj3xzHXynoiGnBxyjIpbNVnl/1XZe8RzB84cODAgZ8nmgc2m0enlkrgKQKhFrkB2NOg+/hoiVfWxUzeLiov2z1+fzmmiJBzvvt8/73FXxy2qulLGvY+3XtZTF2wZfcYbel02/+D8lOQNU5b4qeF5FNsLbq07/e+H3tS97EPdSd1Afk9VetCCj9mrOy3TRpIKdF3PRJqUcZaHIm1sn0lRFu8I3JHdE7zvPqqugpi9+fx0f7p7vwKd0rf5Vzus6fuY8Y1Sm1xYSNhxdCwp9P3xwTbEZvykHG0P7/7uLW6AAjF7gs4LQviuN1duwcOHDjwbcBBih44cOAbwxJYx67bBcxvsaV33wehd+lawJI2DdXnSe1+H5vSoT5vQe3mibT6UYmu5OFC2FXl4VYsaPFjurcBWAJ4an9k/TpLqvsa8O3I1oUsXWLKKk5c1verymErVFT7EsJCcPqbVLa6Qs/a3kU16Warf/1Cmpotae3s/MMWn6/mZ+Wykp+086FeJxfRheyGG81uUzCclFJLuyr4UqVedU0p96DrmNS0+zaGdynuG6G6BeK1aNOjXcEyxvtzfndO7nA/IfDyMDkQX0l1bTKVOtHaKtRKu0a6pZ95xlvanRyJ8wcOHDjwS8RGwAH3K5Tre+VhUfZb4if6J6AmN2xp1KqBjONz5jQ8kecR9wl4u3AsIoTw4Kv9kJUj0tZJ18XhquwsVqpnN+/cU9uulvgndAmzUnNKVNAQ1lhpsZrJOa9e66UUcs6EEIgxEkS5Xq/0fV/jG8uNYKsZG0shTpHQVIj3FkM1o6b6cooKIcS1ocXzuu2ySO2P535XfGjBPs64Kxpl20J0rRafCBqJKnRRmYvjxVv8VAlsa8Qua9Eiw3JblFWh6zpMtjjG2yJ7EEO1Fr1sHWCpbi9S91fJYH2zqG6fSf9/s3iuQtJIKZkp13HWGFCvMecSB0nQSsa3i2YtvgWE7j4GMt9iYICYtNkyZXAISzV6ccwLIgtxr+sY15ifAwcOHPiF4yBFDxw48HPHphC9D9j3VcWXAOhPi73iQKSpJh5Cwvd9M9+vjukUVFL1uLxbUd+wrNS/VSe2lXCqN+VesbpfMQ8PK/m2I1c/l3y9b4toK3Zg+pk27iuftpX4xbjJfRfI16FzX1QClXQMGpqfaE3fqiv5NUHegBga8WqCWMAFsjkUw3GCNAWLK0UruVrMcDPMq9G/i7fCSNV/0wR0JTOX1Lv7cVWNaztbVzYyeQ3uH/2+llT8jej+k1KzqhLYcFdq4SfaxKxOCkKKmME0TY0DN0Lcrue/GNPrAwcOHPjLineIUaCmzrdFS5w5Z2LoEIFxLPT9t39Rq5SCWLkjtKzAXDLZCinEGiO4YmIoARMjcP9aXfG2ne+2x2TLoBCrC31Slao19ojr6/ee631wK+a43KfdbSXPtKXTuDsx1ilnzpnr9UrU6seZUk/OmdvtxjAMxBh5fX0lpP6O2FvUovbm3q4thrgfv3uF6FsrAZHIUmBoGd9HLHHXewu0UQNejDJnpmkkpBN96ni93Oj7niUGWY+5yxzaJ5q8jVPqdiHcX6Oyi5NcwG3TW74XH74X/2zvKYaB1thu8QUNISFSY6Cc64L8ZnK0xPCNoC7s4k1t8b62mO699PhlXmCIxM/GwAcOHDjwy8BBih44cODPjSUgXRSBW4p6QdQpZUa1GrtrqxjuLYLeMuzfKgG3KNfut6vCPmJ4O7H5nDfUY4BYbTPfJvHsydMliN/3adnXXbqYLETtfdBcx8RW0tSbSHNNv0qpTnQWctPux6BW9wRCJVrLHQl6b1QPrN9fiNm7c+GbEnXdf1HMhFxaJfdST6Qb2KKoRZtCoAbJSqnEpxuIogIaAqEFwtkdzzAXw22uY0NVOmwljZbBXkJtNhWEL+fFCWHnN7r2o722rQrtuhO/fy5lS/9bJs+yngwI7fvqOy8v3QjbabpVywArq4LW2gzhSJ8/cODAgV8+3hOIApScV4ImxQgIuTh9HygF4recF40aCBoIoqRYiUPXumiY0hJn2HqPNq/KweJSvb53z7RskOW5ZnWExrS1u/L+Waqn+FrgafHdRmEtGqRbjLbGV8uic00/jzHWLBGzGio1tWGMkb4/8fLywut1ZJ5nPn78yFdffcWHDx/ohjOlLPGh7B71EN5iLmtxHK11tSn3z4tedL8NqwfmVizyscCTs8Qdu/R1EYqDl8Lr+IqIcLtNDOcT8zwzTROn8zMvLy9orN6mQZolwS5+c0CCY74nNCuRXFo2z5oVtWzDFv8sRLPtL/w3wt5l4915WmHYej6qP7s7iEZU6yJziHWRucaNpcaXIrUIJ1YXxV3bpbGcG10vGfN6jYjYXXtWe6nPLFq/R3AfOHDgwDeNgxQ9cODAnw/+Vi9XiSddCcCcc00Vaqnd2qqSvxf37MlL30eAvF0Nn6bpbQD8DoH5uF+ocXT1UtI32+6Pv3/cb2f4YyGHXRuW4N/d3xQOWALsxfPTWnr8Qozep5NLU1QuQaRQBaDWjPwXpYztJitLe+qrpbq82+a3JaLVE9UCGu/T2O+UKVQvqblAUENnyBhqkG2u+5OW6i9C50oJTirOnMvd+NkyHguZ+Vllr9Z0vvK+3UKdpDx83d8+R21Kl3Uw7r9gVlP7rFkFONSyqE0p4eakPlGykELCZgfLuJU71ceBAwcOHPjlwan83j6oCDHy6CG9WeP8Ahv354A1MtGMqtzTQJ5rVkcXAxup18iod55ZLYPY+XQuy5ObcnB5flRhAiyV1Nd2US1kFqIrrkWQ2qdayTARrQvDImvcB04IkZfXG9/91X+Er776ikjACTx/+BUu1+vqdQ6NyFwWTJfXAKpIUyjWY9/HV3uycY9t4frRc/R+m8W6aHm9904tZqQQUI2UUpinQvZCMRC9Udzb580XduenuZCi2WxXCEnfxJnr3/42pdyWBfeHKHpTxdpu4Xav5lyUvjWODCFiGKUt8EdNQKSUmb6LOGWNH1ePeq+qYg2LkdKyON8EC76Q0fU6xRdFaY3BlIiEgMlfkP+EBw4c+IcCByl64MCBPztM7iYhInvzdyfGBEAuRtd1lDKvgVWxmRS6u929JSXLmxScfcC7qPeWtKq6AXfR7ULMfp7C2qqf7p8r+VgDuS0tbJ+2pU1puAXN+/Yt+1r/3qkYVoVnI/2WDKSCt5ldfWNspO9jJdXSVu670NEYVzZ/0ns4LYBWWQUDNZ1euE25TqeERlTuVaWNyMRa2lYVrAYRSisqcJty62NGdZkA1VDYxEnSUup9qXJfla/WSN5xHt9psK8K3hQ+FzTfK2T32F8rpYzcl33dw0ixTbpMCM0j1KRU5zJxgoCK8+n1E33fExC6pAQJdP1x+zxw4MCBXyYekufKxhSUAAAgAElEQVQrnPqulFV2Nk5X+u6ZGJVPr5kP52/B7/cDZ/V4/65xTWBVEDqcUk/hvpDQuzd+7ovu7Ha6/rl6Xr5plrz5/nKnXdWLgJtSS0UaxfeLywF3QQPMOeMuxJgIMTRv7sw0G9mUH395oe+f8FK43Kq35dOHX2WeZ8zy2iID9HERGn1Qdy59CSxxG7yNE1opTPzdBf2dGtW3BWoVxbx+rxLVgoRIKYa58Pp64en5I8PQ8eWXX3J6+sBcHDGjWhK1ONPrzquHZ8Rbpfo6Zlv8dScAuBtbWXvoK2H9QIzubBAW+Cq/XFSjAZqStbKWdYG9puwbEhYLI8XctocZTbO6+tivhC73BTdTGjbyWQys4JQWM4Y1s+nN2B84cODALwHfgqjgwIEDf9mwBDfX65WUEiEEfv3Xfx0Rryb7qQZrZf4cYVWxkKLLPh/Vlkt1+P0xv95H6R72sIJ+F0w+vHYKb7y1HqjW91Srj5/fPdrHK1Hsi7/VWx+rbUyc0ghL8Xtvrfd8pbbjgixG92sKeqi89kq8bmn794qF1i8TijtilcDde64uigxrfqJVhVAnR3lVGbRtFwJ67V8NxB9T0kvx9f1aLfUzQfM7kxvQu0IJjzAxlkqranE3NgXEMIGYei63mT/4/b+HZ8dLneCUPHG9Xt9vy4EDBw4c+EbhnynaeJ8MsC0Y9l0PVLXl01Ok1k3/FmJtf1VyirTihSHRd4Hvfvd7GNqUlHH1NHcBbSrQ5fXnnpfCOUshyjek2mdiqbs4RCr5Vi1+bI1nNmufLUYLIaABylQzS7quA41kD2SDEITr9crQCnKWUjgHbYV52rHfOd/vhQPSUro/F4O9179HheZ7/X3Tf3fUmgo5KL/WDYzzzFyc3/jN7zPN9wplad6lQTavTTfB5FGZy1373zLerbiSNPnwA/l5385HkcGOxHzYdo2FdDuPS5z+mC212EZJyezjSZqaeNnnPM9NIVqzckqeajV7MZCANEL4MY4+0ucPHDjwy8BBih44cODnin3w1PfVKN9zIaVE9TEypqlVTX2XzNrvy94GjA0L0bdXN7ZP1s/3bXovLT8sSoiVMFxe1Ndm1nK0re61kYbO8v5Dex+Cu73S4r2JxqL0WMZMlzV4WQjOrdDQvu0LmasiyC7VnuaN+Zjqr1JVG8vMyK0mPblk1Fvq/U71K20yuQXMu3R+rR6iCZCu+oWtNgAurWhTJVIl1IldJTWr0mIfYM9WaJWkappWuW97DHtPq7ek6d3IP6T+4/rZ9Pt1m3YHFN3GDnXcq0LFXMAy0+2CWZ1MhhhQhRiP1K8DBw4c+NZiR7iYG24FkVo879uePi9eSaUUHYojUnCHYRgoXn1FS6t5U21BZbUPWG0EzFn8zu/eb7c/Dfck1nps2ex99p/fRTcuiNZCT3tStAYrldWqsYwTY7VOGueJvo8YyqevLvRPX3C5jpxOJ1L3TLbM+Xzm06cvOQ1P5HFaybotVtwHQ/dtbn+xV4m+J6Nds35aOv/nCi2pPCgtF0WvCCqOplCJP4PbbQQJhBC5XEckpk0lyVL6sb5qOk1UI7qzK1iNfu4uzscK87r1KOa21z/dYvG21bYYvS6wa0SdtigsaHCmOd+Nq6zxl9btzO9I2UW5ao3MD13tm5LJWfDFIsrZEaIHDhw48O3AtzwsOHDgwF8o2P2q8kIK5pyp1S3rKvFitF/9RfUuPXz/CCHcPVZ/ptWnaSE1DWv+RSsnRgEv4DOBG+pzI+Y6nIABc1Ndms9YmTHb/JNKaWnjtPRyqennaFNdYoh6q9LaHi0YtCX8LBlKbsSht/0W5mLMxTAWdSjsyVwRRSW1gHlHrHoNiaNAXNvUyEcVUEVF6L3Qe1nfVx/xkhklMmqPR4jBiVGISehFiYt6QYUgVaURYySE6r+mVO/QKPV1CJCkkKQQ1CtRGJwuBbou0nVKUiNpoYuBlCJDgj46XTC6YDyfIs9Dx9MQOHeRUyf00WvbgpDESAJBM0GNTp1OnT5afQRIETo1YjCSOEGdiKGaSVGIgd2jvk5RiUkIYgQxIKNSgIyQ0eV9K/Rd5Pl84vl8oo+hTlHE7ibVvlz87bmqmDIwg8/1I6/vVLo1g+e796f2KPudbk4K9wf73GeP7dlt0/QaLJS67zd+2K48toPFu3bpgd0/Huap5aFp2+7t/ceyQRuPfVvfbLNr57aPBdsIv9+3ZZ8P7XozngbMwLU+L2172PRtv/bft7u2+t1nnzuF+3F52433PrtH/fzNft/nEd7Z12f68aa9D9ut10i7Nh7G/O568N2zb/19Ox4P+/ft2rrbcHfdPPZvfy3W93fX78MgbUtNrV1uj4P1tt9fcz7ejv/bY773f+5z5+3+omu/H23RrLRe/UnX1NpH37398PvwPj5zXT30/0/6udr69Lnr6r3jPvw/XZ9092+DsDE/PsP4CcR5uQn/1r/7HxDTmf78xD//z/01xtf5s78nd9fCO418bxzur5+327+3u0dUUqkRTAJd15FSXAs+1tTlQCnONJfVlqa4U4qRi2LZkPKC5FfmMDDrqflWCrcwMOpAkQQtDbwWedT2oD0U84g3n8/1Ctptt7THzMjGSq5VEi+A6lpIcs6OuZKGE8PpIy+vE3/4+3/I3/5b/x4fns98mjP/zF/76/xv//vfZbzNqEamacJEMaqqt6iTkbpvAuKVpBOJeEiUEBFNIBEk4SwxZSXgVCNBIkLCpKdov421BlwDqh2qHSH0SEzVcijourBMu+JEUiWlLy+czmeus/K7v/cf8uE7P+B7v/ab/Mt/419hHMd1PGqld8VFcGnn2OOanu+lxZwmFBPEvBoDeItrTXAPuIdmndSyplzBQxsjRc1QM4oL2RPFA8XDGo8vHp6BkcBcSc4SmrWRklGyKZQJNWvj1YOcED1DOEM4NTI8EmJPiEOtWB/iLjYP94pdb3Gs32fubFYF7/vWHjhw4MAvEgcpeuDAgT87lkrduwhfm9+VasTmjJgTY0urLnV12UvBcm7BWqmrzi30rkWFfE3lXpSIayGi5VEMiiIuuEx4KHVS4bEF+oXx+ol/7W/8C/zjP/ir/PZvfZ8f/OCf5Ac/+Kf5wV/9HX7rt3+Hv/sHf4/RwUsmhUpslmI1cJ4DvXbIWBAraBQmKxSpPpPiBS+VTOujYdOVXCZctAWIgWgjz51g2bhNmT51iNdaPhYjr3km9QNYIGqi2AwqjBcjT2BzQFy5zRMpBW6XGz7XtsKIJmUqGYkCoVJ6AeFH/+cf8i/9U7/D9//K9/n+b/2Af+L7P+C3v/99/uff/7/4sTxjMTKVF7QzUoShCCcLoIHJDC9CkFQnXKJ1vynSmZAKaFScmSQ3gl8Iodntq6BRINSJXN9ISBMjJiVFZ+gKncw890IiMwQjuHHuEh+GwIdz5PnDiRiVp/OZiJC6iGN88XSmD0qSQgxWCVCtZGcXlRSVLtTnpEJUSKE+R108UR1p51ClELRWoQ9aidOwktyFTiFSCO5EnPOpp0uBp9MZy3nlFOyBwKs00Ax84o///h/yG8/f5Xf/7d/jAowA+Qa3K//+v/m3eB5+g//7p5/4Cnhpn1feY6KWujeK57r/HTnH7v+MA6WRODlPW3ss1xQ7X7YszD5Vym9hYBaO6Dqu283AbZ3YV4LIyThze9Rju49ta2MeKxm5EDQz6+BUq4X2L251scDrkXIZN1aotaV+MpMpFM+1r2ZQwKY92VUYp8vKMmS7YozrWLANEZYrPZercy++jsluHFa2YgJegZ/wR3///+Af/fibxPCrxHRGNZG6X+V/+V//gLntw60uquC1a3XMKq08T9uVcbtd6vWxG+eVtLPcXs3bd0v1/M0Gl1sbczJl4etae+dp+QFerr+tX16AUlZS0dhsKeq11a6PGZgbib8SPGVt73JF1/bW1q8/+6W8OZ/TuFBFRgZuOxooT41yt0L1mctMXpiBybZ+rH2cHMwZ277K2C4SDM955WOXcQXDsjPvrmVrbc75UntR5tYGp14ZZbvezGCaN9IxQ7bS+nfdznNr5zyX7RrMtd2z/X/svWe0ZFW57v+bYYVKO3ekGzrT0OScowgikkEyCCIYURQPiIggooKIkkFABURRQJQjggmhycGmczedc/fu3rmqVpxr/j+s2rsbvZ5z/+fcO879sN8x1qhdVbvCmjXnXHM+7/M+jyUZ6lON9mmM3ThNhuaLzCRD33MgTvMWHwIrM7LUkCZs/fFslv9YWZI3ss1fW2+8R5JZUpu3ns3ycZaZnHEXEGDyAQnh1s5nbIYhPyxZ/vtsC5w2vmFM3qZb+17ju+Q/DwaIBrMpjfbYtt9gIY0iwJAmEVHjfA0Zsd0KUuYMxa1HbDLSbYDG0JhBCxdsbIbGchQNDvg6UAMZ8PbMmVSaJvCZq2+jliWEUZ05s9+h6AlIE0jTvA0zS2bTxrfJhkZRmkSNfhYzCOJHqRkat0maNWa3dGgKyeey/EsNtstgm1lrCU3yD0mnrRUiW+l8GVlmSNMYaw1ZlqK1JkoThNQgJcrJNduVysvphfIxUUSFbn74nasZvd1Uxmy3E+PGzWDUmBmcesnnCP0RZJkmSw0og3IVCIXJwHF0A8QEoXwy6Tau//nsb4WDVB6O4+UJ4DRDK4XVltimKJWbN0YmIxGSJI3QWmKEJDSQaZ8oU0hZZv99DmT6+FGMHbE948dP5tTzP8H++x2MJxTCxCgEwjSANMcQ2Qjll7DKw8QZjpAUtU8cpWSOTy0TGK2xSlOLErTnI0hQKiVKQqTQ2NSgtctAKkmdIlmW64pbR5AgEEgKbilPWEsBjiAxUa49nhlslubJUKmwJsVThjf//Ac6xuzI57/6HXqrvXT1bOGdt9/FVQ4OCmkFQjqkVuB4LkIpXFlAWheb5lrmWknSNCXOBNotEkchUmRkIsLKDGklripiMk2S2pxQQP7aOLJor5l6aFDW5Osb7RFLB+U3EUT59Vd7mjiNUDpD0sO6FbMZN2oMlXIrTeU2iqVmDjz0GKq1EMfGbFi+kPGjx1EoduAXOvD8EbSPmsDqDV0kQmAkxJlFFYogJMZalONgMBiToh2JkFvJEUOmo0KglUI2pJ6MMf9UK/+vWdz/WVJwOIZjOIbjvx7DoOhwDMdw/PdiUPzebru22aqFue2Rg57/WvsT+Acty/+11lP+uGgwJ8mNhP5JhB/KpQKvvPwia1e+wSszn2dU2zieeup5Fi9eyoqVK9lx2iSaysWt2fok33hUI4NyfaJaHaexoEtNTGIjMpnhuAWwGiUsRVdT6++nqakJ3/fJMkgyRRAlZEmECeokSUJLSxtJHJLZFKl9UiMo+QXiMKQexWiviBEy19byHNIgykvOooCCA/XaAI7XhOM3E4c1HGEgjmkqlDBJRBrFOePWQllriq7DU//+B5asWcvmte9z803Xc/7HL2BjZxUSQ5PnEYdBDgqSkoQhmXax0kGYBJ3FDSaJwliNwMUKnQO0WmLSEJuEFF1FEA7Q1FrB8TRxmpJaSWwynCzEJ0ZImcNMUYQxhpaKh8hCSlriCEG5VEAKSxj0Y7OkwSLOAU4hLB2tbbS2tlKv1ymXiigtKHga7ZCzQbVCS4nWonFf4GiJ0halxBDbVamc0SpzIksOhuZkEKSyQ4/LbYFSKXPWqlY4WqGlyHW3/kmRbhCFgyG1Ohsh0joFT/H8C3/mjbdW5Ut6BfPfepXf/uFZCm6BNB5A5HAFMRDEBqE1yBjSACU0cZqX0SXGNlATkYMM4VazKhOHaK1Jbf5eyNxoxAImA2MCHJE/p1TjKw8SVzwPMpANzEQLchAgijFZzkZJSXOGtAUyixAJaVzDItGuJg0jNOkQjjU4coeMLbIITJA3cAYWgVYaE+XnYBqIcI595IyjXDKhAbMGcUMGYhBsUEitQORcWy0lEp2bYmSAbDAD01wrLSNviyTOmzAdnFv+aSqy+ecRIUWG65R44+VZJHGdNEv4yY8f5EOHH83Gzj4sIGSKlAZj8r6UhRIyB7IY7TTAOgu+75LEEULkOKKx22zxti11bGjsOsoQBjWsBMdXpCZBYIYqVE2UA5raFQ0QPCFNcsAmSSELM4SAME3y+TGLkNaAEqRWYmxGZqL8d1eAdMA6xJkktgaIwNRpqEtsgzPLBqstxWYxmBibxKR4hKIAgOvkCbI0y5MEOd8rB9EHy1YxeftnKbhCkKYhSuZtYTJNCkRJlmczEChSBDHKk0Ngoxg0GBeQigaubiVS59cHDTiN3zdDobW3FaFqIHVZY+xZBMYqsBqkB5nNwSMNmVRERChlsXGCEmAzQ5xEaEeRpvn4k1nel5UUCJ0DXTaNhoBuE6Uo7RCkKamQSOngkiLTCNfV1FKQMgen00xitUI3mis2gJCQxmBTcD1SAVHjPG0Gwpr8fE3a0GE0yMyQJnVcGgkcCTgMZl+wImeJ1ZKMDJlLg6QNrUABmBjIiBA5m30Qv7c2TwYQIckIk0Y/ynJsPRX5vzkkZEkt76ueRxqEaMdBuBoDxCbEGSzLAMJBZNU0EiKq4aTe6IRCqZwPblKkztcdcWzxXJWD5NIBqSFTPHDXPfz1tdc4aN/xyBRsYnPwUut87jMpJrMombMBozgiQREhILUNN27y+ViASfMKhKQBEEstyUwd3UgS1AK2Ap0qX5toEkgDjIAIgVIOcRpvnSD/MUT+usGQbFOeTt6nchA4yV3DrSGOY4TUVEpllE0xYZ3b7r6bhes3sW7tHO744bUYXaQ3NPieg6cEqXSoxSB1ASVd6mEN7WrKhTJJmCCsJbUZVhdw/OahsvMwDCEzFFyBzFKE8sEpEWeSNM3wHYHCIKQkjAwmTmht7aCeavpCS6lUQRrLzTd/l3Vr3qN3YD1f+eLnCI2iGgscRyNsjGMFboPdGWeCJHOIjaLoaxyZEQY1CoUSAg/Hq1ANQkKT4JcrBGGcA7xhQHO5mK/fYktsJE6hjLXgKpBZSpwYtO+TpilhGGJwQbjEcYSjIYpC/GIRrTVCKEIDBges5cF77+evf32J/fbfnyiKCKKQamqQXhESQ9HzSaIULRUiCklqAwzEKfGgOVGWEMZ1tOuBdUhiKPgepAHYjDTNQPuECdSCjEqlmSQeQIt8fVYoNdNTrVMqVcB1IY3p7+9HOj7VIKOppYkwyQiikEKxTJzUQaeINMR1irz04puksaHW189RBx/MqR/7KFEcEGcWx2/m9Vf/Tr0aUq/X+N53bmbPPfdk9cZOhFtEu0XSMG4wUHPmse/7SCkJ6lGe88oyjLGYNAdAjRm8NUiht2GHDsMRwzEcw/E/G8Oz0HAMx3D8H49BMHMrIPpB7ar/ipbQP4q9b80aN5CdQfMjsU35rHAIgogkyVlB9TBCKYdCoYBNAyraMNC1gX9/5lm2nzCJiZN3YOLUKcxatJggy1i/eiV77bIj48aPYfvx45k+aRKTtt+efQ85itAoPCWp9/fwyyefpGXkSMaMHcvEHbZnwfvL0E6BzetWc9C+e/L4L3/BiLY2th8/lhk7TWfzlh4c5bF+6XLOPeN0Mq1Z09VFaCxCK0zQR9HNEK4hNHVk2suzz/ya8z/5BUJKFLSLlyXcesON3Patm/BSqHgFnCxnJiQWwtRgpYvUPkFS5eijDqK1pYV2XaCUwK8feoydJ05n1IhRjJu4HTvuthMvvz0H6ZcpeTGr33+XXXbemYnbTWDqhJ34+eNPkyoXVfCJwn4cG6ER1AbqPPnUL2hvbWL0mJFMnjCF+e+vRkkf3wT0rVvC5GmTmTp9V6bvsg/P/P4vPPLTnzJl0hTG7zCOcduPZfSYsUybNo1161exZs0KzjzjbKR0MVlMseTQ29tHEqeUykWkyvLfz1ocqXCkwGkwRZUWQ4fWClfrRql8fgw+N/QapXFUzip1pEILiaNE4zGFtKCEaHxO/ryWEjVU9pXfKEwDLsj7nsxRRogTlJuR6pR/+/rV/Oh79+IYwKT88je/5Bv/dgMj25oZWQpZv+YdjvvoadQCGuydDOhl7eoFHHLAsWAhEBC7uUwCSQpJiva9fBRYQ9fGTsa0j8B3XHTRxZc+vqPZc58PUx2Ano0bGD+mnVtvuxMtyvhKUCn7LK+GDOQmx4g04NGfPYyvBAWlGNE2gtffXUiEROAClhuu/DealUuzaMb329lx7+PoCkA7GTP/8BTlpgoVt4yUZfbZ51AGemMEgp8/9iCu14QjHTzdTLk4mtdffwdVSFi36n3Gjp2GcEbiFFx8x6W5ZTTdXVUeffgBStqn1ORRcDx8t4233pxHkkmE9IAaP334h0hZxnGaKDhjmfXOIqCHdavn0t42gRtuuBuBJIz7+fq113HAAYc3WLUNACbf120DkEpAgXKw0kM6RYzN4e6D99ydcW1teKpImFruvf92/EIJzxM4qkB70w7Men0+qIR1G95n5OjJXHf99zFZjONKvnLl1zhovyOxcUZD0RejGiAwTj6X2QxsP8/86mFOOuWT1BNQSmNJuOaar3HjDd9l85q1HH/EYfT2byIjAJGycUMnx3z4EuIINq9ZwbGH70NdGGIyhOzlkQduZ9e9jqU/gRUrVnHqSceRJANgM37+yK8Rqomrv3kLCMUj999Fk27GEwJXFvClz3tzFmKQhIng9TdfxtUe7X6RcqHElH2Pox9Yt7bG0QcdTV9PP6508VGoLAJ6Wfr+2xx/6lls7IPUdUE4bFzRyUcOOxKRbOBnP72dk0/91BCghpty9b9dw/duuIk182ZzwuEHE5uIVCaEfZ1MnzgGt+Qg3CL7HP4ROmuWAZOzNR0TobMIbfMxGaUuFq8BxlrWzZ/LDiM70I6L57s88cQvWLO+i0NPuIC+hFxbTwp+/LPfseOeh7G5XsWQsnnNSsaVihSUT7lc4dEnnuWxJ56iWCxQLhZRwkOLZhzdwZtvz0HIHGB+6N67aWptQ0tBpXUEf3t3GbGArjnvsktbieu++T2kBmwv137pk+y6/3H0xPDYQw9zykc/TOpCKAAruP6aa/jqzbfQA/gCZBzhCXCEhCjIwW8MmJgbr76W0aUWfFXGcxymH3QCmyJA1Xj75d/jKJ+C00pLYSR77XMQiYmxIuSnP3sAVwpKuglHFDn08BPprTcwewlIB6kdNi56hymjSnz/+7fj6Q48VWT0iLG8v6mHGBC2xu8f+zFSCaT2KJebcLTLq7OW0xfDwlmzKQkvl3CRDmef9wlA0rl4PpNHtvKDH92J5/j4WjK2rZV1m+s5E13GPP7w3TjapegVKCiH5qYRPP/2AgYos2l1PyuXrOQbX76QDkfT4QgmjRzN0q5+ugBrUnAsJ550HFoKCtLlwP0PJECQInj4/odoczwcqRBSIaRDoVjk3Xdmsn7NSg45+kzqUV598PgDd+M5Jb59y/fZsHIZH/3wUWyq5cxmaut55tH7mbb74Wyq5wmqonb/t9Y9/5xY3hpSK7R2ESisyTBpQJrGpHXB+vXdeQWFSrFBP67ISMOEcqGMjau8+fpMRo/bhXHjd6atY3uOOeZYDAYhDQ/d/wATx01i7KjJTJg4nYOPOIGuvjx940hLqVjJWX5RNyuXLmTSlD0ZPXoX2kZO4ff//geatOFXP7uPphHTmTB9dyaN25my18a7c1cRyyZWLFnCCR89li1hRio0fv86nn/sxxxy3OlsSAs89sTPGd22IyNHjKe9bTtamiYzdcq+vPbWAoQu8NhjD9DSOpX2MdNpadmOEeUR/P2Vtyk3N6ELDmmaIoTE9yr88vFf01zYno7WiYyaMJmm9lF0VFp474236Fy+lGnjJvHggz+hUhpBe8f27DBxAl39IZnwKUkHH/jFE0/g+WNobp5I+4hxzFu8grrRrFrTybpN3dx03dW0+YrRbaPYacaOrOrup649Hv/5Y5z50Y/gOy5l18NN6tx24/V874c/pK4VXgF+9tP7aG6fQLFpBCPbJvDmzHexNuahh++ltbgD7ZUxaL+JQssoJkzehT8+/yc8P2bF8r8zevRIHM9nRGsrjz32CFSr/PqRnzB2zFiaHE1bucze+xxKbEB4BfqrdRylIQzxfZ9UaiIrCKKEQtHnu1d9nr71y3hj/myCYoWBxKdaSyn44KW9HHPwbpQ9QbHcTj12MJkijjIc10dplzCOSY1FKIVXKORl9OhcO1VqlNIombONpXI+oLk/qMnwL3wxh2M4hmM4/q/HMCg6HMMxHP/1+E9WMP/ojP6/O+X8awf1f9gYDLFUdeO9t1Vlk8RRSrmpmVKlTBiGKKVIEkMQBJiojpNU+eMzT/LwT37G7HmLWLZ8BS+++CKXXHYZmzZ343qSXXfZiffem8269WtZtXIRL730V8ZsP4Ug04gs49nfPMWvnv4ti5ev4v1lS3n1zTf5+DkXsmlzN47N6O8aYObMmazq3Mi6NSs4+4zTOfe8C+jrr+dlYlmESetUWiqk2iPKJJ5ycESGtSmVpgJ+yeekj53AyhXL+Pu7b5NlGfUw5q8z3+SCSz6dl0c5Es+V2CzC98H1BKJhVOX6Hi++9BJTpkyho90HKzjnnPNYtmIlmzs3sWb1Mm688Ruc//Hz2bChh2qtnwsvOptbb7uFRStWsXTZMmbPnk1qc2Mka3MGjSMUv/vNMzz+xC+Zt2wh7y97nzfefpPzzzmfzRs3E9SqHHv8sdx6+23MXbaUt2a9x3vv/Z2zzjqLtWuW8fJLf+XoI49mwbxFLFq0iBk7TUNpiOMUk1qENJTKPtrNdasqlRJBUCPLDFo7ObNTkcstSIMQdojpKRUNMDRnj+Ylho1D58zBnEU6qFdLg1Eqh+5LlT+mtNjKIB3UWBX/2Edlg93IUJknjiJKYvzmDj5+zkUsmPUmC2atYtWq1cyZv4QzzziVJOglrnajMwNxihKQDhJORYZQglKpnYHaNlqfgpyS6LiYpFFqbC02Ney6087U0oygHhKaTi9qwGYAACAASURBVFYun0+50o7UkAz0YYOIl16aSZhVCdOQyz51CYcefSxdEWDqPPHwvTz64AP09PUThHXefW82p5/9CVZvDIbYiHPmzufJX/6Svmg1y5fOpn3UJMIEIGJ0R4EjPvRh+pIq69dvoL25KR+3CM6/4CLiZAuJsYRhjfvvfIhjjzqOjRuXEqsqu++7Lz3dnfT3DpAkCV2bOhnZ0cr5F19MzXZRMyFBGHDfnffwseNOYHN3NxkZDz/4MPfe8xBBfYA4ipg37z1OOvk4+nu6kY5m8k478fAjP2fDhi30dvbz0ot/pbW1mdgaUgRGQCYbrL6tkwugiMMIm0akYR3ZyMG8/vrr7LHX3rS3O7ha8OnLPk0YricMukiSgB/cehfHHnMi69euZqDew+SpU/jpIz+jt7efFSuW89orr9LW2oo15gNTaLaNpmBegx7y8TNPZ/6cOcx9bzmCmHq9yu+ee55PXfZZXGXx9KDUiIU0JA5DYqOJU3Adh5IjEDLGEPDOGy/zmc9dhZUlojhXP0nqvVgilq1Yyleuvpb1m/q44cavYoELPnUp/elG6gPd2CzgkZ89yqEHHMbGLSHC0YQojj/xULrMGhYvnEVr63YEAZjaAC0FheN4xCaXapDSARIyG5HEKW4DE4qiDJu5FPxmyCznnPVx5s9byJuvLkMQk1LnV88+x2VXfIWOSjO+yEhNQEjCxZ/5Mo/+6lmiNCLJ6tzyza9zwoeOJjK5GiyyQdWzDT3mwaaVCdT6OPbE0/jObXcSJXV661t497VXMfU6A/WYRALC8PqLf+HTF11MS0sbnhbUon4OPPLD3PPw44Qmprenn1defY3zzjuNKOxk8YK3OPa4E+iq9lGLtrDfPruBMDzx8AM8/PijrFi7liyzzJk1n1POOIeNmyKaSkV2nrQDj/74Hnp6+1g1fwGz5y6k2D6KwMA5Z53EulWLePm12dQBtMtTzz7LJz/zmRzDNxm+o8AmmCQG7eXIpU0hSZg1az73PfAQadLJ6tWLcIsFtAuYGp5M+dg557A56eHvC5fQ2tJOkAZEWZ3bb72VLetXUks2s3bVEoSsoL1czoEsoR4GALiJRSUJc+bNpjfZQpTUufgT53LiR08latTOn3LuOZg4IjMRYVrnvvt/zFGHf4Q4gr133Z0g7SE1IUmakHkeDz3yOK60ZPUar775Fl1xSJiGXHTB+Xzk+FOpxzmz95xPXkQw0I1NQ4Io4L477+Yjx5/Omi5DoppYu6mL2757EyYZoBrXufFb3+CjJ36MOAPhwtVf+CzFUonUJARxP8d+6BhOPO0TJMDFl32K7r4q69as45hjjqVWrxPGAfvtsztRvQ9PaqIQVi9ZyzVf/xbrNm7hhuu/QrVapVDy0G6eKJv9zptcePGX8AodKDXYD//zMuBt1zvbJoRFQ5vSirz0fdCAyVEWRIYuttPfnzJ2zChIByg6Fm0TfO0R1OooIrQjOOhDH2F5d8LLM9+gpaUNIyR91T4efuA+3p/3Fps3z+alv/2Blo7xpOQM8DQOiJI0ZzYCZ555Jt/+9vdYvX4j69etZ+bMVwnqAZdccin9PctZs2ol69cu5ke338pJJ59BT3cV382TEKkwNLW28Oarr/PFz38TYzVSFzj7nPPp6prD3Hdf46hDDmXNmtUsWbaGAw/aH5PWuejiC+jpfZfegZV092zirlvu5JxTzmLFqpVENpdHaSo3U6vHfOKiS+nrnsf8OS+yx377s3TtJqIk5eC998RPU7IQXpn5Buu7NlGtruXc887i+JPOoKc/wrGWR3/8IPc98DAbu9dSrXby2uuv87FTz2LLQExKgVVrN3DjN69joHcTYbSRr33tak466STq1QHO+fjJrFy2mJmvvk4ttMSB4A/P/5nzzj8TxzE8+OP7+MlDD7OxcwnV2gCz332Lyz/1SVau6+SSz36Rvp4lzJn1GoceeTRrN2xi9Yr3OeaoQ7BhxNHHHMcP7ribahCzfssWFi5YAEGdO35wG6tWLGZLtY/Z8xbS3NxKLUpRskClUiEJE9AOYRgipcLxCjhKQRyxdv1aUKBdhTGGgl+hXCwTdXciPcPDjz3GvgcfQskrIdMMJSRSadI0QykH3yuSGYHNch1RpZz8kBqtXVyniOt6eG4B1/WGvASGYziGYzj+X4hhUHQ4hmM4/q/EYIn7kJh9o4z3gwbi9l8eufM8HzgGnxMiryK0wjbKzHIwQbANU9RKrFTEcczAwABIQaXcjNYaYwzlgouodvHY/Xfwla9fiyg14foeTeUSB+x/EBs3dxImIalIcH0fk8Y4UYhjUvojQ1+UUe3t4b477+Ca66+HQgHPc2hra2PPPfelc0MnOstorUg+84UrGKjWUcLymcsvZWNnF0EU4/mSomfRST9ZNEAqNLLUguMWiIIYaSVpAn2BQfsFjj9oL+a8/EdSYfjVCy8ycqf9YcQEQt+hbgP6+rdQKQDpZqJqjdM++iEmjRzJmDEz+MrVN3Ha2WcQKkhKRfrJdbSUr4nSGgcdfAAd7dshEoc585ZQGTGGQ486DKkM2rF85+ZvYM0AcVTF81oQokS9r8Y9d9/Nv11/E5lbxHUVo1qKHLzbrmxZt5H3lq+hOHYix594CnGtn/GtDjdf91XCTBDg5aWTUYA1OXibpHW0sjSXmzEmQ0pLrd6H6/oo6VGrDVAq+7kOldzGSEHmfSLXDW3ojDbMqAbBTK1EQz+Uhn7oB++rhkmVEmLovpYKR2m03OZ/hczL7aXIyYVDndppHDrvqyIAkWAp0FOr0NrRwikn7sPvf3cvt956J5+89EpaCgpPBHheE0r6tBU9dJKXsOeSghLrFBgwKcoDx4LOIEgtaA1ZY4MMOEpikxgtFUEUAgJkjJAZYZIbQ5WEpLXocNPN3yFpuBBf9aUvUtvcT9ECtc3ccduN3HLTd6mUK+B5jJw8kV323pfOzs04GEhCiqPGUBgzLi/Xk5I0znAVYKoMVLsx0s9tivp60FmIVIYoSwEPkygwCULBYfseysjWDoSbEbspkZLgQtHzkMZQ1DTK6SWpsbneoyM59tAjKEuJ8kL64y5+cOuD/Piup4EySJiyYyuHHjaDJUvXESVFdFlx30P3cN89j/DlL17HV678EqkJyIvRP+ju21A2ZjDJUpSWigo56shdKTgOrvS44PIvcsIZ55GKQQ1MBeghoOC4Dx9LU6VCqdKEVyjhlzT33n8Pt/3gTq65+ptcdeWXSZIwFyNo+Lcpm1uICCATJk/4eK1Ir41zTjqOF55+BIj4zW+fZspOu9M2ukIUV7FpgMZF4YHj4HmKzBPULdSrljTMKNgaUOWU8y/lim/cQEvHCFwJJSlxsaQ24cHHfsKFl36StpEqP3ND4+QkquhAlnHswUcypmUM1TAiAALdhPGbwFQpOiEdrkfFQEUlqKyeO1ArSBSEOGRoOjpGY8MqOgFtG2Xmvs9AKklsKwV/BKefeAQvPvcYHlUe++lPGbfb3thWn956QsHRZHEPb739NuuCZnbc7wAsFh1u4rj9pxOve59ly5blxmVSkwl3iAHsyQyRDQC9/H32G5iOMRx+xrlk+DRLnx/e/E3a/YyOisIkFpIaF5x7Ojd96xsU04iWNGH5/PdJ2iaw32knk0oHxy1y1x3fyQUzdG4cOBBLTEOjWJJBUOfmb93E9+68i3J7E5mxzJg8jsP32odVK1bTFQkKI0fw5KN38dDtN3PN13/A2Rd/BaNitAZZyjj52KOY+ae/oYCHf/E0k3fZnbEtTVQAT0IS1LFSYD2fRMiGFIIB38UbPZHR03bN5STq3TQrgZOQg6YmorsekAJFx8GRhlTH4Ao8qZFRBlZTrSVIVSFKG51UpxR9IEkomDKeqfDpL3w6vx7rLVx+2VlE6/qIt4DVLeAWEdpA0A1EHHXk4bS0jM0VFYSCOMxL+W1GdxQzda890B4oDVd88cpczkMkfOFzn6a3s0pXFySiBGgcD7D9kHZz2EF70aSbKQjFkrWbmLrX/ux74BFAARw4//ILmT5uNKvfe4c1C/7O00//giu+fDVGaJCCyy+9mLnvzKW/t1HC7nsEAxEyTbE2zBnZJJRcKJg6HvDDnzzDeV/4JiPbCrgG/GKBar0L16wlsxs55cLP8LWbbqejMAo/zWVY0yzZmtT9F/EfgUbbusOnSX5dsjYCkxHUBd29KTtNnUxJZbgyJqr14zoOrtJoEYNNkG5LntyVOpfqiQ1SOfi+JA56cZA4ToEo0xhVwNMOTsNQJ8kE785eSrllBCcdfwxlFVMUIXfd8SNMsYOeQCNiQcFmSAcOOfJgOpqaKCiH/r461loKKqZz8xouvep6Pn/1l+ko+jRjkKqZyDQBBeJEgC5QqhQh6qbiJVRrdRLpE9k84XLckcfT6rfieB6ZtHi+Q9eWHoqFfB1BlmFNhNE+oVUE1QBPCJq0ptmDK790FX6xhLURn/vc5fT0BwwMJCR9Ve7/0R3cdtudJLggXaZM24ld99yHjZu72Lilmxm77sbeB+yXJ4nShEsuvog9J05kzbxZeLrKiad+mOf/+iKp28pPnnmZERN2ZudJoxD9a3jorru560f34ukSSVxn0sRmdtptImt6DFtqCqei8d06Nqni2oi2Uoywdf78t7fpGD2D4044gyCKaW6u8I1vXIc1CUpITJYOJXtBoP0C9TSiPlDDc11wPYTJsHEKcYwwCXFm+OETTzJl/4PZd+edKEd14t4uDj1kX9pHjsLxRzBqtwN44Inf0l50aREJRBF+qYJJM6LEgHRJLUgnv7WNRHFuBNUwmWqYfAnUB0xEh2M4hmM4/qdjeEYajuEYjv9+fKDsdCvTc9AkaRAgtduUyAyW1///+pht2KINNbptPrShY2oHjZ8EWmsSY3H9MsZYojggigI8zyMJ6lQcGOjZzLkXXszOO+7KdtuNZ7999+bF3/+OhYsWIB0XIzRxlm/WfJUi0xDtFig3tVP0fIJalTPOPIsdt5/IDuPHsduuO/Pan55nycJF+TmjkG4B7ftYExOFVaIoYfWaDQz015k/fz4zdtmdHSdsz95Tt+cT55xOTSic9pFkIqNSKuA5RZoLLldeegZPPnoPG7fUeOaF17jo8s+iXBepXLLM0tbSQhDUQEGlGX7/3L+zoWsza9Yv4eeP/5Srv3Qlm9d3E9cDlFJcctnlNDe3M3Xqbhx8yGF0bdxC0a8wf9FC2kaOwC1W8PwiRddB2JiCrykUPIIoIogMvqsJghrnnHUeu02ewoTxk9hpx2n85c/PsXzJQt6bPYftJ02mFkUopcjiCGUzhHII42TIaMv3fZSQpGmM1pJXXnmFPXbfnSmTJzJ58kQuvPBCjM2wUlAPArxiYRtn2Q/eStkw+lKAyFDC5qYN27JIhw45tPEcfH7bv63NGpIMW9mYg3+Tpdt0+UFQfvCSmjU6IhihUF4b9Riu+MyF3Hf393j8V09xwIFHojGQhg2bDsHLf3mZEU1tNPkarRx+/uRvGEg1XqmJajWXCPUEKC0a5aMgVUPED4vILM3lSq7bRQJpBCJFeR5aQloPIEgIozj/7iLBBAEkitlvzgNHEAz08aGPnIRWzQilKFV8/vLUL1mxcB6kIevWrmH55i3sfODBYARS6IY2JaDAZinaq5ABWioqBQffz8hsTG8148xzLqXk+RQdyS67T6Ta14dVPka6RNJSDXPQQEqZ66qJlDTVnHjqBTS3jsRRihm7TMPGVVIzgHQlfb0xBx50FOVSa24Colye/PVzLF68BOV64Lrsts8evPP2HGZM340jDj+UzEQNzcWtYbb+eo0JTZMYgbEZb778FlGSEEURL/35j1zxhcvp7Ooj9+AocMbHLsQTZYqOw6QZY+jr30QY1agFIcopss9+h7Bw0XKmTZrO3nvt0RhTDU1kUqzIDY1yGceG+qnNdQyvuOxcfvPYg6xZtYFf/PoPXHfDjaRp3lcXLFhAR0cHQrkURCs7TJjMuvVrqDSD1prRHaMY6K9zxsfP4oILP8EFF16IlJI4hCSIeO/duTSVx/Lue+9w3U1XE2Y5tF9SGegWzj7pXHxVoaAVUyaPI+jtpdzURAKkiUCgwXFIhSUMajgGsjTinXffpFTxKFRaKCuXU048HkuZDVvq/H3WXNpa2pDSoampifETdmBLVx9GlegP6nz2k6fz9GN307l+C79/YSZXXXstSFDa4aWX3mJE6ySOPuQIdHEkNQMSBa4EkbLbtEnMnj17yMgqU3nOIk0bLl4kYAOWLlvI2IlT8Yq5YQhY8DRhfxcmrCKt4cSTT+OzV3yJc88+nSbP4mQxc+bMYdzUnbEeVGPQWjaUFzIwUW46J90hiVgT9JNzgAWH7n8QJa8Jz3FxpMPvf/s0K5Ytw8oCQQS7774bC+fPZtddd2X//Q/EkYIkTUFKLv/s5fzqgTvoXdPPL555jiu+fjOOABuZfCLQequDvQSTWZAJKxbOZXV3D9P33heMxRUCZQw6A6yhUqng+eV8vNoEGwcI6RJnknvuvpNxEyfR4rayxx570dfXhzF5QhJrybIElKBQrGCyRgaKFKhTKoJJBcuXbEJYiOKM4z92POXWdsqylZ0nT6W/p4eBAUA6vPfa65R0Gc9XXHThuey9y84k9ZhysQjaycdmFiJtQrUesaUrbMy/lpNOPImC08yI0ij23GUGcTUlS2C7saNJ0ojeAPpiS0yM1CkzJk9h1cIFtBQkrhbUjZOXuQd9+CLFpoJly/tJGwoaxUIBT2rSNGmoReeM19mzZtHUMpL5Cxdx3de/TNwAjF0HHGnIbMqpp53GhZd8kvPOv5A0CTEROA4N7dr/eAv2r8rmB5/LTWwazvRJikgipIS3Zi2kqXUMlWIBSYIUkoLnk2UZSjI07w3Ucl3TUrGIsBnlpmakdrnllpvZb98PM3LEruyz9xHUaxFRFOM4DkFQIzEG7fq8v3gpY8dsR2trC1EaoVyByRJMmFJ0K5x3/sWMGDmJMaN3ZM/dD6K3t5ckMRSLJVzHIzWST176OU465Qw+ccknsFmdetBHklr8QhMmzigVfGpxlTDpxdMDyKyG543g5JMvobltAu0do9hjn13p6+olw6IcRRDUae9opR5GaOWDo8Ea/FIZr1jJkwVpRq2/hlaSxObrRIcQE/XS2z/Als39ONqFxHD4hz7KqLET8cstlMstzPzzn3hv1ruMGzOW6kCd7mo/oUhzj/k0Y+rEySxZtAThunzi4vP41aMPsHbtMn77t1e56sZbSMMIP8vo3tzPoUd8jJEjxtLSNIqOtpE89/sXWLDwfbRfJg76iZMaTS0VkiwhjaoQ11i9Yj0TJ0yjpaWFQskjjBIcx0G0jeDee+9nhx1m0NpcYZfp09i0YQOu64LUFIvFXNy6HuPoXILo0CMPpVjxKVSambtsJQ8/9jiu59LiKorFIn/581+pBhs45dTDmDtvEa6GsF5j1bL3GT9+PFoqCuVmbr75O9RqNYqF8jbrqlxnY2j9nw3uCcAY8w9VX8OM0eEYjuH4n41hUHQ4hmM4/vuxLSA6KLdoLWmWYT4AjDYOAVaIxu3WI/e+tf/0+D8+nw1xu/6jKWzQ9VKRpIJypYUoCVE6d/z1XY80CfBclyee+C2LVneyfMUqFi2ax+JVizn/3DNIUSALuH4ZyNAywpEJSRhRG6gTB3WKJZ9Hn/odczZuYuXa1Sxe8HfWrHqfs047CYRLkLn0BwmRyXBVRu+WTtI0Zczo7SkW2pkydQ9mL17KipVL6Zn/OqNEjR8//QwbfB9R9qkOdFNRmrhrC9PGanaZNpKbv/8g67sUO+4wjhad4ISCYlYm7I9wvQoDiUNfApHQdFX7SGTC/gfszZiWFnqWLMev1jj2gIP5/Ge/xMo1G1i3fiGvvvw87R0t1Oq97LX3rqxZuyo3YXBKdHVuxgOUdDA238tVmjyiuE6x4PP4U0+ycMMWVq5ex/wFS1m2YhmnnXkyu02bzMpFi3K3XK9ALdVERkKW4ogMx9G5OUEQEMchUkrCKOCAA/Zjztw5LFq0gGXLlqG15LnnniPLMorFInEc52YPbAXB//GQbDWmGAJHh1iksqEPCgqbM0FF7ucyyDZVIuc4KCxabONgT152bK3Z2tXEYNlzlm84bWM3jQQpiJKEJIEdJk/mgrPP4aqvXk376DayJEXaFHSM1bDPfkcR17pJoh5e++sTfPeu+1g3YIliQUsJXJG/qyUn8dmGDqbJUmyWoR1FX38Pvuug8jo4alFIsVik2g8txQq+0rlbNgARvV0bGeiPmT51FxACVyt++YeX6DR9RCYmGNhIZrZw4cnHg7W8/NeZ7H3EhzAOWFXIXaFVQ2wzTVi9YjW77LoHAymkwtK5eT2aAVyVsuueh3LN9bfR199DPRlg+YJZVEoONitTrzkgFOUmcBS58J7XTRKsZ8aMA/nGtfewfm0fSWpYPGsWlYomJUHhUClWmPmXV4jCHsIwJDMxSTbAORecTpD0Ip0yQsJzzz3G9dd9lZ4tm2kqFtA2RWOGpq/BWzXEFC2Q6DI1t5nIbyaTuVTDIYfuyQh/gFWrXyOmh52nHcFXv3QHUWyppxFLFr5NS3texawclyj0KBUFTzzxC268+VtoaSGNcbMMZcGQa36mIt+ziszJsXdhwUaM2b7MXrtN5Xu3P87i1RE77LAdvgOSAlOm7EZ33yaM2Uxgl7Nm5RzGjhhDvR+sCVnXuZGv3Xgnhla+/fWv4KRdmDTE8UGoCgfufxBpsJ6dp03lY2d/mkiCSz9x32qmT9iDa66/lzAJCdKQjYuX01x0ieIqGti4dBG7T50ONNFnfBJhwMn163bddz/6kiq1gXXYcD3jdMRPn/g1WdN49tz/SDb3dpPYhGptgFXzF9NarGBdF7/gM25skX13mcyV193OwtU19txlct4fpOCwow6jt3cFf/nbX4hrVYoKjLGAB7FlxYbN7Dx9xpCH2GC+busGPKfmbj9pHF0b1zLQB56U+aiSGuG4aGG45uqvkfltfPrLX8/NZNI6CSlTpk1j09rVJBEU3Pyz7SASKTOsNJjUkiYNBnDBAxsjlGTmW7PZUu8nNQmJSeivbuDcc45DohCyTOZ38PiTz3LNjVdQkD0UcfAdTTXxaJswkcNmtHL/jV9gzYZ+Ju66S+MqmF9HpVskygwZEQpQMgRT4+2X/8LBhx+B9ABVBFlAKIfEAEryyhuvs/POO+dtlIUUHYcsKeLKFvY9YF/OOfsEXpn5LHMXzKJchuZioxkzH5l5YDL66r0IX+I7JSQayFixegVdUY3tp4yCAcPeU3biuh/cyfowohqsZvXi2TS1ODjlfP7c4/APU8uqRGGNuS+9yHM/f4KyKBJVMzKp83OVCRs3rCSwhlKLj2MCpo4bzZdu+j691rI52sjiue9RbG4ntbBDq0/3mmV01mKMK3AxKBuxaP5iJk2cjokiwnqAKo3Mk0w+eLaGki6jxzflTFEB9eoAURjiFXzCLCZPuPrM2Psg+gc62WfyGM47+SQSB2oSwoFOSo7iS9f8iESP4frrrkaE63ALAV4TVOvgNsDM/yi2LZffmrzL+/EgS9SYrcaEBUfjOT7Pv/gyHzvjbMqFIh5537RKE8cRWZYgpGTNqrUcdsCBOBYyEyMl9PT0oF2HPfbanWM+sicv/PER3nnnJXzPo6lUore7h5aWFsqVIkGtj6kTxzDQvYVN3f0MpJKsXGIgGKDZRBy62ww+9fkvs3LzOrZsnM3cd16gecQoMuVBlhHWDV/7xv2kpoVbrruKrLoKVQEqHkIJ4voAOouxWRVVSsicAQp+P/XeTvba7cNcd+19bNrYTRIlzH79PUaPHIFJTAO8VVSr/bnpYGYgDMiwDNRqWHKZHYSgWOkgMIrYOrkEj+mjd/37aAzt7e1QD0F6vPDGbJb2VNm8pZs07GfzplVcev6ZjBvRRl9/D5vDKvgOBUfimYy5769m4i4HgGhj7IjRHLnnSB784ZXMXTqHcdN3I059tGymUhrNzL/NZFNXD/3VTfT1LiOqreHsM07AExmudkB7dMcpgdSkSoN22GP6VJbPm8OWTZ1Yk/cPx3EhTtlpj705+ZTj+MMLf2LRwgWMGzuSLI2RZNSqVYRfAuWSaQe3WOGFP/yRIIhI4zrP/OpX6CwFG1ONAhLpIooV+qq93H3HLTx975089fAv0IUSo6ftxLK1a0mzlFptgBtuuIHmlhZqQZ0kzYiThnnd4DqfnHm91aRvawXZsJDocAzHcPy/EMOg6HAMx3D8H4vcIXbrtLKtDtaQTuh/wo74wPttC6T+LxZODbm43FlZZAjbWGyJDCsywihCSI2UPgO1CNdVKJkiLcRJhl9p57LPXcEN132doNqblxw5mvXr1zJ//jyMBelo4iAv9xLaJTYZZc/Bl1BubuPSyz7Lzd+8luqWTUgFruuyYd1alr6/GADHcXB9H69QpC+23H73PRx20AGMbm8mS3KHVKss0tH55jq1ub5olhHEEYVCiTjIKPklpEr4whWX88zTz3L+eRcxalQrQbUHjUCk4GkXayyoItIp5Xqijk8cOiyat4wtG9YzaVwH9b5O+no6ESbF9wqECbz99/fo7unE1RnTd96Rnt5eXvrTn6j1DdDU3MrXvvFNkjRn8GkN9bBGqb2Diy+7jG9f+zXCLZ34jo9bLLNqwzrmLprHjD12I40jnv/t08g0JckE1914M1LnG+coiiiXy7hevkF0XR+TZiRp7maslIO1ljgOiZM6WmvCJAUr8H3/n/pHfmztO8BWYJStm8sPMkRzZui2G85B1mmuJypxXIXjODiOwnEVSsuGS3bjswb/tGxDXtaARyYchArxPcA6fOeHD3DlVV9F6pzlqbRDZiVJklDwNfV+AIlSHkkKfqGAMYYhDDbNweBBfURrwZUuQiisyDVS43qtcXGXeH6Zaq2PpgokGfyBWwAAIABJREFUgcGkMmdQAxjLjbd+n6OPOpgxYwB8rr7u21x37VX0hzlY52qfDeu7WTB3HqSCF1/4Cx/50JGNUm9NEhsKforSQKL57bMvMmXC9jTpHEBs6WgniGJWLF9FvTpAXP//2HvzaNuussz7N/u1dnPOubk3DQlYFASxSCiaQASSANIaFKUREKq0SlRQCkQo1FIUyw+U8FkU9qa0IgoBhIIA0ikomCK04UMaQYYgA0RAkpt779ln773Wmu33x1z73HNDFEd9Nazvj/OOscY+Z7drzfnOueZ83ud93hV6OgEhefd7r+f4qV20NLRuQskeP1RgEFXT7E/snuCWm48jc2FrqiHA+z/0fk7unsTaGRF4/s/+JD/27B8mhNpneZB87e9u4q/+6hOUkvAxoA2EAELDbLbF0HlUlvvw55nTi6SMTNGYqn8s1ifq1KUFH3zPu1kOKy68y535whe+wN7eHk3T1I8OkQ996EMcv+UmQqjjNxVBjFV+gZSQUpJyre5cVQwk8SBvtVBFTgGEBx34yef+GL/5q7/L837qF5lPKzsxZYWdnsWQRmYphXW3YN7oKrXgLJ/41Gd534c+xstf+YeAZqIFJa4qji0sq1WiD4kXv+SXwC942VUvox9WnFzs0Q2R9aqvqdg+8vZ3/im7yz2MDEjgja99LRdfdE8KhjKm3aYEu+sTSKcQKWEAho7VaoUSqrKYR8QyUO8ZRgumjSCGHhhgoviPz30ur/qD63jmc36ebQNbKkGJrLseqVsuu/R+fOkzH+VjH/giSgmQjvd/7NN403LRXb+FKeAoKCKlFJRSFDQpShAN97v8gdz0xc/x3j95GyV1xBR5zrOfi1cNf/GxT/CBD3yAV7zuf4DVhBTRRpLUhEsuvT+nvvw53v2md1ZN1jjwnOe+gJwBWYu8OJ1RQMjUgInb4vk/8/M844efShlg43Q37e7x8U99YbxnKZCaSAYiKg/EfknfgzQzUI6f/+mf4nf/+x/wrGc+k0aNld2dpA/VZZx0WBSkFeQees973vmnPOIhDxrnA0ufVP0NB0TFO/70vVx04YVMACNqNkUjaz897/kv4Lx/cWcufsADaiGiRrK7GDcOG9FlKTETzRAHZBYYIHnHVS/9TR74sMs453zYvenvGFZL9rqOggY74frrr2e1e6Kmxac4RiQ0UlmMMcgCIkskEjNWWycUfvGlL+OBl92Hu9wevvLZT2NyQQpDP17fuz9wIydO3ozV4HYmXHH5fXjOs34ICXQ58/I/eA3aTrjv/S5l58KL+IGn/hAv+rmfYrwD8etXX8Ml9747F5xdT2nwgWbSYpwmxkgjG0CRYiFQ2d2/+KIXoGLHC3/pN8jAZNLwgfffyA0f+BivvPZ/QCkIeoQaCAHa9szq8v+Q3VpHdFOYppQCuWZqlByrrjaFEiKL3V3e9mfv4bKHPJQcIiUWirCELGmcomk1a5/4o7e8jTvd7hjKB0TqURrapt5vX3TVS7jwrnfj4nvdA0Rh3jpi3zGZtvg4cOLULczmE+51n3vy1b//En/2jncwm0w4vtvxf131y3z5S5+jW5zAGonWFmUM7//gh7jlq1/BNZocez7zmc/wkY9+it/5nT+A0OPEgE89USVi8bSzCU2r6bslVkSsLOyu1ux1nvXektD1TCcTdndP8v4PXs9Nx/8eqzRKSLQSSHW63XCWIgStU6Shq0xRJei6Dik0jTUUIfEo/utvXs2DLn8AdzjvGBw9m2c+69k871lPJ+ydZDJp6H3g+PGb+MtPfgzlNA96yAP5yec+mzT05A5e/eo3oLXm7ve4O1kIhGt53rOfxTW/9Uc8+8d+lPn2BGEcQk34iZ/4CX7kR55G33cUAQnHV75ynM98+pMkv6RkiRSOlBLaKIpUkOHii+5K3y/483f/MTlGhr7jWT/242AmvPCFV3HXb7kbV1x2OZRIGNaIHCAFduZz0qqDJPFJs1z3bO1sE3Mg5AEnE63RkCXCTgk50YeB2dGz2N7e4k+uexX/6ZlP44tf+jJBWdxkivceIQo5J7q+Q4g612qtKyu0xK9buwtRZWPKbYyBQ8LooR3aof2fsm8cqjy0Qzu0Q/uH7B9YwWQBpUhSivsL+1jygQmnLpJSOp2+ejCVZrOIqppInLGoOg2ughRyBAM2BZfM+GVVky+XjNAKHxRSOEJcIVWqxD7Rcsp7HvdvfpBddy73+pbbQfQgFGLrXK59xSs5epYhxxVKeJpmh8UqoJtjyOEUOi/oiuPxT3kqnbE8+B53xnugSGRzO6575Su4w1FY757iSY++EmwL/S4PecTDuPZ3fxsTTtGXJV/47Me5+zffpYqnhQk//pyf4rsffAVNWpGzJhWFEIY+SbSaceS88znriOUhD7w3ferQVpBTohRBWHdM5waZBP1yxeO+/UoKDVMMUkg+9JEPcoc7HEGsOq659mqufMwj8VmgDFz5HY/lrO0pE1PIquENb/wjHvWIx/Lspz0N9JSX/dpvkIukhIAQCYziRBY84d/+AEVILr/LXVgDhRbZ7vCHf/gK0nTGy1/1Kr77u57Izz77xwHHL//6rzDEhLOmsnhTHgslCUKIGOP41F/+BRf/qwuRwiNk4WnPeA7f9ehHAZKhj8xmE/qhQyFHVzpY0Eud9sOc94v87PvXQZBUSpBQcgXTK/tTjICYQEhNKRUIVlLV70Og9Jm3zjz6n8q1/2uOpQCmpKzQZkHKHcS2stE0ZFFYFw+uJfSWiVHc+P63crvz56QyoBvN2//n2zniMtqEmj6aAKWxVCm+nEegrUjy4EmlIK3GSkFNqtf0MdPaQg5QhGYIggfd/1sr0CU7rnz0lbz1db+NLYA+ymO+/1msZjtcOB8jDmYOoeV//vl7+OHHfj9v/pN38PI3vIMoqiZkojJGX/rL38Jn3/dn/O2XjvNrT3gUCjjulwwokj7GHe90e976umt48P3vRhrP7fuf9FS2zz4PxYBJC1oGVAYvQAuNUhdw7Jyzeftbr+Wy+98ZhUFjePLjHsfs6AX0/YSdyYx/8+8fTRluYTbfqoGM0uNM4vob3snOvKHQkwo4V9tQoBCyQakpKcsKgItNX5bazGjA49KA6r7Ktz/47gQKWRm03uFzX7yJ7dmMrZnn9W/6Le5z2R0A0DQ86XHfx9nH7kTJmhB6jOmrNEMBpCKGjLNtBdpSBm0OllcapzMLdOMcmzj77LM575vuzIMe9K1IIJZMMoauFAS2ppCHPebTKaG7CS2hTxrZ7PDbV/8aW9ZCaijBMREDtsAQCkLPWZsJE6F51yt/nW+569356Iffx5uuez2vv+5aHnxFZSQmJE950jNoj55N9rs88XuezPETiW97+HchyMy0Iq1O4EwizBPv+8B7OdZsE1CUkvi5F/w0/+6JT+Dzf/tVSuz3Q/JDAqED2vTo4QS2aUBIjpz/L5idf2ce9tD71+GUV1gVMUbTDYqt7YbPf+zPuOMd78iXb/4qWSv+5d3vzYf/n4+yrUCEiNSByt6eUkptVmm369hUmRv//B3c656X8PTv3SNJ+L3XvpYTSWOmc66++ndwBvoAdtLSo1iWGTt6zsff82buf8l96uc0XHPt21hFmKs5Wk5RfoEVlSkdMWi5w+O/7+l0quXcLUFOGlQDzZzrb3gv3tTzkWmBpYXo0HoLIQZcs5msZjTn3JVjZ9+Oxzz829gQNj2gTSVr78+CIkLs+aHv+T6ue+eHufqN9wGpcXpgCBHsEX72xVfxlY9/kL/9/AmufuyjaIBdAkJmRLyFP3zNm3jZb7+Kr335b4FCCgFNobWQcwHp938wZQ/Rc/kll4CZQglceeUjeeN116CB5o47XPumV3O/Sy+FDDbCk5/wRM4+6yg6RZ7/vGfwa7/+u3RAUpYHf/cTeclVLyL+1cdIac1D7313sBq059sf+R388Wt+hzbB1l3+Ja961au47z3vRVZTiljzmMd/L2efNcNkQMF/ufpXeNyjHsu5WuC14UGP/C7+9M2vr84gdnj+VS/jw1c+mqNK4DNccr/L+JN33cB0nMG1M6xTT58jSkgEApJECEnJHcYCUvOHr3895110BZ/+6Ef4jf/8H1DtlN/6lf/CtjVAQ5INIkX0qI++f9v6R0hytw4qF8bgnZR1vsoJq+s6y0hJ6SJXPOAK/vpE4l/d41+jc51FHLAWMBjJL/znCzj+yeu55Ss388TveDAynaIjklNA4Hn1a17H77z8dXzkxvdTZCGXntItmRhBJtClNbPZWfTRI43k7e98B5fe70qe8fQfJWnLb179Xzn3wgt4+at/g4c+/FEEwDh45Hc+kqPHtmnKmqEE3NTwkpf9AltHHbkriGzROSNSRE0Eq25FR0GimfaZ2fYOJ5RkenvNK659KVc+6n50VN3eJ1/5eNptjURg0ZQcEBSkzASfkELg2gmxW2LwTKdbpJOnkCIhYsfDLr+0ym+YzMMf8W289vd/j7lKEDRPfvrTSRPBvc89C18gSQXO8Md/8ma8KbzwqhfxmMc9mdu35wGCK7/zO7nuja/Bx5Os44LZfIudI9/MBcccj//2hyHCLkVJkhI88Xu/AzdNnH3u+RQFIkisbXnru/4IqRUiTVBZ08QelzuMtBQSZrvhre96M/e59OE85d89FYTg937/Gl5xzbX86m9fw4f/5q9rEL8EnMo0EmxJRL9GGwOpIeFwumG5WIGVFJGReVlvPnaHPi5pyJg8EDCY6YxLH3gJP/Tvn8A9Lr4Xn/jMX3P+2VMkGaEkqVTdcoQg51h9vNR1kZRylHqQ5JLIokDJo6QJZ+wjSjkERg/t0A7t/4yJclv0q0M7tEM7tAO20f88+HjDDTdwxRWXja/L/YX+De+9kc6HWoGS0wUB7nSnO6FE1ZDcaDN+o+nn1uy9Mx5RiFxAFqIKiAI61UInRQaKyFhrGVYdU9fQ9RFhJxShGLoV08ZhVabvlzVlX9WCA0EYomhrxHx9nGkjiTmSZaWr5CRxdosQEs4Z4rBAlFMgC0FOCGVCylOmApaf+zCP+Z7H84LffwMX3vu+bE0cJgTUckGTPVsGTnW75J0dBjklph0MmrT+Cs4WilSEkNlpdxB+BcNXecNb3sInv+T50ef9J7LuMTIjV5GpkMy0ol+eZHtu6VJiKVoyLawrK1JvSYbhFnRe4JzCJ0sXJUU6tJ1RBkEhoPUap4Eh4KbbfGURaSZTGNY0GrTJdMMa187J6zWT0EORrNycQTpiKRhdiMMpJkqiB0jFsJItOI0pa9KwxErFMAS0mxGCx5mhpljJOSEIZBgIKSIbizKOEjKyVDwv5QipjLTCjR1g0hzwoYOPZ5jcAOx6LAo2aodWhblx46v47F9/ob6HRCmBgmdne8bll90PBMSxYIaOI9KjK7RWUkYqw4CEDC4CBYIFKUAFgEg2noxAoRCpluUuQFJxPCNNHqiFh8ggS608DJSaVTx+wFd0T0IiokgUDAGHTdB/9rPc45J78N/e/UEu/tZ/XdlT3cC5rUJRIJpRCeAUOQ1IdZS+aIKAtIaffMrj+fEf+UHu9rBvq+wua8kZrnn16/mbv/k8V/3sz4GCRdcxmbToCkPhqeQcl3dBaWJsUEYRB0ZQoaYUK3m06iKK071pyJBXUCwkV8uKT+p71rrqcW7TQxYs9iTzrbbWWlMZZKJPmaDqvOACFfyV1BRnLRCqAgejmCeFQhK1NATF17TtXCu+FFnwm3ZnZOoBhlNVTzZvkVfUVOUCuI6uBLLYqqWY4oFIdK5s9qI0Ue7/PJKCjqKei/CIuADR8eZrr+PGLwh++hd+bCPMQIm1u4UCxQCsIEmS2Km4X4IYMqmVFDKOOLLpNaU/rfpwi1gx0YI2eYia3s1IwHSsMk7MYB0ljxqdLBFCEWiRgE3LMRAww3uPtct6QXEHpGQY4xSODpBEHHGz+c3gogeTyCIgidCveMOr38qNx6f8h//4/Zyjxs8O40nb+SicWYs55SSJ1rEcm33Lg5GhAndSQmn3Q2d13x6BYXQ0UYNhyrHWDZnqD6LAOoIzFVTqhx7pGjSg0hLyUH/NbNNlg5JgcwciQ5lSJCN7MdEmVSvCmPEZNaWrZ4AF5hkIHcWNUg5JQYDYtCxzoZECETxveuXr+fxnv8BP/+LPsC6VqFkoGAR6n66eQexB8vzg476f5/7Ez3DRZVcQMugSwWh+9ZWv4Ytf+jte8tM/gQV8iFgzembxIHvAscYhgcYvwRjWwlEAnT2KjiItJiXWn/88l9z3AbzynR/i4ksvwntwtrpEtz7JbAICgS8tRjhE8iAtfgzqqP4WaASDb8G1Fej1ED/3Ca644jJ+4y1/zN0fcFkNppTEUaEQfQe2q35QdogJvBslC6rEMlF0ONkhSwIcvahauG0BAigyQiUoHQhFUFMCoGKVUBFKEH3E2SqN4oPHGgWpB2VJtDUwFVZIZ1nlGtxoRQXjo3CjPwV81yHbrTHgAqLkGtTbdNs490jqOuMD73sn27MeJXt00WQ0As2x8y6ov12gCjnXe9tUadLJkzz8Ud/NNW9/F25+hG0BDYmc1wxKcPXr38ZXv/pVXvTjT0f2Hq1npDQWtDSJ3HjWQ0LGCU3TIPWK4AVwPilGlPoajc30QdWMETEQB4/OE6Td5qRwKB05R50kd3sIfRZ9UqxTjzQTBNs0SqL9cYrIrNwU3685pyn4vmPljpCMpfgl27pBrUFJRcgLFtmjjhzBCDC7pzBFMKg5OUsmypJFZik8qlEMy1NMrIOo0FKhbSKFSCdn+AhWZGZasPfpT/Lgh387L73uLVz8wAcTRIAQuZ2Z0Z84RdM4yAuQC4iF1FxALxqW3ZKduUX4ZQ1+DIGUDG56DnvrFT6fYr5tMAycunmXd1x3PV/++1v4gec9Ezs12BjRMaKtI5w8SZ43oKfEvkFbS1YRWdaYsEZKQ9QzQgSVPVYnSl5CkcTSUtSEdYw01uGGgNCCXmkyiQma2K/o6WiaBp0EJUVEW4HoJOZoB8v+JEoNtNrSdx3SOiQtpkwJIZKbFTkvyasF0yMXsF5NQSmUCAiGkfG50V4/baJUMFQLKCTCMNQMCVEltXLR/OUnP8NlD3wwG7mhg6DovvrRrbS/b53kutmXvPe97+Xyyy8/rGh/aId2aP9kO4hrHKbPH9qhHdr/sn0jUFNKNR5yP/Vr87mSxbihOX2ULM44cuKMY/P86RR8uV/AaXMucvN9QNd1IBXrLiK1IRbPEJe0jSVTWAwePd2mZEOjWpxrIQcmNkBa0zQ7LNcSiiKEQBIRO9GEbkUjBOu9JaadENEgHVpbRByYKQ/Dgr0oWIqWBMzbhrBeENa7tG2DthPWQeDaY8RgSCEhwylIJ2gnE1KWlQGkevrha/TDgq53vPiq/85DH/oIpMqUsiKXAetm+GTpU8YryVd2VyyLYJ3WJLVCzQaiWuDDEmMbip7haUhKMJtNmDRT8pBrirhUlCgpRSJtw6pfsTUBlVcoBCnBajWghGZ16jiu0ayLZlAzpJySfMDoAd8fpzWW5bLDzrYIUtE2DSIEfLfGOUdGsrVzFr3vaVqL0Q1+SKzXC5QugGZ7+whQWC93MdKglKHr16QUqgsIdbrKaSnjIcjltA/d2q9KPu0zm2JPG7bxbaV6VXZOOSP9/vQbNjxReSCPPtTSScqNXBfApxGRSUhRMZJKSFWQM4pMRlNGAKmSLDQhF4iFia3vz1WjAkEgp7r5ZnP6StOtl5RcN9wJQ0Tt71WWQyDbltlsggQmwNmtq36DZlAwFOhTi1RnwRBokqcFJk2hzxF35BiEArZS2KRS+C7QmIZUIjEOzCctAqqeGxC7iFPUgheioHXN/TW2Yo4xaLTaQjCmuFPx7oqZxXptcewXW5saTS1sQYLQQGrY2m5BgE8jYJVNBWHYkHdDRTEBZQTuICDKvgugNxClcCBnJGtZIxmEqlgnGble4ai8YtLp85OunhsmU7LBihmUWs9e7QtcjtdhKsZnSgVrDQHJUD8vQWBBnQVe8qL/+yoe/Yj70BTofWUIFl0vTAJEB3EbxAxVpWzr665QT0nSo0hCQs4Iffp6d/QUkcbr1Q5XQIYabyhCgXOElIhkpABRNCWJ6tcJUIYUAhCwVkKZgm8rICn2ifuEDMPIDlKishudBGwh5IGIARwsCy9+4S/xsAfdg5mqfZdCC25W/a5IiAmUgQRSGWwuNMB0dLOaju5IOJKo2QsbjdH6l60SDaWAnEMy6LHrchfRBaZmA2JnWtegYz3nEY0cf2h0yQRITYoegKFLVWY3xn1/JSjAMvgwAv712nz04DQCQ0yifr9zqAzbUmCISAkveOGLeeR3PgYKTCQ44qiTWU7PPSIThcHrKYM7SrbbeD9gdK7Mdx9oSoSwogjwBazWlHUaK41VRnEuYn9aqWNdYcfLsFKj5KQW2VKGdQTp5iShWPZgR0BURJhPjpAwBARGKNarDqStfqHGNPJ2BmKOcC0KsF2kBUpy+NygbVPBTjIToUhkSqNgkCCmoEBZmBSwfsCMzG8jHZk5oTQkYVAFbK7npjUILUEYiKbevwEZU31NCWL2GHs6E6XO+4oU6hpEpowWBelaSpE4mZEiVIC1E6gIZV3nBd1qBiKRCqKpf4KM0G1JvcDpAJ+1tkpxhJqRE0Ii54JPHttqhBAopRlSRdCnDny3YNknmtkWqqxp5IBSAWUFq0XPpJkijWZIkeU6IqWihFO0NpBSoo+FmDwhBCiWgqbdmRDKgpnpUX6FXysSOyxEJjaZ1gh2jKAtPfiOIWVkayF6WudYe8GAZm4LsjuJptD3vt7jRWIoie2dGWnvJkS/h9Qt2cxRymCMYOlPIVuBzIXcR3bmW2hdgWxtJMM6oNyEWaNxOjGZOoZhYK1aTiZqQDwP6H7BMZ0p/QJrBJ1fgWuJQRNEQ8iJPOxxtAHVrbDJ0a0SYt4SXCB2X2M+ExilSV4gesnO5BjPf8mvc+mVj0WaLUqo7EutMnkQ6Nk5KKGRcY3hJCotsKXg+0xfFNE41uuENQ05e2LoKFFQUgUbc+4xus7pWWtQluVyiVaK4NdoJ5k6h5aCxeIUQmlC7wlF4HNhsTcwVZqJashRYtsdUIokAqvuOMYmXNC4soXaOY9VimiV0Smgyhg8PshS/zoA8zb8erzfHoKXh3Zoh/b/Jztkih7aoR3aN7RvzBQ9XRF+wxTNqTLt6vsrU1SSD4BQpxdFX6c7eht2cAFV/5YooUHEA0xRgyySJANFRkJKzCfb5C6hrGEV16ScaaShFEGfI1pLXJHkGIhU5qkgY3RLCLa+bgM+7BFVpjUTxCApAaISuEZjdMT7npAVUmpsqsV8lFIc31thjp3HXrdmojPCD8giyeuBrbZBGM2p6JHWooTE9z1GNiAiIS1QqhbYac0MfMvJZY/amrAX95jOYXFqj219DjIUctmjbQ1JaPpQ09uWqwVb7ZwcE60zdH5AKlOj+woWu0t2ZucSfMZohVSZkDzkjBSJfljTzubkBEa1xBgJacBZCL6jMQ5RLMNQCNgKtqi9ijdE0NJQfKZkjc8SYRRa1aroKQClpl5NJg3DchfTODwVUBJeEmMkaY/UChmbCjLogLWaFCsIfkaKYRmpgLDPIj1jMynGCkWj7mz94Gnh/8p4qHCAEBqK5HOf/dKB1yO5DMznjssvewCIjAcUsjI/C2AHIplSWmQ5nZpdy6oLkqiw24bRJNRALvX9QkDuA7oxtfAONU1dAjlCrc8RIfuKBKAhVhBV2MorhQKlUISuda/LuBGJEYTEG1kZUQGcoqZJIuqGvUAjGKtTBxARXxJGuQqc+USgYFoLG95TkcRY03gLkSEKjFYoTrdvLiBlT0V23fj8gWYVmb73uKZhSDUtMueEleM1JQnZsKHydaknaTBoXNYVzW1qUQcxMn1TD8pp1qICIYqCjBm5kVg4I2d9bDZZaiEOIPqENoZ1rqRCISsAZqkijrFUWQVBRx1QDSmNcqi+J2aJbS2BiERWJnGuXVbkCOpj9kHrIhJFhMqCx1SqoQZ0R7/eo2nOgqzpRzAppESrFIYKQFWnqk08+AHpBBJZGaVak8jkkrBZVVDRmNMgLRlKoPSRzBTlKogpNaScUFKgyAQ/YKyrzOnRr0UVcyAXiRSGFECpGiToe2gmtXmWq1PMpjMiojJrg0BrCGmJ1IouR5oi0VlCBN+2RMDkMT1cVdZQCRmhNIXK5BXS1v7QkiEEpujKvNMV2IMNC3ezea8+FWOP1q6CYhkG7VFSoksFO6ModEPP1Cqk0BBlZcw1pY7Bsf9S0CgFyNoJ3SrRThr6FFBaYPIIvqZUx/+o6VvDGxFXRL0uofDBo7WFXKpkR0oI5RFCk6OprPD9YzyHrMcIQgaVGEhkJGawaA2xRKTKyFT7O0ixr2mpgLyK+7rOdUwkihSV4Q7YXBnGRcpaNCWHWuDHGERKyChBWoaKUWOpgZBGa9CwSHtorWiZHGh/8HFA6RqlCBmE1KgCOmcIsbLDZSWI75VIIzSJiCZikZX1XBRRihp0CGGkTkMqiZxAG8PpkQZiZKOlACJnlN1o99Y5aMPYHoJHGQvkOn+KUlPnYQzippGiDwVNoRDiGqfHSEXRhJEJX1KPMIklkoRkC4cIhSqo+g8zRXfmA0r2qKzIaCiKo+eej9COmAtd13HWzjY5BUofsLECtDcLQdYOOyQaCUJF7GzCzXt7TGZzGBIuJUxcUbInqFqISSpH7wPStgglUUJSUiCtA64xJJXRTtegSoHgM5PGsdi9Gdu0FD2FBDNpGOJAr+ucNhEFhkyKEuOmKCPZXS9opw2JQokFLRX9sEIrw2TrKKvFki3t6LolcqrxaU1jMlIYhrXC2hk5Z+ykoaQ16/Ua67aQWjH0C7RRaFHHbfSFTGKIA7Zx5AROWWQslck+aVl0exxrNf1iF10cxjUMKSG1xFhJCqHe15RC5R4nbBpZAAAgAElEQVSZCgQDjeW4P8Fse0qTJPhMh0NKiRuWRBRrdYxiNTkl5jYS975M005JfkZWCqFWKB0RaFIQlOIQQhDpaqG+QWGtJcYFMnuccqAUJWe63jOZH2G16veZmdP5hK5fjdkOAaXq88rYCqgWQVGmsrWHgbYBfM+qT5jGkpUfgzYOEes1RZPp2ogPiaNyh7AaELbKAG1uYHU9teHjA2PwWYsqTRRDTy5VQiKWuib8+Cc+XZmipeoqHzJFD+3QDu2f0w6Zood2aIf2v9VurQe6OVJK45HJOZMo+5uxDbAJctSBrI+bv299VEZoPXJmv6J9ZQRKSpY1nb6EfSaqcy198AwxsFgsMEahtCCliBCF+XRGSRmhBFlU/clp02KKIHUDyhp8rhtjEFWrcz0QU0G3Duccq9UKPyRCkuRiULrBp8jgPXvrFbZtWO6exJDJ/ZIce3wINDtzdrsV635FoSOXASEbRGmI655GKpxp0NoRgmJ3GTkVI+1Zc1LZY64DaXfFUe1wucOpASclvous1gOCBpWmzM0xxKBpisQvb6aVA1YK+i7ie8HZ59yBVCRGgWUXI1ZkIKBRumHSbqFyQ+gyue9JQ4c20MeEbecs157kB3Ly5BJQShGDpO8SA+BLgJJotWTSWvr1Ep8y6z5SsiCVglCaISbWfWWgGGPo+zUlV2Zm27Y0TVOBb6mwSjIMXfWx0acSpwHQWjhpRAJlqSzPzSFOP55edv/jvn2wINOGtXP6k3IE3DYfgIIj4xAiM6SuPp/LSIuSxFQxKTGypXyRFNHuV7bXrSAzkIKnpAoohVAQJbNf0UkZfPBApT4JA8MQDpy4JCdRmW2Z/U0/IuC9xwCNhjIUZCzoHOrmQ+QKiEYARcwJqdTI2IzgHLJt8EiWKZEpEOr+PhAJSKQaE0NLhuSJoqakg4Vi8N2w31ZD70m5wgGmsRXzlBUwtnIDuIaR3gVRQswFqy0WXds9FTBigwVTgBD7Cl6JjMkVjxaICmSM00oRnFnsQdb+TiPzWGsNOTGRkbmMNKN6bMQwFIMaGYO1ILUgiYEgfQVGTYNrLDkPKAIpjn6wmd4YtW7J1WcEZKEoNOMmcKjvjZkOi5icA6mCXxutwJlSY0GfRNEZNOSQoIAzDlN5sHidCAR0Cdg4blqtYdNgq1U9tzCsEY1FVRIXUsNitQdS4PNADAFjWigaPyTSACIXYqnMaImr/SVlzUxP0DSj/5bAfLpFjpkQPIKCNpBTQusJMcNMWrSqOr64FhXB5ZFwqmBYZciSIUWQlfkojKXEAllWJqAyo4REbVtFRFBZrJlMGQFRSg3YEDJRQbRgpUSXDCFQapUkWtdWgLoAOqIaKkAfLT43FDRqjEoMQyBhMNOGCDRaYShE349obAJZi2RlP2DpoF+M/W1YDRlhmhpgkYoiqq8LgBKRuk4h/TDOPkVD1qf9WCXAI0hoMloDIaG0rAG/seq2FpBCQeZRBWOiq68Fz7DepchMH3tEqmNHSE0Zz1uVmtJsjSWGhJRNPY99smqpOqJWjsElaPQcxWQTrgECye9VxmmBIQSEVPu4biXyiip/YOonJkJXXWA0OhZEqVTovo8oApJAyAqEJonKkjRSIQY/pqmfDnqNMr4odxoQLQJihSQhe5yuoRVP/U6BgpIpIVI56hXM7fqu3nuKwOm2osK+BzKhgQUglIRcmKGZ4Sqx3Hxj4ObgWmqz3jn492Q2x8dEjgltJKp17HYrGmsxAtpZyzAC2MtTJyq4PXiUkKx9IBRJe+QISeYadEwGkx2yeNKwIodC8rC93ZJyT0qZvg/06w7vPZlCN3iOzLcoCbIweAS73S0Ym3HZIIMF4RhkQm8LlsMthJDYmW4T4prgT1HiCpkTs8kxyHOWJwYaOWXoe2xrKSkxn83R0pBixDYGqQRSCZa7JyFnJpPJKG9TUMphdEMqgj5EtJ1CMcx3dnDOkHKogXmjGZJntVwwcZrsPe18qzKClcRNW/b6Jb0P5CIQJWNUzXxKMUKrwa85tn2EOCS+dnKXFRotpzXQYicoa2lUQXnPTEriEHGzs4hRoJTFIClGc3zwnOg9wVhSjiiZcSJDv4dWkb31KYSx6HabmDSrU30NBinJanEKq2AytbQTQ7fcRZVEFmDaKeu+p/eeGBKp1LV4CR7CGoFnue7oULSzKUYVVOzIQ48Phj4oipYMYU3JobJTU4IzxtQ4jAqIIvePry+qKmomF4xrffF1AOY+IHpI1zq0Qzu0f2Y7BEUP7dAO7X+r3Val+E1V8NNpy+KMRf43qjJ/0A6CVPU7BCWr+kiilDyCZYLVqqNb98xmM2ZbU5brFUoprFHE4Dl58haa1hGTJ+eIawxd15F8orUNoR9Qsqb1x5xAaKQ2oDW7qzWLvV0mkwkhCRAG187ohkjKMNmeYxqHUoLt6YQydKgUaK2haMle3zPZ2qZPA9ooKInFYoE1hq2JI3RLRC6UrHDtHLQlSji5XqBEQuSMQTNvtkixZ/B75BKR1mBdS0bSrz0GjVYJITq2ZpauW3HxPS7lm+96T775rhdx9s5RbrzxRoSU5JxYLpc4Y3BWE+JA8gHf9TSmYTqdYq1FKUXKgd1Te0wmM5IE6RTzeUuIAyXAdLqNVRLve2L0dH1PDpHZZFp5cMbQTCaEECr71Ee2tnbQxrFadrRti1IKpRRd17FcLiklVdAqJZRSVbQ/x9EPRk7YhnY3gtxCbsDSig4erDb/T7GNr23SGJXepM+PrCnqFhniAdYd47MZZwyhH9UOC/TdgFWVCZmIDCkihTn9gzGTcw8iYo3EKui6iLYCoSU5DlUDF4E1FfQKoVAEWOfYW60BQYwZJat8gGDcyIx5pa21jM2BNBWozSFQub71UvYzyGVNUi9o0M0I+lYgzqoG7+M+OxHGTPdYx3ulfRQEadSPlKQBbOvI44lZa+t55vppSSTFzfvH1FPtGLyvLFBTU1tDHgs15A3YU1PvKfVbtDbk0EHJZF8BYGAsspYpJVb90lv195mzj6iMNd8BCUEt3hbKWOAq15+WxuD9yM+TooK3YxtWNnCqDLIRnE6lBohKEWMbnWYynrEoSxGMJOSR8VirZ6ElqFLnAEn9f6PpJm2F52OAoevH75RsRB5qxfCqgFCkAFn4q0//BU94wndjrGVvb4+LLr6UGz/6adJQmLqmElBllYIAWYE0p9AGEDVQJbH0y46SKoCZx+arcroBRp1FpTWtafEhEga/z+zWwo0SiQpsS8y56k2W6hMxeRpXGfquaVhHTwSWQ4ewqrZ5lzCiYpZpH+8q4/isgGiGEUysDCiUIRVYDRXsQkiQEjGSL6sLC0i1pF9IcWTkKqQUo/8nEMNm+FYlBQEUSfEBbVXNr9cVWAuh0Noq69A0FoqHEmhcZb9D9Z+1B2X1OB5FvQYJrhXkNA5gUX2wOm6VEqnZ+uPrlcKKEm5fziB4T2sERoxZ/WRC9mAEbjYnITC6wcka8PHDgDigFxhCIaOxps4HaFmlIEgYEr5b1JElMqHvUdSsgTCk/elR2aY2Uiw4Y2p4oNbvI6ZYL8pJkAUf+zPkBpQyDKs1CGgmpgY5AWMrI309DJXlnxIoXRn2Y5ek6GsgCgiptmcNLo0M0SGwKW5mkOgqkMHeaglIhNbjvAggaZsWhRh1nUcJFa244fr38JjHPgkrYeg8F194MR++4UZUqQGxDTv0H7N/bD1UhKQIRTd4Qj8gpWTpe2ZHtvHrDrxn1e0hncAa2JlaWqUZFgtEqSBosY4v33QCYas8RrfsaW2DE4LWSnJMOG05fuJmpvMJxhiklBjjavC6VJ2PkAph8KQhYLUhS8XSe0LKlQHa9zjnGIY101lNXd9drAghMZ3MmTQtJWWWyzWTyQQtRJ1fnEaZKl3k1wOiKHKSBJ/ohgHdGLSWhBDIMaGUYLVaYXTDaunreC6SMCSUdOyeOon3A7P5VpVD8j1u4nCNppEKv1wTTi5Qszld37O3XrC1tUWMmZQKVhv69ZKUJWprC+ISiqffHWj0DseOnY91jpIGlJB0weDLhFISVhVkThipGPqIbmd0qxUowRA9k3ZKO9khhoJWBr/uCas1umnp+57t+Q4+BlZ9h9KGZjZjd7VkMpljjUJTSKEn+o5W12KLRWROLk4xnR+hnW4TckHbZj97K4QVTWtp3ASQ+BwY4oBRmkY3GGsZckFYWd+HQRdBLBHdbtYsgoNyVgdNSokUugKgRSLGkvOlCET+p6/BDu3QDu3Q/jnsEBQ9tEM7tP/PVkGaardOcz94nGlnsj9vix168LgtFmkpaQTE5AiM5n22QMngbIOUklW3ZLHYZdLO6LqOvl/TNJr51oQSAzInWmOJPlCKwE6m+JiZ2YawWmGEJCfwuZCUZdkH2mZK0zRE3xNjJmfN3rJn8BlpG5arjpwjYejw6yWNEswbS7dekXIhCMUtqyXStigMOWQEGR9WDGGBUgklwfcD/RDIJNzE0E4MWmtSFgg5YbH2oA1bR49QLHS5Y517Ap526gh5BXZBNgvedf27uONd7s3t7nhPPvKXX+CvPvMpvvDFz3Hf+94XY6f0TClyykRq4t4pYlhhJ5pJa4nRc3xvRZ9K3a9mwZZrST6wLgKvNctuTfIBaxuG5ZoyrGitQE0nRGvZW3WUnAm+R5I5efIks+kWWldttBACfd+jlKpgw1iMSynFpGmZTiYYLfcBJKib08r+hCzygXSuA4+yjCxA2PCZoBzwzY1v3bbd2o83vryBCcRBeG3fzTNViCFjWgOxB61p2haAblhRREErCamCZzkAsiClIsWBlDti8kwbzUhWRliHEBIo9ENHzhltK9cspcJsukVCI1Rlb0lRr1sqhQ89RSQyNYVtFOpjEJnkWgxgSVXLTQMioWTVecwY+r7g16PeohTI6Gmsq98RAxqJQ9IagQRSkSBNZbmM7aP0yBRREMtQAYo+V6Ja140MQoVPoQJJokAEZ6ajzip4KkvQ6QYtzAhKVa7wBpcIJKRpKT7hLMSYKDWBnJIz4qAuLOVWgPYBUxbcFFCseo8VkhaQBwAecsRaR0KRMSQqEw1qmq4SplbiVRUIDjmQR33PLORpmYeSESWe7hirq5yBrBIIlTGbyWGoCegCol8j2YBkgMj4lFCugoc5ZhoUDQaEoyjNcgjIMZM/pcR97ns3vul2W2g149g5t+dRT3oM937A3bBaYGVNh89IhHH0Q4/StcniUDtEyykpa5ppiygjRi6gmE0yZcRQ8Kmv94oErbYYa1FaIyKIKBHKkdAkEkqPipYlI4rGSFsRShlH+VzLsniMsyMgOWCMgKECXmtgQwcW4995I9aaqKCoa+l9xAnYdpqIrBzLNIAIiLzEiJF9LRU+aoRqKrgpNrXG9L5AsHMSLavuathIHusWZIDS1yelxphxvOKqFmvpwZ/iwvNvz8xOaN02xjace8E3cfPumiANkcpgHnwgR4/UHsQaRLc/1UUkgbYOXXKVJ1HAiNtubtKpLBGsgEjOPUIkkoKkTf2NkKq8wUiqdS4Swsl6bxVgtCKECqxvcOx+tcJRsJRatEkUEAbTNKgCjco0OgGRVBQJhw8StKnk6TygxOiThRF1rPOq1RZB1d0tAfyQcLMpfR6IFLRq8f1p1ufEOYL3NXIhJEZSnaLPNaBHJIpM0rKm+1tBST3EGlgqolLvVQEVMoGEm26Rcs1KSZuxhqzAYPCQCylm0A5ky+UPeiD3utMRdpSgmR3h0U/5YS59wAMIAzRylDb+X2TDbe5BXR+YTXeYTqeV/T9t6YJn7lqc+n/Ze+8oy4pC7ftXVTud0KfDzDDD5DxDGmACGckiKGHIICJBEMP1ioiIioBwVSQYwIQEA0jQKwbE7FVQQGCAiT055+l40o5V9f2xTw/o9Xu/7833j37W6tVrnV7dvffZtWvXeeoJCqHyw0mTOkljEJkkdJZK6DhCug6p6yNLHRgV4HpFOjo6SMMIm2TYKMUVFmNTRo4aQ/9gI4/kac2btkX+G6moNiI6OjpoVwLbCDGySOZViFQGrkFZSzLYpM0pksZ5aWV5xAiKxTE06wqBh1SC9oqDtlWCQkazuQdURq02SFtbBYwkSyWeKqPcIq7v0z/QS1ApIXWuXo7TJLf3W4dSsR1HeQRBAdcNkFLR3tFFI4lIoyZBuYgquiRhkyyOiKKQQrGC67eR1EOEmxOuxmQo6RAUy62iUIt0fKJaDWyN/sGdTBo/B88ZhSPL+G6FSqlCW7nAvpMOYme/wLouYVIjI0IpgSd84mpE0B5QT+v5XJzFkEQE0iHLwCt34gYdkCnayiMZGGwitcB3BVpERKZOsVJhsF7FdVxsFmNNkpeY6dbuoBAUKhXCOCPNLEGhzEB1EGEsrqtwiy5xXMc0Inyb2zMSk2JjF1SZwWadQnuuvI+aMSKRuMYnyRJiE2FEq/jSvqkAHSKisbL1usg3ld5CN0j+83prOMlvGMMYxv9tDJOiwxjGMP6nIf5hPfPPSVD7nwhTaVtJhiLBiAzRWkAJEnLlnQ/SReUf1QCT29zJgLzdVeMiTYYycZ5bhCCzHtYqTDJIObDoTBAUKpi4TnspQARt1BKLTSPS5iAYS5YZkBbludRCQSI8wriXIEjQViJlBWFc0jDCcS2pyQmpVAukK0l0gkHhe2WSJCOzubpJKYHjuVhhaDbr+aLY89BCIkplQgtRGBIgKAiTW1xdWurKjKDQhlIKpKQRRmTaUmvEFPwyyoLrumgl6GvUaCZJqzVWoBxBkkRIoXFsTBTW+NiNN+FX2vjEJ2+ko61CISghhMD3PfqrfXjKIXB9mrU6vu9SKBRoRDH1NPcb+m6Go0LiOMZ1fbxWEqX0FZFJURYqQYA1GY7j4AkPEkkzlSRC0VnxMVEVzy+QaEF7R5EwqiNEASWL2DShoxSgUBT9AF+kKJvieiWMdahX+5BpRJvvQmYQUoGQOCLDwWKkD3h4RHjEaBxS4QIaabO9vJdqFd9oXFLhoUWefjmUOfr3xQEwxA4MKUzlPw74vYP6zW85vdDEQWO1C06xJaPMycGCXyAPjUxpdd8gXUAqTNjEdTyElHm0QwaBmwvbMsiJIyMJPA8pNNpoMm1wWvmbMbmSaC9XKyDMMty86p3U5mQAVmNtglASi0CRQhaiAhc95HXNcqUXFgJf4BUcwsiClTiOAFK0NTh+fsZRkpPmtIhYi0NbsQ2Fzu33WudKPqFax5uigtxuHQQFIEObFNdpWZatJHNctABpU5RJ0Ji9Ck87FA1AhpdHEKKzvBQsw8V6PhiDK/NGeYvFSIdMi9xijMEK0drWiRGkZJDnECaAzLWGsbWUAg+TxTm35bbYJnKiy+LitCy1qYVMAFmG8hToPN8QqcgMSDWkuhRYckUPNgJbB+JWQVbLKq9ywssVgOfmNmY3PyebJfk1tblKCpu/d8rNDeOxBqW8nL2wphVvACXf3RuJmZICLvd87QEyExFHdW679VO51TmfZgncXG2ZGYMb5MpRa8DxJZgMnRmcIXmohNDY/M/bnIq0GOI0xVUBgpysyQxkOskHqGyJGFtFRsK2BpAl/4FN8zdBCZBOi3A3uCLADslncy8/kBPs+V2fgrBofCAn39TQnkiLgPMDJ88/MLo1J4D08hBUKTPIBhmyVztO65Yg703zVevZ5+SKRm1y0t3k6Rat/yNarWGtyAKdj1yt8/dGuQFLXnyN9sI+fPnOu9Bpk2p9gNRG3HXXndx11z1I5bSUuuB5Lqp13w3NBkO7REPUQ0YJSyGPHLZvHkJ+SSyu34ZBgIlwXUsewuERx1UUGY7r5zx9Rv6eWovn+hibE9KpyTumPAyKlMiAWy5BFoKJwPGwrZxXTH6kkW5tTqUxtpWp7PoSa/Kx77S4lIz8mZY35LU2UBBom89/QoHj+oDEVfnaABvjObmCN9OQJRbPC/IdIZMTucppXXxryEdn/reHkmGlUrmoFtC2FUti86zoAgZpIxKlSJVEKYvIAwnyeAOVb1LhyvyKZIBV3HnX3UTpANY0+Pwdn6YegfDysbTX2fD/A3szs/9hSeV5LmGYKy4tkkRnWGHRaQaZRklDkkR4noej8nx0bTIcJTBpkitsHYWODTqyVKt1CoUARUbgu0jlEaeGOGrgKYlyy6TawSYaTwgCRyGtxC2U6K1GJFpipY/nt5FlIB1BFNcoyYxK4NNoguONoFKpEIcNrFEUggqxBukXiIwiSfPsyYIDOgwp+R5Ro4pFEpoyqWojiRrYNMTz22nWU5TysVmK67XmEWvRiSFMNZm2kCUIo6k3arS3dZGkkjRM0VETxxWUix34qp2kkYBUWM8hkzKPzTC5FDsOG6RG4wY+xhh83wXfMjjYR6FtBBvX7yZp1NCNrURmI0uWPI90Kmjtg25SKec587kS2eAGPrFQGK+AUgUc7eCmBscKXGFIogZGOtQiQzM2FIplCgUfk2VkOsV3PaK4QalUIgxTpBPgCIm0GhxJlmRY4yCshzYJylU0ooxCsR3hOGSZIcsk2jh4RR8h8zVw4JcQjk8UNikUFZmOCOtNAqeE6/j5sbtuXpZIKxGoZTvJCVJD7i3J531rcvfW3vXT0Cb2f4dbZxjDGMYw/k9gmBQdxjCG8b8Eb13eSAvC5tIUIVpNw0IgrM0t4daC1QTCInWM8EI2bV3FgrlHcMDs/dhv1hRmzZrE3V/9NpkJcEwT4l6uev/lzJ45jdkzJ7PwrLMZzFyqqWTJq39h3gFTmD57JjNmH8wHPvYZtBH0blnMkQdN46tf/Q5KdVIk4pabruOEd17CQFLCtwYV1/jgNR9mxuwDmDx1MsefegqJGkNDF/nLa88w66Cp3Hvft4mbJfo29HHNhZdg0x6a4U4uv+J9zJh1IC+99lc27drIuy+9gkY9y8uFdMra9at5z5WXsWugn9AKtGO5+tormTxuPAdMncbx73onA1lCwfEIsozB7Rs5ZNZkxk+YwtTps3n6F7/nsSeeZuy4MUwaP46Z02Yzddx0Zkw7gEUvL2LXxjW854Kz6Aur6GIRKCCMh4eELMF1oOR7qChjz9Y97KxZxkybxS+efozp4zsYP2YCd3/5m4RJFc9pEugaV120kAlTJzNm4hTGjJ3Aj3/+LJFbIZEKN9zOb3/0LSZNnsSYCZOYMGkC0yZP5t6vfpHt29Zz6KxZTJ8wjslTJjJh4kQmT9qPGdPm88Kr3RTKZar9G3jbsQczaeosZk7fn3HjxzJr9hRmzJzPnp0JIo058tADmTp5MpPHj2XGlPEcOHsSbyxZS89AyoknHMNBMycyY8IE5syczaxp+zNrxixu/NiHOWLeHPabdRivLV6DHw1w8uFzmL3/XP62eC3WRuion5OOP46Z06az3/TJzD3oYHYOhGR+J03rEFuQbk64GJ0SeH6uwDMm1xcKjbFpTgILEEa3XOMGhmiYIdbVGAQhLv1s2rCUU991KbUakOTFRQ8//AMWHH44UbiLLVu6OfakC+lrtoRDmWbXpq2cccrb2dmo8fBTj1LyBGVH4DsentuO647ijddW5cySjnn8h98n8BSeciiVXP7jb0vIgNqq1cwdM4rPfeFOiuUinhdQKrWxu5oSA1s2beJdp7yder2Om/8GW9av4rh3XEZ/BBgFQvDDRx/GdwSuEhRLFZ57fSWRgCe//xAl4VF0FI4McJ1Oih2jefnVN/aqoIwBhQtW07/uJSbt43DzHfcQAugan7r+Wg467FR6YkBYHn3wW7iOhxKKETKgTZb5/RtrqQP961cxwfdpK1co+WUcUaSrayQ7tm/n+z94FCkLKKHoKlYoFor8efFqqgJe+9tLtDsevvBwlcdZF7wXrQQ71q7lrJNPpL/WQAsLto9HHv4qBx15On1N2L1pF+eceBK9jSpagKLJ5o1rOPmMS+htAqIKyW7OPesipGgnED5HzVtAI4MQ2L5lLRNHlHCdEo5XRMg2Pvelb7xJ6La+jDAgmyD72L52GSe+/WIGc8c+ZCnf/c6DzDn0cBrAAC3CVUmMHBpzeQbppvWrGTOyC0cpfEfxxE//SGzhoW9/nbLrEnguvhSMbZ/Eor+8gqLKph3rOPb0y+itlSDJQIc8/t3HWLDgbfQ0I37wxA/xpEPJUxQcH0d1Ir0xvLRkJcg66B7OP+9MHKlocx0On3cEVSNoAjvXrWZypYAjyhRLo1CiyC03/1u+5aUyhJOrlnOrOWzrXsyMke14ykXKAsIp8rnP3Q4yZNWq13nHO84lCnMOsyAcHvneUxx+1Ik06hEvv/QKnuvhFFxKQvCeC09HU+P1jcs54fRLaDZaakljePCRxzjk8KPoq+7h0ce/g+v4+J6DKwN8ZwTCG8Oi11aDCSGrcu7CdyKlhyMd5s8/isFcVMjGNWtZeNoJ1Jr9WOCRR76HJwt87gvfGBL/gknRwsXi57OFyWk4V4EwNbCGz9zxHa7/1N0svOhi0CnCjTFkXHH5xdx5x82Q8GYqyNDASTS93WuZPmI0whEIR9CmBJ4QzJh/CnsSCaYJ0U4WLjwfxy3iKsG8BXPpTV0aFOnbtJrR5SK33nk/GVBUDT573ftYcMSJ9EWAF0M6wLlnX4QQbbhOwNz5h1PN8qmHbA+3feRKvvfTZ6kD2Cq3X/c+HnrqGRoAps4TD3yFG75wH3VHsWXjOs54+/FErQzbPIOwDoRsWLeco055Fw1AGiBKmT1xJr4IcIXPvLlHMZhBU5Jv2BiJshIdNkDsYteOJRxxzGk0I/AcgdWwecMWTjn9HQzGCZkw/OChb9LuBBREgZL0KHidLH5jNWlsMUnGBRdfyCuLXsARIRs2ruKYty8kskBaZcmff8dpF7yPwdY1xTT5zg++i+s7FJVLm1fghdfXkQDb1mxg4UlvJ4pcsArYzg+/fSdHH3chu5vQsGByefSbboZ/AseVedqFFHsJJSvyjWEpLY5IcR2wSoHjtWz8AlhxqicAACAASURBVKEk0hFIneJYQ2oUES6JsGiZFwwqaVC2iW9iitbHsz5KuoRRjV3bNzB54v585t/uxW8bhaNr3PHZT3D0CWcz2CwQSIcgC3nikYfZp2siY/aZzuhx+/GnFdtoel1s2bSF9yw8G92I6Cg4SBWyfe0Kzjr3GnrrAVEjpOAYHn7oGxTbuyiNnIA/al/++LduQl3CUT4i0XzpM3cwqjKVkZ0zKY+ayEEnns2GQcPyZS8xojKRW27/CsIbw9YtOzj7XafRDPtBxpx71kJGdI3iL68sIpOATHjy4fsZUZ6IUiMYMXIGL7yyHKEMW7dsYvyomdx157cpjRyP1z6CoLOLHb296MzFJApHZgiZkApLlGkwKcIkkOUZ6qkSNJI8qkikGZg6iBhfBrgWfNOPiHs544wzKJQ7CUodLDhmAXuahqYNiFMPqT0cfGjU2LZ2GZMmjkIVylRGjKKt3M7n/u0OmmkDYzO2rdvG+BFj6SyMxPdKPPGTX5GaAhjDjx/7Hn7QiVcZRVfbOF5/aTFChGzYspJ9x07hltvuxQgXi+KmGz7P0Ueewu6BXlJlKag2dOKiPYENNMbGKG0JZBvS+qRZ2CoCNJhMY4XNnSetsSxaenZBiiDFmghEAiJByAxEiiXG2BhtYvRQVghvOsyGBKPDfOkwhjGM/9MYJkWHMYxh/A/C/MP3FlqW53+God1hIfKW1TiOsTZF2AghUmbN2o8Vi1ezqnsxzz3/B558+mm2btuFQ8w3vnoPynFZvm4j3cuWcPQxh/Ohj3yMYqWDeQcfwPIlL7Nq5SreWLGawXrEL3/1Kxws+8+ayGNPPMaGTevZvmkrS19bwsh9J5DqXM133z13kToOi7pXsnbtYk4+/liuvPJD4BaZf/TRPP/yr3jqR4+xbvVy0ijEVw5ho84zv/wlPf1N/vriqxy24BDQdaw1NMKYLBUoWUQ6BWr1Oo6rCQqST918O9p4bNi8mVXr13LcEYdz00evQxrNQLXKqQvP5fZ7v8aGzWtZsmIpS5YvY+G5Z7NpfTevvPJX5sw7kleWb2DT5p0cdug8ZJYSN2t4xYDYWvxiO0lkyJoJlaBIkiWEcQPfgf6efsKaYf3S1Zx43BH88Tf/zpjOEvd/+QssXfYqWmoOOORAnn/xRX7681+wsrub0aNHcMvNn+Kvf3sJbSRf+uK9fPRjd3LS6WewfvtO1q9bw51f/Cz1eg+O0CgDDi6/eOYZulevZtLICQRuGbfQxc6BKp0ll5Kj2e/Q+bywfCVP//T7WG3JtIPy2mgrFHjpL8+xedNWNq7fyBsv/45yQXL2mReQiRKvL36VJYufZ2J7CYXmS19/gOUbt3HTxz+KiRotr7iLTRPaCgFIB2MVgck4/ZQTWL9lN0/97LesWbyEEUWH4952HJt39uCXygTFQq7eEYZyoUgURUCeuyiEgFZjs2nFM+z1lsKbGYVDpKgYaiqKQcdUGxmqALgub/z1ed5/zQdoNpsoZUnSEM8t5jmMBlAKhYs1kmKpjUsvuIgo3MGala9z0ulnsbl3kEa8h/lz9wdinvrW/dx99900k4hED7Bs6VLOOf9S9uwBJ0vRjSqLli5hIE5I4iof+sAHOPW0s9nWa0iiGCXz3LdWGCdSOBi3jdgCVvPUN7/W+vsJqU5YunQZCy94N9v6DOecfwEN3cuq5cs46ZST2RP1U2vu5rD5h+xViSEh0rnN1PU8pk+bxCOPfIvaYI2+rVtZ9NLLtHWOJM7y3NNLr7gMaxJMmtFbq/ONb3yT005+Jzv6NcpKDp9/MH29A/TEdVLbpL+/h33HjuXiC8/DZCEmrNNIdnPf17/MyUedRG8D5h42j8H6TmLTJIwTGmHGE4//EhMbPGvxfIOmyasv/IUPXHMDRvhkBpI4REmb5+8BtGIHrFcktYCNue2mj4FbIE5raJ1w0vHHceEFl+XceBIy/9D9aTR2kxrLy6vX8+Wvf5uensbeviUBZLTIQRsR+II4btmvNSx58UU+eO21IAV9zWwovRZahVa5VLZONLibo084ja898Fiu7oki/vLn5xASrvrgVdTTPSRJFWMst9/yb5xz5nn0De4mTiNi7VEsAcLl5d//gWuvuirPE6wEXHjpRWTJZtaveIm3v+NMdvT2M5DuZO7c2UDIzTd9DOV4JJmmlkSccOLbOO+iq/JoxTTj6EMPpVbrI0pSVq3azIOP/IDeah8ZMTpLkEIRtXo72gOPg2fPoNrbR2pS1qzbzAPffZhdvRsptrsIr0gjyjfZXn3uRf7l8mtJGhrleRx27FEkWURmYtIspVmt8cTPfohX9AkTS9LKeH3jpee5+v1X4wQlgrYi77n4YtJ4B2u6l3DiaWeyua+XWrKTefMOBGP4t0/eCK5P0yZYE3LK8Udx3kXvz3OUjSYLG/i+z7qtm7nt819kZ98gn/rEB4eKyVv5k04erWBbKl/A6hhkxroVS1navYH3ffD6IYk5CEVGXorS4r+x4V7uGJNmID0c4zLnwDn0N/qIdUQz7WXzmpWMGjutdb4ZX/zkx5GeommbpLbOiSe8jQsueD8GCGM4eM5sHvz2fWzbsZ3ebZtZtGgRyivn492mfPam68EtExuLMREnn3A05110dSvzN8QnIraKBEBGKGIymxemYUICH6pxrl7PtMVXEol6c/aUAkxKyZG0B0X6ejISLbjksit57LHHiTON1glfu+8rHH/8adQauWIX8vvDCTxIm6RJk47OEeg8cQEh2Jv1bZVFCMN7rnkvg1EvJkkwOuGhb3+Xow87mjgxaKWIsziPTiDJtcVuGz17YrAZnjIkys/PUxh+9NAD3H///eyuNmgmEStWrea0089isJprkm2myWye6brkr3/m2ms/yWCjiXXyU9b/uG76J9A6jwcC9mZa5+RRHhOkbF4JZ4fyra1AWlot4KCERdr8vrZS5V/kBJQSIHWEKwxaG+LUUm6v4BcKGGM48MAJ/Pxn/86a1d1s2bKF115fgl/sxOITVWv89Kkneei7j7Bx+zo2bFjPsmXdXHjJFVTrIbpRxcny56c25LbwUpHQeMSZouQ7PPHIA3zvkUfYuHU9u3u28Oc/v8BlV1zLrt7B/Py0ZvnKDTzw9XuoN5ex+LXf0NY5kkKlnYPmHMJg31Ke/cXP+dOfnieOUwwOmVE89Mij9NUbrNm4niOPmI/VET/45n08+MB36OvZRKM+wKJXFnHppZeyq38PtbCOMC5/+8trNOOQnv5d3PCxf+Xcdy3EWIVy89xs5QhcVyFEHueTD7A8yzVONJWuLoxO842UpEGp6OWKSQPCZHz2kzdQrHSS2JRafTtvO+Zorrr6WoQE5Xoop4gJI/BcPBkzb85Mdu3azGAjZPnqtXznm98iGexBR3VOOX0hd9/3EFHUQ3VwB3979QXiLOanj/2Ee7/0dXbu2kacJCx66WUuuXAh/dU9JDpk5ozZPPb9J9iyfTfrNmzj5RcW0VnZB+kHRFajtUWiqEV1hJMnUSubl5pZ5F5CvZVGtHdd9CaGUqdbATACJLYVbZNiybA2w9gEazOGMYxhDOO/EoZJ0WEMYxj/2/HPbDJ5aYpHUCyAyVWCvlek3kjw/QID1UEmTZ9Ixz5tbNmwnqcee5Jrr7kOrRWu73DuOWewauVStmzaBFLiByVcJ7duKzdlyvQpJEkZKTr4yn2f40c/eYgvfOE+3nvZR6lXBym4GWuWLebnP/857/3IdQwaiyc0V11wNpvWLKOnp05o9qHcOYXrPnQx3/zaJ8CJaWhDpgO+9KUHOPeiq9h3/GTSai8yGgAZ4hU9XFUhangkuoz0fBzTx7rlL/GH37/MB//l1rxhPanzkbPPZstLL9K/ezvPvbGY8n4LmP32c+i3EFQKfPrmG8mSAdoKKXGjhyyVBF4HJFDr7cemGe3lEv39vSRxRqQ1Qrp0+B1EAw2UK0lkTD2u59cgVUw+YD5HH3008w+exaWnzWUEGb/7zdM89+qrbGtaxs05gsmTpzO6vY1Lzj6ZuDrAK88/S1/fIA9+70WUP5lP3X4XzSzBKJfL3ns5n/7kx0ijGp0d+5DgUEsiEBqZRti4QSTAeD6b1q9HhxEDAwN5XldjAN+CUyjQW6sTJXGecXjYsUyYOpO5h53CYF2D20YzUfTWapQrZQpuHnlphEeSCZwsyaMHiik4KbH0GUzyME1fZfzmh99jz/YqkxecSmHSgYwYUeKMkxZAs8qPn3qSJA5p1ht5cQ+QZdneMfuPURC2VRZA6wNmTh7wpthnr50McvOlotJWotGAtNHk4ksu47bbbmPChAloC+VSG0lUzzNFLSAhc3ysLJBFGUlahyDD9aHRVPhBy1GchVDfw333f5nvPPI4mfBBeEydMpuTjz2ZDWvXkekGbkny0etvyl30IuX6697Pls27KBck5aCAjiOEJ4kRYIs4Xge1OMztpvXtfOtrX+LBRx4lwwXjMm3KRE44/ijWrl+LU+gCUcrr0HUTlYFjwYR1sPFe226qoGp9dodFxoyfzUP33cl9X/wM13/sk1zz/utwtKZSIC+FUW5usyeEYsLJC0+kUm5DRZJa5qMqo1FCEdAiDgUYEtxAgG7kOaSJ4cR3nElh4n7UQ3JWqSBzpa/j0l5uZ+aU2fhuB5mRaN2Dtn1ccP6VfO62L1IMCvg+BCWHOI1wlUOeTKlw/IC42cAX0LNqHU8++hT/euMniRxAxlz1vstYvXw9tV4o+T5Gx5ic8kQGHgfNOxRfOjg2d/PqVKMIkBRBuERRRBC8WQ5/3oWXcestn2P0PiMpBirPi2zxKWmqgRT0ACuXLqI44WDmn3Y2yvoEwHe+eisqzfL3RQBGISycceZCiqUKSZqP04JjGOwHHQsuu+rD3HHLbew7qoNmGtFIa+BIfNen2RB4hfzeszpm16rlPPnoE/zrJ24lVoDT5KqrL2DtslU0+8GxCq1ThMwpoLrV7HfwIfhuQMG6eKIIqcpTHkROmkkrKXgFLBCSMGH6JIKSQ0LE7rCG2wbETa4+/1zuue0Ouirt1KUmIgFRBx1jI0GlYzxTJ80kaca5Wt6BRnMPF1xyHrd+9nZKfoUoNjTinGUtOopaZHBK+ed8mzaprVzHEz/4GR++8dacDDMhH7riIrq7l9M7CMVyAa1T0tRy3/0PcO57Lqeto0hBgdsam9YMdZoLEitJczcuUmRgMtpLReI4QuTJFlgkKS4SH1eQ22GTNLdda9DWIj0fpEMkBHgexthWxIUmC+uIJEEJ2L16I99//Ed85JOfyOMgaHLNVZewZvkqqr0g3H3xCyP4wTdu5yffv5sPX/9JLrnmevxyF4EDPd2r+PEPfsi/3vgZEgFQ54NXXsjKFavo68/PTyhwcYhbgnnrWFzhtPJMNZnI6Kp05bOh9JCeTxiGWKApIJNtYBzcMCGoNhhbcvjTKysYFAHzjjkCRAoyZd68/Yiqe1i1dAlGQJyGWNmS0KoKvttFtdaXJy4oMKlFSQ+sS5ZoNFk+NzgSoy3CwHELjmDSvuPY3t+DVh4Z+WYtVhJXQ0RsGNGeW4abWQSel7+P9Zi777iTb3z1m5SKAbg+I/cdyynHvY0Vi5bh+wWEA5nZQzPt49zLPsp1N9/MpGnj8BU5mUvA/9dHsL22+b2FS+bNm/+t+E+vtezKb8lu/Mc8bIEhcByMThGlgNgVDDYGiZKYOHVxlc89d3yCnz7xIJ+9/W4uuvzDuL6HzSLai0XuvPMubr3nK8i2Trq6uhg/agTHzZ3DhsWLGFlQeMqQSYdBrTBeib5UEAqRW/h7d3DXzbdz9733IpWHa1wOnrkf8w4+kJ27tpBkNYzvkLXvy+Q5h4M1lHSTsmyShU2UPwJV6OS6f7mU79z/OYp+G1Z00IzK3HbntzjnimsIOisUnSamuZv7vv5t7vjS/aiggiMV0yftw9ELDmLJ2hUUR40gjmNuuuHjeX5oZvjgeZdT39LDth27qBtNUO4kSy0ibqJ0QqgtiRFQLIERFLxOBnpjEpFCmwsYmtUqRodILLvW7OHJx5/lAzdcT08U4vuKj1x9Ja/86QX6dsQ0YkMoDXLESMCQpoMENCm6koJ0SOtNjpl7KJ1ZxJK/Pk9p/GTmv+s8jNeOtZp77rkR3w359M338vB3f0e5uA9Yzf6HTOKgORPZvGMLBknRl3z9a/fyrW8+yI033syHP/TBvITOdXGdIH/WeYKOYhtZmCCNbEXhaKyyaKXQIn+GKDOk9Jat0q1WDrYVWJOP2bdsG2Otzr/ICVJaG9DDGMYwhvFfBcOk6DCGMYz/pXjrQv4fXxtCnt0ocIMC9XodHceUiwWWrVjOoUcdxrTps1h41jkcPGcWbUWFqxyk8NEyINEOxqY4KsWkDXr37MAtFHn+r68wY/osDj3wIM5eeBrTZ07BLYwkTj0OPuQAXn/tb4wdP5E5h8zPG+DTmI5KGSskjUzS3jUamWXYqAo2ZNWaFWQJpJHlgvPPZ/LkiZxy6tt5ddHrzJ23gIsueTfnnXchfX39lHwXV1mWL1/OIbP3Z8b0Wcw8YH9OOuEU4npCs1HHdV2iTBMnGUW/SCAUhcwQGFi3bg27B/pwO/eBtk6McIjTBGMMgecSNwdIoxojOkZQr0WkaUq5vR0rXV5+bQlHHrqAg2dMYfq4kbz/issYbMRYr50o0wglcQOfNE7wyf9n3tpcoxK0SmOADVu2g7Z0L13BAXPms+/YCTz4rSdxDdh0gDXdS4m0IMp8pNeGVi6xhmaUooTElYo9e/aghIPyHSIdEkiBamXJlittOJ5L/yAcfNBBlAMfH0PRh6xZp9LVyc6tWzj8sMPYtXsPT//6N6xd9TxjRgXIoIhwAxwvoBk30Vn+Ed8Y8NwAB0vRg2xwkIsXnsHsgw9j++4BMBpHQNHNW5S7xk3G7xhBvdpHR8kDmxJHTWyWUS4X8V2F73porfNcu7eO19Y4NsbkyZStRf/fD/63fss7oH03wER1sgQue9/7uPR9V3PhBRcgjcUaQbVaZc2qFXRWxlMstuFIwbQZs9m6bReuDCi7RcgaIDSIAmmSN1ML14Cy1Ks1Dl9wBJWgC0cUcaXi2ScfZ/vGtfjlIimCzDqtY4qJ6wNgBEuX7qZei+juXkWlEFDwXUaUO5g4eSq9PTsJfEAZGrVBDpt/BJVgJK5bxHWKPPujH7J58xqakQYjKAUF0AmCFClAFny2rFvLyPYKvnKptI3kji/ejVvqYk9fg+OOPZJVKxYze7+ZHDp/Ab7vEjZAWhfb1JzzzvMJ3BKB087YcROJmiHCCKwTMNCISaM4jy5oZQBKA7p/gIvPfBcVv42KP4ZZE6cR7tiZC1mEy4v/8QLKaydwPc448zTmHjINk+X3WKYczrnwEq794Ad49yUXUXA9dArVRpVlq5ZTCYqUPI/OUgfTJsygt2c3ng+lQpkwhsx18u6etEZRaRr1kO6Vm0gywaLXuylUxlBwBfOnjOaoOTPp6PJzC7xodcEAeVuVRQiFSRukEZx+5oVcfvUHuPjdl5KEIVkS7m2btxo8R+WDTSes6V7B2AnTaStBkpBbc4lRKgNZ5tyz300QlJDSZfLM8fT27sZKRanUhjApJkl571Xv571XvJ/zLzgXJQyOIyi6AWQJ0kqsLBKleW5joMjV6JEldf1WBusgJZkQ1husWLkV6xR5+fWllCqjKHiC+QdO4tjDDqJYKLJ+Sx9jR47D9zzK5VHccttdpBYWLV5MqaOCJ13mHjCT0054G23BSJI0n2PDJlxyySVcetXlXHzxuQReS7WFwysvvkLZLVMsOyw8410cdshRuMJHZilZBBdfcSWXvO9qrr7qKmSW4cqAol+CrAkiQQqPNIHEgvAMpUKROMowqpTf60mTgtI0GjW6V22iVquxYsUK2tpGsn7jJm6/9TZaotecTNApwnHQOs8rFa3LZbRu+UTzhm9XZegk3pu1m2VDNnmdd5+r/Bo7yuAIiyYvEMqEg7aKwCuQZQlgKbeXETI/hnKhTBxprPLy8anrBI6mWa+xsnsPUeKgnAInHXssLz7/R/Y7cH8OO+YYrPCI6tAWlMnCfPPLAKRVAqUJ6yHdK9eBydWQSWIoSiCNkG5OOvouIARhGKKTGA8Iw5SXXnyFkaNGEnhl2jyXM89+O0iHWBRZtmw9peJYTj36ba1M4BQrIjI9QCkQzJo+g60bdxDH4PmFt5SlOWTa0t29glGdoxDSIwgCpk6fSX//IJYwzx7VHgtPOZuOjg5cJ2D+QQfSv3s3bluRBjF+oZg3ZBtNpVjAxcnL74RGS0OSpTiQ715pw7FHHkvJaUeqgGKpyM9+8gS7d24gimtkQqP8gIUXv5vzLrmcK66+ljhsEtbAU+TlM/a//RFMKfVmqZ8xaK33rqXk3wUW2b/fvBM5eSqEaBGjfxduRL78EggkUZyS6hQvUEgf/HJA4LeRJoJjjljAG2+8xPQZUzn8qKPJsgxHQlivEoUpp512LqM7R1IudTB2n3149uc/Yte2degk5OWXVjBh3ExGj5pOsWsuB8x9O6lOaIY1FDCi3eWEk85kwuSZdHWMob2tk9//+mm2rF9KIBN27NjClv5+Rk2bSdoICQIPmzWRNkFJlyhMueKy9zBlwjhmHnAAf/jTc0wcN5lLLrqQd7/3SowKiBtVHAyDzYxT33U+5XInxaCNfTq7+NlPf8uuHZvp7++nvbOLROcOp0LBJ7AugXXoG9hDU4dkFuLUYq0gKJcxWYZXLEKc4vlFkjCiXPERniSNG+D7FP2AtkqZNA7xpAIjaGbgBgVMHOIKS+A6bNmyBc8VWKsJm00wknKhwmuL1tPRNR7PExw7d3/mz56K7Ohi++5+Ru47gVKny2AjolQqUfQVcVIn03DYccdQbKtQ8Av4qsDv//gCi19/DSEsnudz9FHH0t3dzYEH7McR8+chlaFaq9E0McoTxHGTKAop+yWUkbnSGIMVGVo4rbK61sZOqwNAWomwslW2lJOkVgz5IP4eefyQaT2fhjGMYQzjvw6GSdFhDGMY/+P4f7HJv6ls+G+3SkZRRFtbG6WgQBzHTJk1ixdfeo3ulRtZungxW9cu4ekffQ+LxG3rIrIFjPIpuA6OjgjcjNGjO2mEmgPnLGB19zpWrupm6bJX+fUffk2YCITTThK5PPbY49zw6Y9gVQNP5XbnMNakmaUUtFPrayK0wfcdYhUx64CJjPBSVBjx6A9/y59f3MDT//4rjlwwn9eXvMIPH3+EZ5/5d9ARqdSE2nDAgYeyZNU6Fi9ZxKaV3fzlN89Scgv4/hi0qpCKGG2rZHGCTgTK76CpYer0qUyZPJZt61dhwhq+ky+ikxCatYy2oEx7sUhtoBfPVyRk1HRC4gRM238uS1atp7t7GZsX/4F2r8ZTv/kj/aqCEQWyFDLlMHr0aEZby54Vy4lMRsMNaCZ5IQvWZcbUaWAzDjpsAUtWb2T1pj1sWrec7Rte5bbP3sjsWaPxxQCOrJFYS2w8PL9AmmiUKFPw2ikEHsbGGJWiXIm2AhcPEzfo2bWVDds2gQOTJ0zBMRLHGIQGiKiHVZa99hq1wZSph85jzJTpZFrgShcTR6Q2xdgMYXXe+ExuKYzDBq4jCEOg3METz/6WJYv+wqRxXeD4SMenHsUAbF6/DpUZtBU04gSAku8Q+C5R2EQpRa1WQwhBHKd7x/E/juU8E1ciW0YxO7T+bxVm52bonBTNUott1Lnni19gZ3WA62+5JS/FSRJKfkChUGD6rOn0Dm4lSWpkWcrGtWsZt+94wmaWF+44LvWwjtIWpfOSk6GGWc/zeG7JUnYkfWTGkqaWqLGDi84/lTDRJLJAavIjxabU+nsIw5CJk/chKHVx8NzD6YsjqnGT3sE9bF7XzaSxI4kbAD7Sa+eFxd3sSXtIdZNUN6k2+rj0nHdS8hUIh/pAHVc5pDojAzKhmDBjJj0DVWyWEg7u5guf/jhkMa7n4fgVfvKzZ7jxjk8j/ZQQTVAAqpr5Mw/nY5+5h4a1RHoruze+gvTA7QChFJ6rcFskTx4Aa2CgzvGHHsF1n7+XPptQzdaxfelztHeUUAJCA0eeeBZZZAmbCYsXv8gzv/oJSjYQQvCRT9xF5o7i4x+/FkcMQKzxgGKpxJz5h9CbJAwkKf29u9i5Zhljx+9LNYJ6mCEcifDzRFYpNV2OwNiEKftPQqsShxx5HD1xTC2NseE2dr/2Rx549Bl6yQtolBIkaZKfjOPjegFtBZcbP3ETfrHEp265ESklHW0FXJGXxOTWxZwcRzig2pgy/UC2r1iMm4Hnm1auXYgNU6ZNPoaP33Af9UaMMSFb1qygs7OAtZYs06TNJnfd+QV6+6vcdPOn84buLCIKG3kpjfJoNiOMlXk5kQKrI+KGBhVgggIxgEwZ5ViMjZm633gGM4fZC06gGqc040F0rZv1L/+S7z7xazomjmFL/25iGxNGe7jt1htopCkHH3kM2wf6SU1KunMNa198gR89+R/YZB86kHzhlk+wG/iXz3+euqnhyBDTTAGfeUecSj2KCdN+Viz5E48//WOsLOEnGZ+76WYGEsX1N38enTVoczRZPcEgwRfU4kGU1iid2z4zkxFGdRyp8FQxjyzwPILAB5Mye9YkioUKc+YcQpT0MmnSOC688HLIII7J5bRSYVONVG7OXbca4KWUeataKtln3HiOXjCD73zrTiINMeA5OQ/q2VYmpevmTJqOUaQYa7BCIZSH0ZY4jnEcD5SiliSEaYIF0mYdXwiUmx+/VIqyJ9E2Y/p+o5DKkMSG1Lbxs2ee47O33oTvJOjIEPgQhhHCkSgvH9+4glIgsTpj5uxp4CjCNEPJ1gaS6xIlIdKRxClgHcrFInHSwAAjOvbhkIMOY7B/ABP1YaM1VGQPP/zlr9nmjWLcocfRs2c7b/zxz7THdZCGWKQ4KkElDbpXbmHilLn4eURxHluiJegIN6cwBQAAIABJREFUITPmzJlDf3UPcZyQ6JjtG7dRKnqUSikZdQ6Yejg33/xVqmGVNK3SvWQxnW0VrJOrKpPQ4JIr1ZUjSJspBQ/AUuooY7K8xAvlkmWGF15+jXo2SLMaYbOUKOnjvItPw3VDkJZrrrsNG+zLF+64BRH1U1QFin5e0jVEXP5zDGWPtCBMK1tUtqzvQ6pP9RYy1P7d7+c86JCReQhy7/PLWEGCpNBWwaQhWVIjtjUGm4MkiaFU6AKvwuM/fppP3/BhCqJBFoU4KsD3CpTayjz7u9+zuXeAPXs2M1DdwWCth7PPORttJUceMY/Nm7fQ07eDnj2v8Pobv6BcVrhKg1sgjCT/8R9/YvuO3fQP7qJa28qObSu46NxToNnHX//4a4467kjckZ3QMYreRICTFyrZ5iA+locf+RF//dtiXnrhj7zj+EPo2fQXfvHUg3zvoUcRwsULKmjh4hZH8fQzvydt1snCPfT1rCYMV3HRme+iww+IQ4Pjl2nGEQbLth272Nazm9HjRuIX88qgoFAhxqcZGkqejx2oAR5RlOAUJWESovBwRAEyS5Sk7O7rww1cpI2QNsPaAqkB6TmgUiKZMXbKWBwb45sYN03ACRB0MuOAg9g0sJOBpJfq4ErWLvkTTz75c0ZMn8/qFatRDUvBEQgcBuopGpeOLo8//+YZ4maDNNM0ohqNeh/XXnElPoJGU5MYyZNPPcZtt36SLG0SeB5eoYgrC2Qmw5LiIECDailFrcwwymKkxIih8ZTnVAhj91pchpTJVigQqhXrIPZGNgiZj0sp846B/xS9NYxhDGMY/xcxTIoOYxjD+N+Gt5JK/0ktSq6EyLK8CMArllEypdLm5Wop65IkCa6rGD9tBkcd+zYe/PZX8FVGT98A//7TnzP/0EMZPXIExVIFv1DG6Iycb8rIMk1kMlShQMmv0LtrAOlCM64RhTV0Ztln/GROO+scvvHlO+kq+UCRB7//JAcePJOOisKENdYvX8kX7/oa33roB/heTiRorfnxj5/izttvZuvGtSRWoZ0SBod6tYrnWDwnL5IKlEeki4yZtB9nnnEajz32EJgMI12+8sjD7LfgcDpGjmG/GbOw1T08/8zTiCQiSwxfvfd+CkE7tXpGEoPvWCBCBZJUWFKj9ypIfMelUChRrdbwfZ+oGWK1oeCXqIWG8ZOncsLxR4BtsmHDFhqx5Ce/ewEjBUcffQpzDzyEceNGs/TFP/HnP/8BHBf8Co8++QuefOJp9hnVyXvfcyZpupObb/gogeOQGc3iZcu464v30GzEaJshHYvJ8nwqrSQJER2+ZFSlxG+f+yvVDMaPG4djDMbIPPuu4FDwNBMnjEPTah8WiteWrmLzrhrCl2Rxg8B1kI5HtRm14iozSkUfbcD1gEZIHCWM6Ooii2LIQhrNOmdd9B5G7dNOz9olrF32CkifZ3/7PEG5zDkLz8RkCQXPJWo2KZVK+L6P0wquk5bc8mVzNY6Vb1oS4S3JokOiiKGCISTw/7D3puG2ZWV972+0s1lr7X1O1QGkUaRHSiyQEgTpJNfIJYhFIwUo0jcqSKE0kR6NXFGjYLioJISAdHoRS4hGWmlKGpUmRA2tQBATqKrT7L3WmnOO7s2HMdc+VbG5Pvcm9/phv8+zn7PPOasdc4wxx/iPf9OSkuZLX/ws73737/PWt739iN1kjWLYjExTpOksZhdMLZoQahrzarWY07U9TbOgdeD1/H7WQnuCZ/zz5/GYH3oYJc3B9hquPnOGz33mP9N4R4mJRdvU1OjJ8Lyf/jn+2X3vzTfdAMbtmsP1lhTB0IDXBJmQNFQwoN3jGc9+AY/5wR+izAw6FJw5fTWf/czn5u+r2Fvs0VlPTlMFYxCychUkFmg1yLihcxYR4czBtn6vksAqYgrkEf7rX36REgtNu2AbAfH8we+9kzBODAOspwFlNEoSRzxeXRj/21c4e/oM26jYZgt4rnz/B9ieO00ea6iNFMgp0zgYp4lhmrBe8ZE//igf+5O/4E1v+B1068gl4HUFkTfDmoPNmpQSLQasJaVEThO+hevd/JY89vFP5iUv+Cl0EsiWX3jZK7n3Pb+L65+sYSrDNBGSYPGwGVA50TiNYwfsFFpnSTmBadmOmfe/77186pMf4/Vv/Lc1dTtOlJJQueAwtauVXL0Vi4Ky4JJ7/VOms1/lbb/xm0AmZLj8qU/nq1+7hnHIaDTOaFCZ977n3VxzzVVYaxm3E1/4zGd51zveyRW/+xawULRCFJxYLuZFosU1PcafT+hW2nDiZrfgcY9/Ai95wXNq5y2WX3jZK/jue9yN65+AbtkxhUCMGa8aEIVxdmZbQ8x1pCiJaCKrkx1jHkiSSHmCxYphO2GSZWk6PvbRj/DOd72LN//OFQTANh7roNMaN+cd4y2IZtgkSijYUvjkf/xTPvihD3LF266oYzMHUhzZWy1QUt1dTdfgnabZpbhry+Lmt+LRT3wyL3nBczETkC0vffkrude9vpMbnICDgwNs23JwcMi/fOlLiZsDXv5Lr0Q5mJLwzKc/nXvf616cPXcWqGCyU1REWzT4PWh6nvKUx/KSf/FC3v6776zSVMCI8LrXvpkXvuAlbKcJ0VLRhJiObPy0rl6STdPULPSiUM5jjeAM7N/sZjzuCU/k/3j+czFJIHt+4WW/xj3vdVdOXQi+qaCaMytytoAiTBtIExQ4cbPb8JgnPJmXvPDZ6BSgeH7+l3+N777H3bjBBYByWNfS+lTBQnpi7hAZ6RyAI2RLYwUPnDt3DmP9DJAoSIUyRYYxUJqWjbLYHi7+9ov48z/9MH/8offjsAie93/kkyyXS25z6+vVPrnLJzIaXJ3f1NxEztd5ahgGnHOkGPnCF77A2bNnWfTLXeNx5ZUfYL0+JOdIYKIxBiUaVMN2yvSrjjECYrjm9LoGygG0Dc9/8Yv4kSc+mjhSD3QUfPaLX+Ezn/082sGHPnQlH/rwx3jda99AKlusiTgFcQvW/MPgoFIKGoW1FufcnPptK6jOdSXxO6/2f2iqd1EwRgFl8LquLawtLJb1YGY7JCZRbKYRbzQqDOwtmsr0axqe9CM/xrMvv5wyVhbnMG35wn/5Ap/74ucR5dgOE6SIzkLrPM5oclhzYn/JNAZ+4tnP4cef8lQOzpzFtw1FF645ezWf/ov/hFqc4F2//07uc6+7oVThIAiTbhmnCe8sbrXkox/5CE97xrN441uvQFlNTAMXLHv+4C1v4pd/9rn8yZVXErJFzJJn/NSzedazL+f0NV8HCsYZvvpf/orP/8VnMVnIYUOOI23jWY8DL/3VV3DfS7+fExeu8AqedflPcNdLvpOUBeMsFEH1PdiGLAqkeodPU0DpHoqjX6644IJ9pjSw/8034dGP+WFe9fJfxM796Zdf8Sru9B134kY37FFlonEG2/QwRMYxsFzu1Qtl6jpkMo7UrLjo4m/HTge854rfpNWK06fP8sIX/Txtt+KJT3okT3v64wlxw2YYETxf/tJf8/E//TglZrp+hesMpUSMLTSt4uzpr+O0Yoxb+qalbVuO/Ex2aXEqI2oXD1jvDUL1q1X/Q0hYmf1tlZo9bJXi2lDDDJ0e9eHjOq7jOq5/LGX/7x9yXMd1XMf199fftQjfAUnX/vt1KifEOEY6rjn4Kl/+3Ce440U3qkCTbrjr996X+z7w4UxxzQuf/yx+/JnP4uKbn8S7lpve4la85vW/hdHw/Be8gNe99tUYQLTnkn9yX57/vMu46i//M2fWVxFC4sT+9ZjC1Vjvaa2mbRzRdTzn+S/g8T96Obf9xhMYLLe57e147Vt/k04NfPo//jkPfdjDee1v/wGnbrTHV8/9NW2/JBfPN1z/Qt74ul/nsssewk+99Lnc/o6XICmyWii0ToRxi8TINARMu8cQhBc//3k8+dGP4pa3ujmFhpvf8WLe+MY3sI6FlVvwrt94Nfd7wP34mR8/RICf//nXECaF0iuUXeJ0JIWryauuBi2YyOc/8ynueNtbVcZYUjztKT/Bg7/3u0lpTSkVPMw0ROv40eddzrs++Sdcdv8HUhM9Cq/8tddzx2+/F63O/PE73saP/fhTedoTH8ZTxVSJkzW87OWvYho0P/0vns1FF9+UJz3zZ/i2G/0uqgiaxNN/8mkYDUkFRCskaJzuibMBYjzzX3n8Zc/hw3/0Xi7/yct5xGUPRecJXIfS4GUkr6/iTne9Mz/y5B/mJb/+Vu560e24zz2/lQtufEP++sw5TrmJmAKCwfR7lPVZjGyQtOH0YYDmBJQWlQvbg0jre1Bb9i9omJoT/N57r+Ru3/t9PPbSe7Ak0jQL3vvB93HyhjfEaSFPQwU9pTKvsoA29mjJr6jpHVprKApR6mhja3aeojWOfnafVCAOUZZRJt7wqlewait0UEphypGuWwCn0UZIUkEi6zR937PZnCNOCd9bZFTkqDF6REp9G6FHmYYfeNyPEfp9vrFXlGRBNbB/gg+87S3c9ITBrA+4950uBm3BDNzvAffnrW96JT7BBUvF/nKBSobcaDKWQQneCmkC+p4HP/ZHiN0pbtRXWwGUxu+d4Pd//w+IAk4pNutACJGTq4bMNOMVpn7QGbywRjNuN2itueCCU0QiXlcfzTYLnYFTF92cX3/tK7jzJd8CWmjLhgc/9MHcYO9CTBRs1zMphcgWhwUsJQy0t74x/+4tv8Hd7nYfQlFYTvPwH7qM1WrFvoEXP/2ZvPxlv8ioKzvzvg96LD/wyw/nqk9/Gtt4/vWvvBybC5iebdJoiZQE/f6Kfm8fkxLKWkAzKqExUMYCi47nveRn+cSDH8oNe0fUDbe/+Dt49zvey0Lg6s3X+crn/4wb9T3Q4Yzl/ve/H4+57H6EEPFuRsKtoLSAWJpmxapd8spfeTnWVzLcYtFw9sw1tL7DoAhhxDtLziPaGpQ5icTAR9/zO1xyySU88bEPoxjH637rt7neTb+Z3/3tf8M9734bgimUDI960KO4/g1uQk6gMBjjeM1rXkPTQE6QpKCsoYwB33kYhakolAmUMi8clQHf8/yf/Vk+8eBHcKO+AxK3v/hO/MG7rmRP4PTBl/jyX36cU32LKAsC/+z7L+Xxj7gfBrCmjiCvDDkPHG6v5hOf+jA3ufAEoVR/ugd+/6U85KEP4Gt/+WXoF/zqG36L5Tw1pWiYRsHqzOVP+SH+zaveRIyQ6fiBBz6Ul/7AI/nKl77AuXjA2978apyChiq9zmjilHDeMkVDyBZlAiozW4oYaE7xrJ/7l3z0QZdxw8UClHD7O9yB33vPH2KB5Yme9RA4sX8DlGje/pZ/yy1u9a380Uc+xu+89dUUbdgMh9iZ+bkLGs+6oLUjTQGrFHf73+5DlEO+4fq34eEPvgalJrQ2fOtF38X7Pvh+fAeZSIqF1nfkOGCcRUkixkgoigYLusUYR6sm0iSwWPCTP/dz/PGDLuMmnSFjud0d78R/eM/78MDZ9VUob8lToG17IODaJY0b6yTWtPzzl/wiH3/I/bnBoiEpw7defGfe844P1D6QGzItT7jse3iCspiYaBvY/KsrePzDNF4q+J3siotueTO+55Jv4cMf/winTp0ipoQj8jM//Twe85AH8ZWrN2gOWAvsr+Djn/sz7niLW/Dpr51ldA03u9Nd+cSH/5B9D+Sp2ofIboLp2GzBGEsKoLpEzhExBaMb0rDgdre4E//+HW/i4rvckgQoHI9+6GNxvccUy4KOuD3Hd97trmjqPBFZsjj5ZhZsyBbu8oDH4IE8DFz6uMcwdQ0nOwWqB2mh6fjgh97LKo2cPLHPa179f7JnCoqMdpphe4a+nwnuCYzV/F3wqBbwRmOMxmqLVhZRGqMURUn1tWb2dVS6dqydl7XM3hw7IEt2h3hSO6FoBEXT7RHjhCuRRkMsgkqFc5sNxXtCSazaFomBnBJWtkzjaQafeNSTfpSz9NzqxjdA4vwWC89b3vxmLvimG9Z5y4PJA1oZ8ij0yrM9XNP1DQ95zKM4MCsuuulNSGa+d7bw7re9iUc84FG8631/xuvf8b/XwD89L1ei5l/9yst4wCUXcb/vewRv/8A7OXXjU5wOZwnRsD5suPWtL+ZDv/fr3OUe9+DFv/Sr/OAjH8NDH/JPmdZ/xc2++ebzQQw0Dbz7nW+k85nOjXzP99wB0YVJw73v9wDe/ObXY8wWFzL7usGkQAqHRNthSldZlM4gVtOqyMIKWjX1GsRDwlQYhzOIjdAsefaLXsSHHvgIbrpQJOA233YH/sN7PkIDpLBl0gYrC8xqScwHfPyP/4hvOvkNFN9CUtzn/vfj+y69jIUV/vCK13LXO9+ZJz8ahgz/+nX/Du97HvfjT6BtYbm/oiiFiKIxhQ++/9+jk0drzRgiq14IYUsqgf0LV+QwsegWrMcDbIFls0DGNPtoMwOb1UcUVQF1dKng5m59pFQ9lKq9F5F6bykqz11Vc15So2eR2TEwelzHdVz/eErJ36dtPa7jOq7j4jy4ee0/r7zyA9zj7nefF+L1fEWAD3zgwwzbOLOB5sRUEW55y1uy2wCIZIzWmJxR3nCYA84b+pggCsov2WQIs1xqz0Zc2TKFNdiGJEsyDdp5wrim8QryiBNhzIbSnyKkiJfTdNYT44I4DXTtRCETyz5FaaysaXQiTwPWdxRzkqAU2kQII30BpS3nKFjvMUMFznS/YBxHTjSWYdqSFx2Hw8R+exKmiA4TnTXomIjOcdo6Cpl9GfBktpNA27GxCms99iCw1IJTI1NYI85R6FF6n2mMtG2Nog4FsjEEUzAlcSJnQgikfkkynhItJmdaMk4JxWjGOND0mpwmGkCUJ5YlYnsCNeHWidDKiCtXo40Q9IKgW5RvGacMybB0GTf9N1Le0py4MYdDQYnGWYvkiRwDrmkJRUgaUsgscKica5CPRKRTbIfInrs+ZRrozDmyJMZ8AY239HINKWdie0M2qWD0CEWQ3KGN4O2GsDnLqe4k6yFx2LQYozkpic16Yru4EG8dy8PTaJO4xmh026KHCa/AGEFKgWAoyjNai/KWuN1ijaL3lu3mkM43JCkIBhHhC3/5JTCV5eiNJeeI84a73f0uVcq829fOe9Eqgi1z+rpFxJKLwuiKgRlbvbViOouzLeemhq5xGKlgj55fNGlNSpFWV3n1GDp0y9F7GgFIoEaQQjJ7jPMoWwHhzz/KPe9xb37p7R/idt91RyLQAj1gS4QcQAzZtQQBrzdkEpr9Cuwe2X4lkIy4OX15/ppu990TNVTFJCYSjqb2jZocg+SEMnpmniiy1QgFwwDUMBSVqcm9JiN6gaDQJYMyDKVi/jpXFXGFLDIlq9pW8QzYnpL2SKpmNeUZN/AFVIxgNqAnkt4j0KFKBb8gIbp6guZ0Dm8XlGKROQynyIQ1C0rKaDtCFpKpbDMrqfpRag141sojegbeBJADEKHQU4wjzO3WSGU5IxpUIUtA6zJ3HQG3QgTy7EFpSkJrCGLRCoxklKoc5SKKpDxWQJehUmJLS/aGNfWztDFDGqGb0YWponTBjGhlIFVWr3WQSqmmpYClUOKItgVUw5no8K72IV0mlC4VyVeVzbw2BlG1Xa0kYF01/vYESdkqsQdcAa8TCIRhwveLuRMdABmkJYln1A0OaLZrMJqx6VkX2NO1b2oDpWSMrv6plA2YPZIsIIFVCYgE2xHntjBAiTXTCwUxRayrMvoxNLReY4iIJBRVCovOIIooBuXq+DKALqnKlJUmhgHnANWwqQJUGikYFRFchQ9iqt+jCNYarNQBlOPZmYHWVXRJCbnUtiwGoBDTlsYuK6Swa/tkQFvCzLryRKbNgFrsIUBDmf1SDWCZxKFmKkTFoRIlZLRpakezEzELxbQVtC7M1MYA2rBmhVL1+htJkCfQQtKeiMZjIefKJjQGxFKAZz3n+Vx8h2/lkZddOlvutNdVe7MmIUx6Ve0ZYsbrMJ8StZyxdXx2Cdo8YppcUUXtAIPECWWXFJmtTMqE0RrEUWbstOSATmuM70DqyCfUTjEqiGVkpXYUTkNRmklVZq9NEZRlNPUgrJcCZVsnP+3I1P417cabJIhbgl+SmOgZ6meJK5Sp41rN1wAKUql1c458Zeh99Mp3cOMbapQaMMUiGAqa/QuvT1GmJs1jrgU0Cagwz83tPEnPCGBp5r/H86CoUhRtMApcTkgJYApTgLY9xZSF4jKSNizSAMqy9RcSpsKFvjCt17juBIfTSL+/5HAamBBW/QIONnitCaXQLyxlOkSZjqBOoJTBlANMjihaxHgGBap3JBNRw8hTH/wonvX0Z/Itd74E3TsikSkLv/HmK/jipz/HLz732WDhHMJYEnvWYFPGFQOMEL8K/R5JfSMHm8QF+4q4OYuzC7KUOhwkoGXgy1/8K777Xg/h9W96C9957+9g0IVDUbTW0pcJNQzoqDBdwyaew7YN5BaroaRrcM2SFE5SksN3VP9v1oBmnU7QLRrC+qt0DZAUZMvoekZpMNYRhy0XrIQUJnLew0tGqbN1IeD2ORMcqWmwGtyUcOksjcqgNSU7pF0QgDRuWJq6XopqgeimhlqFAe9AiuXc2OJ6jVcjkkd0FIxriFoRyVirsSjK4YTrFzCMYIRsFElDVlVOr0sGyTi18xydu9nOnkFVmxW0opSEVgJlIocNUgJOZ7JoovR86lOf5W73uNd8LzQVTJ15FNc5kL5OXRdM3e1LPvjBD3L3u9/9H8SUPq7jOq7jguviG8dM0eM6ruP6f15/w8vqfEk9Kp4fdt1Fyk7qJSRKSBjjSAFGocrq8oTG0qYtUPeSUXlys0ABNglGClYptiHiG4PzhjJmuqbl3DihrKKgCZLRWtBao02DIjOELY3vMNojGLQtZCloP6EiMGk6t0fJE1OKOKNxBoofQQzj0ODckvV0gG88282aVdNhy5YQKwsxhkSRQttZbNySc6alJUwjfqU5mM7SGI9PiqwaRlGIhmQyxnhyVpR8gO8doRREwGhFToHONMSUiNqQMHjlUVOmlAllhORhmAp26ln112M9XF0dLm3HOEakiwzT1ThVaY1TMWSrIXt62xBjpPHUBXUuGKWwxVLYR9l9xslgrSUjlCLooOj8inWOmNbg0gQkcnEY3WBLRktGeYtJICmj8IzS4G2DigEj1d80UbBlpMeQtSNLxpmaVlpE4xcnOZigGIelIKWwTRrV9LQloEKgmI6sEo2ZyHmLNTWhuZRUwURlqk+bEkoIOKvRFEIIWO/Ic3BFKXLk4+aMRqTKFLW2gJxfms/dO6sZsARAg9bVHU4JxihUBqtqf9ZWo+2CMU7sN31lkM1oS9ntcXOkNQqKh6IoO+u+3dArU0WGckuURDEJi0ZS9e8aredsUbi2qanl1/pBK4qqAWYmg0tgGo2hAAPQkGzdBJlkK9NUqt9iTCOdNdXPT5lKAjGGjGAxqCjV95RISQntuzpNzG+uKUTJoHoMijgWfKMr+KTD3H4OZgm+cfPTdzizcaSY6gJGNNhToCzB73go12LvyvxaqYXZRsDvrlkBlEblLdY4IntkFCXNElwspFJ9IFUFtLVpKhai5v+3HZQKPiyU1OcDQYHOS6wpaBFUGPC+gieiqBRQQFJCO41UGBicQxJH4JUCYppofIOZFY1z9ApIQUoF2iZl6Ojm77R77jT73hqgAZEaBOSrr6GIRitzBBDOxrPn5/AM2npK3KA9tA7i3BalKIy24DRMGYygdwnkMB+WVZ9U0Nj5c8dcu1LGVmOI1iIZUrFot0IzoVTAlExXmtrOXc/Oi2Gp1fy5KnvSGGBqQHnw1btTcsEaPQOM9gjAJwjKKnZhyUoyzhlC6VFa0XuQkiqTU9mKvWt1BF67mXB3OEa61pGzxboCEmp/TwaMxcwTQyaid9dV6r+gBGdrcFEWMEqjbIfkCaWnOvjVAqNhKrvLomlsO1uGzPfTMuNhWs/J87WfNr5HZDeHRERliukRNHY+SMkCWheEgvbmvBRdanuftwQZIA9gl4BDqwra1W6iapsLWHH1PkLEG4MaFYglSm14o7aQztU+pXSd6JRGynyeoB2UQEu1CHbWVOCyqYO+F8EohaiEaTxCQml7NGaUWQIapet3c7o5GgchjjTGo4xB6wuO5qFcBN0qstQjXactO0Qm53n6ocxzWp14ze68QM2DSOrBhiZjMCzncVfEgl/Nc00H0derqOuYBXs+kAt9rTG3G7wzM88YSqnKApnnlcpjyUA9pDNaz/e2gnEFpTQlzR6Pc9iSdfWe7pxDm1LtiTIUMt45ZLBgWozPGJtRBpwpKKMoxYLrsO0CksJ3hpQjXd9Tcj0kTIy4JtBahUprnG1xqsF5YYxbutVJppSwOdN6j7CkpAmjLZKEPdMzTAnXe8R7BunQi1PY7iTEgUYrmtaih0NaI9AsSMOW3kDfdRzELU1rSeuBrrPAfCgi5zipLdNowCyQYil5xLWaw81ZVi5QVGDSDanZ5zBnnM0sxpE2W1w04Bas4wEWxaI9QZbC2TSwv1jgzJI4RlSTsN5QvRY06JYgUm2D85bGp3o4FFZg+toFdUDSxKq3pClAMRhGlPXEvEKUQCnstYr1dqTtWorNpKxpXANjQDUNKWdymlguWnIWSIo0Kfq+KkOymphGg/MNrRNKLtjGM8YAVmO0oHPCG03OkLU+f7Nzag6U1OSY8E5hjGIsgjaWPDPVjanrQUpVIiiz866Fo2Av7cjazR6klSkqoihlBjyPwizPg6LHdVzHdVz/X9Yxd/24juu4/pfU/yib3/2UUo5+sip1DygaLTMbQum6IFQRRZkVYZpCNXnfQVGawnZzyHK5wHnDdhyBynxsLbS2AltTzDSdBwrjOBJC4OTeihTGo6ASbR2+a4lpwJqCUfV1MgrnWzSOPEa2wwAaWm+JcQKtianQGE2jhGm7wXnLehwo3mBax5mzV+GtZq9fMAwR5zzjtGVv1dNiVoZGAAAgAElEQVSWRFifwRrPlIVgPVF7YrKgNNoVtumATCHmDFrhjIVQWDY9WYFtG6b1SG88nbFoJYw5YhYtomv6bymFvl2wORiw2jEMGxqv6KxCpgHXFERHCrp6vMbIuN0wbTcYMtoqhpzYJEcxK2KqEvP1ek3TNCilGMcRjGYzTsSYWXRLbFMl15IT1qiaBCw1HMgYQ9utiGJp+55CZiqFrl8Qtgd4EiYLDo0QEVWlkDl7omj8oqueVlITmwsaUwJWIklDrLvtOSxgZihjKdpRdEUBlMTKajpCBa5dGq1nEPRafXnXr9Xs7bj7Hzl6yIxWCEgVTpIlooCwjUC1A80UBIdzCxAhbCdmZX4dE1pj5s2JbAMYi5r9Dodh5tzZGnqCsTjXMuUJIdJZgRTYv8Wt+Mw113D7238LjsrwqtvzuS2U4XCznuXtwNGjKiwSSwV6dyuFNM0BMNYilNr4KSKmbtNDKRg0zjpkmCBHtLfnsUnFLNkGo9yRPM83QD6ksgUtUVL9DKpqtbVUgM5ZkFIYp4hxXW1IbUmTnlt+53sGqZJJ64+p4zwOubLZyoRRR9APGEXJGWdnOFvVhPCMYKynTCNowZjKNdQ7HENRX1z0DK6Gyq7ctaDVrLcVrFIWpuGgWh/MwBQKlPMoLBpPHivspWz1h007FbPvCDGQi2AVSFG1qbLGGM+YBjRSQbKaIUfKaWZGpoo0GYskRcFSVGUrO+3JuSJvBbnOCKh+cVXyqH2LUPFhryCngrF29rs1FelXoMuRgwRD2CJYUJ44hgqos2P67gbNzrOu4t9TccTZHEKZGcDb1LEoymARNAVjCoGRQqgtvUuewqGwOFtQul7XOAOLVqqPr4wTSkMkgVKEEOo4n4eu1ppMJKSRI7zK6PpDooSJvnXkMoP1mdpy2oLxlHJ+YW1UbZ8Yc8XNTWU2xjAx45mkVAFYZVx9M6MpUYixjskUqO0BKDJZKmtRlKdoTywZyYKeQVHme6aRCg5jGhKagMz9VjBHrzefvsyeHCIzSCmZGA6hBGhboCGNgidTGOZrZuZO7CBBiRmNolDQ1gN1eAL8zItfxCN/8BHzPKjIUhm22sB6MwIaqz2SAlbP5xC6zj2CpkGwklC5gn0FzzocDWzICokFRcGoXNmhAiEMtO2clo0hp4pj5pLRRlWYXYEqE4bMtK2MSGM1mQqKbsNQzy9m1miJlc+JUpScQBWKJNzM4DbCUdtaFDHOlGal5lOGCDKS0vi33Dv+Zp1n4sk8ZM6P0t2BnVJqfoujmbYGMhnDdlvZ4FKqV3dKCaUUvrE0TkHMmHYPgydHcKsVYxowTmONpl/u4Rf7oAzL5ZK+72kWPWrVYfY6lqf2AaFxnpXv0CnSdD26abDLln6xYNIasQ2N9yC5zt/dAlEB1dcDxs636FRojef/uuIKbn6b25LHEaylxEQ53PKkR/8wz3/OM1gfnsY4jZOMDFs0QsiBSYWqBNEroAcRlEp4b4kpsR0PcZ1jHAOrvQsRNDe7zS35zGf/E995lzvSWc/mbFWKkGI97JoGlicW+KZlHCeMbdlbrNiENdMUcP2CEEemsK1rwnkuNFZhdKLEAYUB09U5ArDO4GyhsUIKQ/Wcdi0ihaJSZWYKTENAhchCFRpJxDDQ9h1hSOB7hlAoKPquYxxHttOEaTz9asW43RCnkRgnmnaBNg1tZ0hxw3oYsa7K6YdhwDqLEQghkrPgFwtSjpSSSaVUL1ttqgXOelPnNutAK5Q3GGfq76rO27v76u4AR+08lHcHxbMv+/mQsOM6ruM6rv//6xgUPa7jOq7/ZfX3LXgKVWZdVE25tEWhyryBUSNFJSbtCLpBS8GXjCupbruUJmmNcxZKYhojShlc29VNs4yE4QBrHX23z7mzh2hnaFpH21ZQcrncw7sa0mPbjnGacNoQxi3KRsa8JuZACpkUCt6t6LrroU2LtQHNBqwhCbTOEoctVs1g5sIT1IRhYNU4wpBIUZFVQUzBWsu5q09jUqHXDlTAdpZBariB0T1WdWzDRLNsMDbS9ZYYI0pZiJk4DKQygclYA3GMDNsE9OTcsBkCpo1sQgVlh/VA2/eMYaJpOsKQ2ZyLnFicxOoI6Rz7NuPjROcsWika58hFc3pIHOIJzjOWwjSMLLue/cUJvv71q8AJ2IJVGo9HaFkPkZwzVmeybPHesb+8HlYtiGGgpA0H586RYiFj2MSE8z3jONIvF6Q4oNZrFkahvWPSilTqVrMIbDfjDKZrRBVEZbTKVUKohxoMUBqQBiNglCDiqiReJdDjDFme30gCVVo4/6tWCoVgVN0gK8osBaugwu6pWXEt5s/u5TRDDhQUTmmQgl+4maWUUcxSZQwla3zfgIKUc/Xhy4k4jhVQ6zsQwdf9Fn3XHI0h5WbkQaA1CwymMrFM3WxiwLh0tAE3wDTlWb6p6RsLqiAhErJloiNKx5RrqJPOAAOoAWchTYWIZcBSUgSnKiMJ6LVHyxwC0jZgWthFIs0fwPgKdEwhM00zLlYOax/SDdAhsgIaUtiCmrCqYEoECsZqXFOl6ElVuay1FYTuMORQgWfT1LcWJ2Q9QSM438CYMNowphFMhhwoyaPMLDnNFcwxSqNmdpaegRWSQolmnEbQpW6Cd4AYFnTDdhuwTGgiAnS9r60ulq7pZw/ACj6NOZOyMAVAHMb19X10AZVofW3/MqPWRqvq+2d0bStd+3dvO6a0oaiJKW8RgUZbPA0GR5EKLhdnK2sHIU8TOVamlyJRmCqcqw1mB+wpCGMFwVLOtT8AVqvaL9HEmBEC6IKzoDIUmWi9J5fKUHVtWwEGNYNQQIoB0QlRwrrm+mA11CibGVYuYH29JqpoVKkb61R7PhpPEUOSGXEtqrJDc/1cCZhU7ftagCmjfEOmMnoFjfctUrPV64FE0XgUja0nEKXAFCaQhIwj2hmU1M+qgCKpsulokFQHYsUFCpIKIgXtFIEMoslR03oDZaRkwVpNyZX5V/AksSivcL52AyvM3n0CacCrOmslMaQCRhusrowuTAKXQSoIrUwHtOS4oSGRCDWwSSk2h1ugkFP164i5Er9DTjQqsfAWMS2iK/vYuspk82SmlOdDjpmaLeCdOdpQlFT/LcZUv5XrAIeUKjI31tY+qRLLlSFNQx0j1ldjDDMxyYApoLZA0FAs1jpKhlDA+Z5MPbzAKJTV5Kwqk1UnlEn4pmGa6swcY662Jb4yMDMwpjqPG101Cn6xV88aSsRIwGBZ+CVTKTXkvoBzlWIe0hbtEhDQuiFkyElBTDWxe6zfvXWWoCFbZhTdY5XQWwGO/En+1so5z0y6glYKqzXOqApQaYPWurJIpcyAKEhNb0MkMwwDe6sTDMOA956Dg0OmKZJS4vDwHKlExnFE1gGKxXQNZ6/6ag3wEgExxCkQhg0xjIQxkkJmmEam4Rxh+3XC+ipa19HYfc6cHunbkzNNf0Ncf53tcA6jPUo3jFOmZMF5w+H6NJNODNvT1f5kexXh4Bo2B19n2F5Nt9IM5RxTPMcYNlX5MKyRPLJYCUWdBTMQNtdw0ltagW5vxRohpAZkSRRLMpZhfQ3ObFmc8qzH0+hkGc8ISU4Qg7B0B/j015jtwPX2b0IoDcG3sDKImwhpYDscoo0jpgxS6IzDaUPabOibJV5ZxGuymgiyppQNOg7orCisyNISJVLMhNlR5uNI13boZslWHEkZRGcM5+jsyGqxhEmwviHFidbW61F8Q7aebrFAiiJEAW2w1jCMa8J4QLtsEKXpFidAOYZzh2yGLc2ixflqC2SdwTsDKVNSpvMdKZYa+mcNWIO2ph4cUSBFOu/w1jEOW6aQEBSpCGMIxJxmMF6x8xRSci0gX+ohm1IGNfffY1D0uI7ruP6x1DEoelzHdVz/0+tvpqLuZMf6aCEkSlXvIaUraFWYfbPUzBSdT5vlWmwJ8TPDDaDgnCGlgDGWpukYhg05Bzpn2O9atMA0J/cqXTWF2/UGyZlxXFe2nlZsNhuYWZJt01e/LmvxTUMoqW5sxpEpJkJKhO0hRtfU9yKaYT1VwEMZQookiUfSopIyretBNK7xhJzQynLy5IU425ERQhwYxgMg1eRzpRnWI4vVSdabLeM4Mq4P6fu+JpM3La5psaYubmMOVd7aWaZxS9+usMrX1Oy+QTuN8fWzed9SUsZbx2Kx4vBgy/bcFp0VRhSqZMahAiEhB5ISunZZ2zcFok4sVj0HBweMw8ByueRw2GI7B0UYNhvQBm0rQKaUolu0rNcHhCHQuIYpbDDesL+/T9O0jDHQdB0xZ2IRpinQNB3L5ZJxHJmmupFORQi50PYdTdOglUIzL6y1zGwFUCqjdK79DleZPaKv0z+5Tlrv3wwE2y3kRWbrhSrUnGX1pbKw5n55XjJ/9A6AwhuPkKvmuaQjxNTqyg102hPGVFlLM8nRWYOhyn9d24N2yDRVdEwCKdZrE0uioIn1JSlh5xOoqwz/SJYKRimyBBwFyYnGzxpnEYw1oDOqMzhdXyOmGloSk1QG6S4lJmxmqwEwGJSvwRIxbjDECqYJ1WtQVdldyBXiigWmXD3vJEPvDL0HrQpYRUkRKdXzUmtDRmObZb1uaZzlyZkwxZkAWsWzIaajQKdcMp13O5XykXWBaEMRqRS0WVrqrK/XxBq0MUiefSKNkGJERMglA4VprGw2TPU86xpf2WGuMv9Qld2XIvRdiyGhax74HOwxMy6VxSghhqHKcq0BM9sxCBUtzULMCWs1EiMKQaHQyhFyxGjFNNa5MYbdxKjpbYsm0bgK5FMxJxCLan31+WVukxhovMNbVXNBcvWAnFK1LiiZIyas7zuKKPTsM2lgZggHJIN1DRhPVpqUKsvWKcMYAlY3R2OkqEJK8+Y6Z7yrYHFB6LvaXT/6R1fyoEu/j4Jhs4nc5tYX8cmPfZodAVir+Rox+69SA2iMr4nIKUEMtfM7V4EvZywSp/qlXLV6iDHiZqZ3TfiubM9pmi9BTRJhmhLagW9cnS98A6mgVWXyQmXtVrCk3ku0qYLoRmusrXPFFCecNYQ4n1Ug6HnegWpFIGIR1VSAXRXGaUQp8A5KrkxzZx3TNFaJ6UxeDXG+TxpDjIFSImihpIk8X/DOdXWOknqwM4wTi1WVnItS1fZ1xv2t0ZAjJUamYhiimhmzmTSDeNZWkw0c5DDPaxkSiSSlWn1q8F6jyIQYAIM1PaXUebgCcmugYJuOMFWOcLnWtaaUSm2fX0/m/mU0jDHMrOvzB1pKQEpCJFYWpwiNbyoD0lWP1pQrI7oUwdsZ0c0CuTK8s6qgqVHVlkByBcALQjEwhvp1nZkPQrCMMdU50WiwEMcN2teDmlLqQUCkPrfanewo7H9/7VLnm6ahbVuaxuG9P0qhV7Mr6Y4lKlLDdbRJKF1omyXb7QBKGKcB5xq8a+u6pBTWh1t81zOGgSKJ4fAAlMFYx2YzsF6vidNUZc5ZsT04R5xGFLoyy61wsD7HeDiwPrfBuhVjEq752l8TxjUiGWc1h4cHjOOWTCbkwHa9pvWWnAJFApBIcUPbOdrGgIqs11fRdJksG3ynmeKA0QXvNOvpkG3aEsKG5fUu5MzXvoYuifVmTSwZv1gwpkxQ1Qu0X60QEcZxg7YG3/c03uPaBeRCNolLH3wpJ/cvpDWWO3z7t3M4jmQSQQtJqmLAe08eA3nKSADtG4wxjAenyWnCN45MVUAZp7Eq4bUQs6KoBpwja5jCgDbVOyLEEU097FfGkuJ8ICcFxgndOOJwWD2EZb53+Z7tEBm2AUQqm3O2g7LW4TvDGDZo5+s9Yoh0fYdziqKqSksVYVpvsM4TpuoZPI4jfdcTYvUsFWXAaJTsTGE0ISQkJpw29N0eYny1XbYO4xxCJsaIloKSTJFUFWLzn3Wg6nkvYI5B0eM6ruP6R1PHoOhxHddx/b+uvy2v7e9Knb82SHq+5k2+tiTtyRi0FJoyYWWqG2rlmHRPosNIRjOR8jiDrLMmU1Xfo7DekrYTw3aDbzT9oiatkwydX+Ibi/NQJOCcwZjqHpayodBQokWS4dw44ldNZa6msyxXDdZpjLK0psPqBqMblv31GAfBNhZt8uxHWNCqYbE8xXq9Zpy2KC2kLOSsGKfC2TFi+iXKKlYLh4obbB4wUuianuEwsWgvpLENi75nc3AGaw1JFw63Azo5SlSIM4xqBDvQdZlhe5bGNKTB0rgLGGNgk7agFdZaGqORUiXpzjXsN6dY2lMcbhJJOZaLPVIKSKOY4hYbMnL2kOVCsR5OEyRQMylqsqh1HWfOrtlstiwWC6xV1X4gCEoMmynUlF8JyDjgnMVayzQGSsoYhCKZtu8Q7fGuZxgKBymTrcVkhUuCMlWqKzmTpxGDoBUVsFQK0Qp0/d2imNN7yMpRMDgVan9Ck5WdpfEyM0KrUaQoZr8rjuwejGL+qRzSkiPlCOSsm3FDoTDnr86MiArg1I1MNYlMoDMxhLpTTtA2vj7C1vTfGleQyXkiTbHKsrv6XIOmd019jLFELMIcCuTqwQJZ0M4yhTibB9bHGOUI4wY3e4cJVA8y6gEFCthm7ACN0zVZfgZ1pMy2Fb2nmAwxY4GArrlATvja5/6cm3R7LI3BuZbl/pJucUM++rEvHCUIG+cZw3Befj5r3GMuaNujdA1GSbsZoWgoc0L7NFSNtXLUkKaMQ9GoKtUVW5j0lsyEigkmQRCGnIgYRHlwDfQ9U65sUvRM95vy7BEKMSusVyiTUbqadTTNsvqgqfqRoPrsiqj5eoPWCusrCCqikZnVbufLLkOV/msyrXeoyq+s7oB2/qVQE4B07RPVVzQxhYkgBWMcw5TxbQWbbasIkok5V+hUGigWffT9ALVL0q5fVUNl086OEWGKKFPnXG89SMFYSKH6AscwIqp+Htm9UK502l0uTRDPNgnGVbBOxNL5/coWDFW/ro2prMg0YYxQcibNtgMyncVywD2+69u41Td/I85cyPLCm3PpEx7LTe98W1IzD5e4xUjCJ08TG2SqF03IFBLqv7P33tF2VuXa92/O+bRVdk0hCYQkhDRK6L0JgigBUaqAAgoKNgQLCnZAFAWsCEpRBA9Yjg3bsaGHJpJASO+k153dVnvKLO8fc+2A7/nOd8Y44zvf+/6x7zHWyNg7u6215jPXmtd93b8rUgRRMGLh9K7akceXHIPGSUjCyM+lOz+CXFg/oK6Ev5alLNNqQZx4gbKW1diTrJz58exAeYEtiEKKXPtmgRTowncBrLNYMpSCOCxhi/ZGgV8HQgTekQc+7MSpdrPBkOY1kiQgbfnXRaUUYLDOr0XXJldYA0kofUMgS5FhhJM+xUeGCuVRqKQFWEICISjSBnEpwgAaj18Iwvb9diDb4r8MY0IZUAoErUbm+YLEaGLywn99mre8GbytLQYkPrhL+se/vTt6bqW1OB0jKJPqHBUokqQTP5seEkUlhIFEgM0jFCUIMggymhKGjUWE/ndJDJVQMOI6HVnLjgwhC4SQSBWM2NSw1pG2nP8y6RtrUnrxWroCbNtCincV57kGE5Bnhcc9uBxjcn95RrRd0iGaCjklklASKO1DdoQhqAQUUgOyjeJ5DeEBQMWk6Uhk3X9epXJMuZJQKpVIkoQwDFFC+jFra1/TbLbINv7A33c/MVGvt+gZM8ljWVwOTlIU2gcFhiGlcidplhMkAi1zj92Jy9TqGlxAElqMTikySZ4KkjjA5DWKLKPIBZkWJNUOkjAgRNI0joEso2evMYBFWIVJNR2hxKTDiKBA25yOckQ6NIxIMxIV0jA5aajQylHPmlihqZQVYZDhzABNPYxMwJkchMXIEFnuJEgqmHqTamcFZzUdcUJJSXJTR5YccQmGhgbIc0FSGg+6QrnUS1bUEEEL+rewauFC4t6ZfPCTX2a42STNmixe+DzlSshAo4mKO8lljBEhRaNBIj2SJ1AxxXCGUAFBWRJVFLo+TGgE2ily1w4ZCh0yKNAuAxIkJf/SJyw2Dkh1i8illDBIKxEkSNWLyQKIBc1igLBsUJFDBgIVxBSZoRQmlEsRQjhsYGiZFEUJRUKjOQRKk2lDUVjfRTA5hdW0ipQ4jJFOEvtkOAqhUHGZaqVKoz6EUCHNzPg5GiuwpkApQWEsUaVKgCRG0khznIyxMqKV5hTGooIYFQi08WgT2W4QQtuYoCRi5Pbac4AbwT78l5fFaI3WaI3W/0iNiqKjNVqj9f9pvVb0HBGVXuu8GynnHMIqcAIrwMg2Fw3wDgzZdkl57qhpH1gFeBGnvX0JIchaKVprSknFjwWJjHIMY3t6ydKCNM3R2iKkh4q1Wi2M1ihjqA8PkqkAF1dQwpI3hgiF9F33Uhe1rMBiqJZD6kM7cUXmGYconCyhrR9pwpi2a1WQ1YZQQpKrDvobmlIs6a0oXF4QhzFKlSisIipXqLeaaDz7tKNcwuiUWnMYFUpKQUxrOCWUZVw7XEqgEWGASgKkLSiFAa5UIVcJWWEphRGRhCKrEYdgdI5RJcqdexHHMUXRIkvrRFFAvVXHBZI0F2Q5VLt7sMqROwMqQltBHMeUhKYkc0yeMbZ3DKbIfIBDlJDnOVHkSKKQavcY0kIwNDRMEihipahUOsidIDeWkhRI3SQIJbVWY89zGMUKJQytRhMhJPXc4uIqmUxwQZkkCoilo8ha5EXqE++tRUjvtpLCIvHcKutCRjIEpbMIDEjn3cfYtktZegedg/+YbPrPNZJMOFJKCB8W8E9lRybVvU46Av/E+eT1NmO0VTQoKAjDAOHEnkCWZsMzQpUUGOsP71IJgigEkwJehXCatuPVom1Onrc5kCO/WBeotq06iksQhDij2oEtglLc5mm2HU9B4ICCmlE0jUSEbUEF78jyjird5n+F1J2mQOC0Z+c5vFgMDZJIUC2P4bm/LaJwBVu2b+Our9zNuW86i6HdgzgcDWNwYTv52WigBTYlUN1kuuTRBc47qBxtnqkBVDFiJScMaR+ztP8ZpsBIqFtNjEMXQx4+GggkOSVlUAjStjgHIFRM5v2rXpgNFbbNG4wVWF3HuZSAAG1lW+Ty3542hwCJcwEIgbN+TJjQr6MwsEgRImXJ82Tbz48oKYTCM1zxQS/QRoOO4BFH1pxoG1pNCi4jjkKU8GzWIPIuvaBNRwiEQqnQi1lFC/LMz5yPPHbakLVNzZHTuPoQcbnaBloWbXeTxJtPXRtBAUEcQtYgDCMy67OUwgCU0v5JF+0QsfY1EQdhW1yEZtYWZZ13HrYKi0Fi8wZKtXm+UiEEpJkmiC2QYZqWO+++H6Mdw4ND3HzzR0DBcFaAgDCKIM8ha0CmCQNIM5DkKGEogOER9dcZAuk9baTDIA06DOjP/TUfKP/XO2dQQmK0I4jaWn3qKCUxXpBukcQdCKRPcg/0q05R5UXxSGjQGUVhCUJ/v5SwpATUrIFCE0qIQn9xCemfw1rqXc9F7lmthS4QGEqRwtqUpOz3EYMkt6Hfi7DItiN7ZBtyukBFnhbczFJvG9e+aTOCl5BAnguCsMOvSpe3nYbSu0BN+3X2Nep36nsLlCoxWInFYiiIQv91cRRgTLZn3ercIFFoZyDQYJpAQVY4EFHbPw9hkPi9MW8CggwYKtp3RltKbQez31kLFJY4kORt12WeNn0Tqs0YNX6iGaUS0kYLW2T+2gYQgigUJIlofyhRSqKtBjRWe44xVpLnLSD3LmYBcRRS5DmBcERtzmNa+L/Kv2wo8sKTVHFerPNQRe3xGcJ/WQKQe6SHFpAVzgvC/8URzBk/jeJseypFG7TWvuFozJ6AJYfG2sKP7zuJdTnNZo1KuYv+nf1Yl/tAMiSBStps0ZxWK8MYg7YFWlryUpmaFnTGJWKjsSZDm5woCEiiUlsAi0mkIhYCLQOMTDy32zoIAoJywnB9F0LlWOMoRR2gLdVKxTvypcHldTrKEeVyL/1DmlL3RLQIwbSohJZIBaRpRmNgmCSuIqudZEqRlEIoCkrlMTQaIKUibTVwURVV6vHOSWMxaLRtEMiUROZESUKaGZIwIW8VmCAmbU96fPPur/GHP/6JuYcfhctzaLVotnnyYyudNAaGSFSVNLeEcRmMxamAVqEJSwmmyBHCkjYGCYTBZQXILrRLQLbI0l24UGFFSCg0pllDhIlX13WLznKJlrakWhMqR6Qk6VDToyS0plztoKZhuJEjjSN0Hstgipw0zfz+FVgfgJRKlCohRUwSJiRh4hv0qgHKX6dJWMVYgc4Lv3k6MDKkYR2ttOGbxDKgXK7ghCIr8jaT3yHimLQwkBWgHVIEOEJUUCIpdxAGMVmrRZHlxHHSdsO/iosZmcpxkvak2H88F4zWaI3WaP2fqlFRdLRGa7T+x+o/A6l7QVS0+YMBhZRoaVGiRWQzhJNYF3vXpggoJCAKElsnMS0MEYVIMCJAKogCP/6W5xFpy9LZKVi3ZgEz95/B3FmHMffgY3ji17/FMoQMGlzznvcyZ+YhHDb7AC6+8G1szaAfxaL5T3PMQbM45KBpzJi5H1dfewNWdlLPDFob7vvqnRw4fQ5zDp7D5P3258x5F9FsgrI5f/zdz5g2fT+mTduPw+YczAGzDuapxRvJy+N44mePMHOfvTlgzjRm7D+LqVNnMvfwY1i44DkGdm3nssuuIs1D+gfrIAXVMRXq+SASw5iOLlp1gy4EtYFBLr3oQoYbQ+S2hbAD/PQnD3P6ORewoybZtrnFW950EYicSlVTSYbYvGk5F1/6Qbb1Sb7/yA+YPWs6B889gH2n7MtBhx7MfrNms3D5clIsjWyIn/z8x0ydPp0Zsw/mwP2PYun8pRi9m+07VnPikSfw9Tvu4fADD2fG/jOZMfNA+voHcekA27as5k3nXkghKyRRCYqMbRtf4eyzz2Iwt4i4gipSfvOTx5k6dV9mzJjJjBmzmP/8fArd4EePP8yMqTOYPX0WU2fMYfLUGew/+3CeeX4hgRQ0BhIV5lcAACAASURBVPvo6SzR09FBvT5MkkQ4Z3AUOAo/4mUinE0oUGgEylkUOYgWKO8QtUTg1J51OHIbWadOyPYY/qtrVwjn5yit9U4GYQmk3DMajGiHArn2YbnNTjRYIqXYumw1U8eOp9zZTVQu89PHH2fL2q2cfvqlDA5BpSoRtPjOdx7i+JNOZyhLyZ1j4+pl7DthHLGsEEVlHnnsZ9x770NUkpiSiumudpDIHmQ0gWf/vghUDlk///LoD5AyRKgQVe7i5Zf7sDnsXLmYab1lbvrk7Z656Ya48YZrOPH0t9DfgC0rtvK2s95Mo9GiIMXQJAgMW1eu4fQTXkdLSFIkcRKBgcRpAjcMeT8tl1NzPaRqH1o2oFqucsGbXkfFDVENG7yybinnnncJw+lIeJOBsMH2zRs47tjzKNrmRancHqpkChA1wAwyvPplJozZC6nGUg17+dVPf8/Q2mVMG9fBx2/7OlpGBBTccfMnmXHIyfRpMHoAxSDnvvlMqnFCLCsceuhx7KxrIGL+C88QhxVuu/NBMgEb12xj3mkn0Uy3Y0WLN77xHHp69uMvzy3yhjY7zO/+9RHPQ4u6CdU4Xpi/FBnD9x+9l0QKEqEIwxKB6qTSsTf/WLAMWn3gBvj+ww/R2T0GKSO6usbwzPPLAD/ij7BgvB7lJ+klg5vXsne1gzAOScKQRHZw6y1f9WvOeiO0K0YInDmEdXZvW8eJp53HsEdG8rMfPExnqcStd3yJrS89y3H7T+Hub92LCMsklYiOcsTOgQIhJQGCHz78IEIKVKiolrqpyJAFCzeDggfvu5eKColViBAhMqgSqYgFLz3F5s2rOPvst9M3gE9mtynrVq7jnHMuQDsvoP74h9+jKquUkgQlE6odU3lxwWKgYM3q1Zx21tW0moDJ6UgyfvDQDzj2qJMJpee4zjv7Al5esgRKKTt3rOD4U97qHb6uzjN/fYIzzr0KE8HKFRt567xz0HkTZxsQWX744P3MOOw0muCxCbbJ97//IFIGdCWK7kqZJ597hVyAKFpgm1gKRFQBJEZLiJr0b1tOT9c4knAcoerh0cd/xpa1K5g2vpcHH3oYIRMSKejsLLN5QIOsolQGxSDzzjwXoboQMuSo44/FJiEtA9s3buec0+dRFC00GT965GHKqoPPfeYTrFm/mWNOvYCWUyhpwNT50Q9/ykEHnYiT0MhzRBsZoVxAR1Rl6/IVTJk0FhElyCghUoIoEBx90rn0t7xrTBXDnP/Ws5HSN0sOP+II+urta9NlLHz6D1QrVUrx3kThZObOPoIiHeD7D9/DuW+9Aqe8Q1cpxyc+fhOfuvk2BrbuZN4bzmIgy9ECUDXWLJ3PmfPeTj2D1cs28YZTz6TebOKcQYicx777DfY//nUMRoLvfe9eemJFrIQXtFUnSnaweMFzbNv4Cm885x1sH4A46cAZh5Il8maGirwW6XJISmPZuGkte03sQIoQIUOEqvKZz9yBAzLr2yFS+q5CECq2rVjJ/mP3oqvUSRLG/OhH/8L69Zvo7dmbJK5QVmWqScynP/0l4nYeFsJxztlvpSNOqAYRhxx0KLUgYogAgUG5Bt995LuoQNATS8aUY/769xU0gZaOfEL9f3EEy7KMPM/JshZ5nlIUntO95/XK+rEGZ7V3prsAJSKsyakN9zN96gz23mc6EyfMZtLEOdx+2+0oEZA2WzirufqqK5i8zxx6x+/PYSecyA4RkiUV1r/8IsfNnMmYMXOZMuMIxo6ZQveYiRx2wpk0bYWd61/hsNmzuPvb36F30lS6u/dm0ph9qNVqaFdQKRucq3HJJZfR0z2Jro6pHHfUyfQNp54GnPWzZcVixvVMY/w+R6LURB7/8a+J8ga/+MF36OqYTHfPdCZOOJxqzyz+8Pxq+nLF+ldWM23S/nzq41+mM56IHezj7q/cxqEnnMn6IYGLOnBSEghJTAG1rSSyyXlvnke12kMp6ea4445lc78mTyaytT9lzYYtfO7mjzJ1fBed3d30TpzE1romNSFbXlrM6XMO4I7bvsC47vGUkk66esexc2gYk0Q0iyY/fOwRkngSPR1T6O7cm73GT2D+C+uwdKKCOrffcSP3/eBxjEzA9HHP7R/joUd+RK7LlLImj933TW780jfYpSqIQHP/t25n3MQxJKUq5VIvIqjy9JJdmMpYHvrWPfSGFXo7I8pdMaVqQrmjypIX/86GtWs4+9xL2bbdUYrHkDY0Q4M7iWNNka1j44YFzJg6h4roJQ6q/OpXv4Yo4pH7vkP3+Al0lMpUyp2c8frXMzRUo5Vq74gPAmzWYPOW9RxzyskM1VNIyjz+vYepljq49YtfZqjWRMmEorDEcYk4KZOnKSOYEP9iZbFoDB4tpa1+1SwxKoyO1miN1v8FNSqKjtZojdZ/s9qcRjciYYzUiMAkX8MQHeE2thMnpdvDDAUf8GCFd/VJp9sMUb892T1Dn7xmFEdg2m5AZ3xwkRB+pCmKy2zduYsr330VX7zjDlasW8eC+QtYs3wJkcn54uc/R1DqYPHKtSxdtpTDDjuEz372CxS545gjDmf9qvnMX/AcS1cuIytyfv+7P1AuxVitWbVqI3fd9UUWLV7AX5/8I50dPX7GNYCzznkj69auZM3qFWx6ZTWf+dSnueIdV7N1+xAXX3AZ61e9zF//+BeOOe54FixdwksvLeCwgw9EWD/KlmUZvb1jEVIynGaESRWTZxTNJtVyQhwkNBoNKtUEXTQpJ4qXF73IjTd+FidLBHEnCkFXtURjuEbWalDkDT/OKkuIoINLL7ucNWuX82+//R0nn3wiLy56meXrljP38DlUqiE//9ef8ujDj7JoyVJWrVrF3/74Zz78/g+wc9c2jMtBhrz40lIWvbyUzes2cPWVV3L1lZdjipxISeK4RLOVkSQR1lpy6wjCmDAMMHnBT3/8M37wvUdZtmQp6zas4y9/+B0fuv6DDNTqnPGmeWzbtIp//+tfOPjw45i/eiMr1qzn2COPIKsP09tZIW02GBgYIClVya3A0wAtr84eB+A8l3Ykidy7QZ13WoqRldvOXXYCZ191JQkhvBP0NQzckbLO+QPdiFg68n/C8wi9ovXqAcDnfBe0akOcNu8t3PrVexhOc/rqu3j+mSeRJsMQeHFSt/j73/7AB659P0VagM4RaE4442y+fM+DZK7G7t1bWbT4Jd773nfRaAyyfs0yTj7lDLYPDzCUbuf4Y+dC1uSJH/6Qu+66i4FmE20Nq9e+whvPPo9duyGJSszYfwr/8vj32LZjFxvXLuPFhQsJRJU4gigKydJhrLBIEhw+mCoWknIc0chyPz3tGLGReutXFJA26ogwQAvRnmYN+NOf/sRpp55ER2eMJMOkBbHwKfbe+WmppznV7n1oFZC1c0dEGyWoBBQmByM48eTT+Pb93yZ1fWzv6+eFp19A54YDD5jDgw98m/6BITatWM5TTz3DuCnTyB2oIOKzH/kwwkLhcjLT4LTTTuSaa6/DAEcedQJZ2s+9932DhS+/gnI5sQwIgwoPfe9Rdg/WWbdhHSecOBeB4dFv38M3vvxVsszSTIdYtmQxl11yKZv6BjnvoktJ7U42rHmR4085g52NJkO1LRx92AEQC3714H3ceddXGWhqCm1Z+NJi3nbxpezs0682jpTzI8Ltx6DIW5x08mH0Dw4wXBSsXLeJB77zAH2DTUybo6qCduAWGtoBc3GlTG5gx7pNfPRjn2B9Xx+f/vjH2KvcQbN/iN/9+Un6dZO0qPPe97yTM99wNlkBxmnefvnbsLaG0XXqusYDD36fk487mW19cNU176Whm6xbvYozXn86u4aGSU3OEYfMQJoWzUZGKfa7tZKCajmhVhsitd6397a3X0Zd76Reb1C4lK/dcTfnnnU2fbu34AKJLI+hXgBoFvztT1x39Xu8xJQ1ieOQsFShcBKyYZwqKHd2MTBkwWR0lgJcEpMBUsQUaYbUTUKpWfjcU1z5ng+TlLo9YsIZ/vXBB7jn3m8zWK/RbDZZsXwVb7noYrYPQlAu+wu7bd/1tAAJaY0TXnc8377vXjKzi/7mAAuef45SILF5zi9/+zsyl5KaGu+54gre+MYLGG4AruCWj15HqauD1AzhbJOTjz+W8y+6EisgEgbyGhjLxk07+chNn2brrnV87tabceRE5R4aKWAdL/ztT1x11TuRUchQmnn3LPgRcBTkBZUk5uADDmDT8CBDRYrOdrFm5WIq3eORCtAFt37qJlAxmXXUG7s5642n8Z53f5xmDbAanTc45bzz2FpsYfnytUydPA1rLe+64kpWL13MS88sRpJT6CaP//q3XH/TpyAXuFaBUAEFGkyL3s5OCh2RG4jDkFIoiEJHIDQr/vZXrrn2BoT0buQrr76GgWyI9WtW84bT3sDgYA1rDUfOnYm0Deppg6jcdrKrCG0DwnLJu2mN3UMoKSvBYXNmU2/swrqCTRs28eADD7G9fxAlfUidh480yYYHOHXeedzy1XvITUGztou/P/sk2CaHH34kWSunme1g6dKXePxHv2Tbds8t+OSH3k9cqZLalHre4sw3nM75F77Xm9GN5McPfZ97vv0ddjVqDKVDrFi5hLdceDG7hqBa+s8OX6/57B7O9Qh31u65Oec8skWJPXxshGcjR1GAchadZhx88GFs3byFrVtf5vl/PMFjP/5XNm3eQVe5ky/ecju5kWzctpq+HYuZ96bXc9W7P0RWJHR2djNj+lQ2bnqRLVtXsGvbAha/9CR7TZqGKSJEYdBNWPDCEtat38zgrrVcf92VnDnvzdTqGbbQ3PrpzyKCEhs2byat93HGyady+RVXY0WCQzHvzW/hK1/9OkPDNTZv3c6SF19GiogLz7+AVnMTtYGt7Ni5lTvvvofz513E8LDGaMkhB83g0R88wtbNm9m2cxtP/vszJB0TcaKTQHkee6EbKFGAlXz5pk9jAklfazu12jrOPOP1XHvtR2imEa1CsXHrDm6/9TZ27NhCrbGLO+6+gzNPPxOZQbcIaPW1mD//HwzmdZppH++59p2cOe8t1GoFAsXlV11Nc3gdrforDDbX8tVvfo3TTj2H3X11CKBVGyCujkUEIdCgVd9BUun2orhSSJNjS13oCGppjXdffy3bd2yi1RymaAzwwP0PctZJZ7BlV8HV7/sg/cMbWLb4eU495Sh29m3F6joHzJpOiEVrTRQL0pYliTvo6N6L1GicFJx+5hnccccd1JpD7B4c5qlnnsYM93PPN+9m9dpVbK83WbVqLXFURSrl8RvCoJxGxgHNoQE6Kp2IMGH9ipV87rbb2bhlC5/8xI10d1Q981VJjCnQRUaUxG2siY+1s7bw4n3bgWxN0Z4KGTkHtIOZRsfnR2u0Ruv/UI2KoqM1WqP13yyJ/afJ4wJBhiBHCIWSCQrpE4UDi5A+edTnH2ic1BA4hIKAkXFchcOnISsKcAXSaqTxMD+NoGgfFBQaV+QkUewzbJxPYqi3mizfsBvVOZnjTj2DQjcpRym3fPxD1Dds58+/+jNXXncDg0mArkguv+ISVr+wADHQQpqAopDE5RgnUkolweSJ3US2hjCaPBjPpBlHg82IqPnDrBUMaw1JTCgcutlABI7jTjiOrkqVkiuRF1206CFVAXXbQCqDtDnSGtAFIRrhUopWHSFCnOikVYSgJErmSJcSKIMMBLnOKEWGojnI+6/7GNd95GN0VnqROidgGFPsJpIJkg5U1MlwLSOUglAJMi2RskqoYqTzYrRMLIJ+dHM737vvIb50y51UoiqhcOyzV5W5B+1P364BClHCJhWuueEGnIoQ1nHVpedT69vCcCOjmUEioRJb6vkwNlHosEpORGxbZLXd3PfAj/j8F79JOUkIigbTp4zjkLlzWL5uB1HXBNK8iaAgijrBRJRcjq330VMK0EWKkRB3dpEWAm1DrFNY5wVQIy1WeDlOCdvmqAmsUzgbgGmPOYp8z4HTi/aeLToySi+ce3V8vB2yVFiHFRIroNZsoKIAbY1PJAYYGcWWuXdAjlj+dMai+fMpxk3iuIsvxhJSIuQr37gNyRBFO+MDbbj8wou4/fNfYNKYMZTy3Sx84RnEpDkc+eaLMFTp6Ojkzq98zrtehV87RpbR0o98kxvIDV/7wpf5xr3fJUw8R3fC2B5OOPFI1m3YTK0o09GzD9/99h3c/90v8dFPfYarrvkwZRdRyqEo+lClwqcaAxqfluydsi0iP6SN9mHQOBWBTcCFVEOFbm3mxBP2pxpEhCri8mvez7wLLsEJgQosYdqg07X/XmtBdGCSHoYKTaFoC4ISZR2qMFidIlUX/3h2DeWJsznj3DNxwJguuPuuL0DUgwrL/Pi+L/HQVz/FDTd/nHdd/xGcMwQW+lZt50cP/4rPfO5u/zyJAa7/wGU899dnGegD56qgytz2mav52h3vQwYpqYa0UeHWW+7jvR++gWo3/rpqbOebdz3Avd96jDD06IOZ+3VxxKGzWLNhCBX14JOoU3JZJcULu7HNoT7M1794J/c/8CgyFFgJ06ZN5oTjj2fN6tV7Wj7WtUAWxHj3eRQENFuF57QBSmsOnDUTWQnJAB35vpS0xjN0CQlDhU134RTc8cCjXPK+jzKxo0LZOfLMu6luvuXWdmROyg0fuJbd23bRv8tiRNAW9FttbIPiyONfR/eESQjpQ8ChRKAFifXikBf/W0hTp1pJyDyKFIzCmiZhZNuuQtqNBIkUEcrCm049ne4kQThIOkrsrO30Kd3O8baLLuPzt3yJro5uv9fbgsxYmnkBSZmsmZFZSxBJsBJpHLkrKIBqtRulLaFukLUGOP+dV3PzbZ9jXEeFLgc0W9xxy218/RvfJq5UMTJmr8mTOfzYI1izaVt7/L6ENBGRhZFcsmf/8TLdE/Zl3rlvBgE9EXztK18gcZIkqfCxT900kmPPR6+7nnR7A2owtHoDjz32GB/69CfaTtVhbvrgu/n73+dTa4Bp9lEJMyIR8uW77uWy93+M8tjJQIHUQ6RZm8Oba9595bv4+M030b1XLyJWtEa2nz3BRF5VF8I75gSgQokSHr2iM6ht2MwPH/g+19/8KeqACg3XXnUJLz31NNmgX4smCLFxlQZgRI52BVqUCSlz8Zkn89wvHwVT44ePfJ/Jcw9H9kArg0pQISb0o/2iTKOpcYHn8cogQOsmTu/G6iHOv+xybrn1ViZVe5ENKJAQdqJtGUxAFIUY04IwIwpaSDuEEpBlBQ5JpqDld1uE8jlqKAibhnIBxqYYCvI8Zdacg4k7uj3H1xRIMtB1ls5/nnzcZI65+BIMAYm0fPUbt6Ncwz9e2vqwuyBh7ymz6ekW7F6xjF88/ijX33ijfz5Fyg0ffC+LXljA0BYLAxn3fOEbfP3r30ElVfIgoGfKZI46+ng2vbKDwMFryMl7XkFG3le9+lGbw4hPl5dKEIaKSIXtBl77dU4GEEVolaNNi7JTlGyElAm1tCAIJQjBvrMOIKmOY/OqV/jFYz/jmhs+TVOExCrl/ZddyOYX11LbmjFYBOiOHkRUxhSaODYEMsWmLUoyILQhsYDrP/BxKkkJEQ7ztkvPYqDWpFZTbF25m188+gc++JGPo6oJ5P1c886LWbl4LRu3NHn25Y2EvRM589zTMfku9koKvvmFW0jzBB2MgXyQKKxBkHLyqSfS2zWOKA2J1FhEUOG7993BPd+5lRtvvYVLr/kQ1oSERhJkjsAZtGigTUa6ZogfP/oH3nfzzdQTMEHBu955BUteWEZjV86ubTs55JBDOPqEk9CBoghbvOPyt3D89P3Y+Nx8AhdABB/4+IcoaJLLHXzgQ+9icEeLrD+kJKqQFQRWQznG4jjqlJOZuPdkRA5kgqooozNJswBihUkkaaH9hpKngA9LywFR6gShSWJDoAoQhhOPPIqOvcejpMM5C0EMViBRBFFMajRJG2+kaCEEhJEkNTDQCkHtxfznN9LbNZmzz34jKgYZC+76xp2ossCJJhQNEqGwuowQnRhhQLYQrkkQ5NAapjNQiDxHipC773+Ei66+lvHje5EmxZkmceAwNkNFChUqL4IyMo3j+dpKGAKhCVyBsGl7vF78kxL6/z5OLxmVLUZrtEbrf6pGd5fRGq3R+m/XyHsZ72jwMsqIA9RZ8aozdA9bSO1x2gnpcMIPfgrn3/QLlGcNOX/glm1nng9E8OE4ljZ30FoCFbV5oT6tudAtytUKK1e9wrgJU6h2dPsE4iQga9URrSYuTcmMIxeSTDcIlKW2e4AtG7Yiogp/X7iY6fsfwEGzZ3Lm6Sdx/NEHkg/vZnBgN40MJkyZSZIkGJ1hrSUMFaU4ptGocemV7+Two49h8t4zOeuM15HVGqTNDCMTf8AQkmpnhbxoIpUlDBxKGhYsWMAxhx7OjFkzmb7fDK695gNUy12EUYIIFIXNaBU1wkgSBhKT5bzvfR/k0svezlnzzkVYQRLEOJuzcvlyjjj0CGbsN5up0+Yw75yzvdPTFBgraDQLQhVRZDkWg7WazmqM0Rn14RpvOe+tzJwxg2lT92X2AbN48s9/Zv3GTRTakurCs12FRAqBLVKSMGTLli1EpTLzX3ieuTNncNCsmew/czonnnoytUYTrKNSiukfqnPO+eex37Rp7D99JtOnz+APf/g96zZsA5UQJSEOTZ5rQhlQNIeZNK6bV9atYfacg5k2dT+m7z2Zr339W3j87Ksu4n8qZ8AZn7Qq4NU307bNrf1/5ojuEUb/9x+Hd4q6kUUv2oFMI9+35+fJPZ/xnNGczevXM332gVTaKM2SDCBtEoSWSObkGbz1wndw9Qdv5MLzzyMipxQ5li1fwr77HUil7IVTVxS8emDOUdLQzAtU6DGSKAsqZGBXPyedcBLVpIMgCKlWYn7/k4fZunk1yJh6y3LiScfxwvNPMWvObI497kQiVcJpCMshz/zjWTrKZTqCDjrEGB55+Gek1pI5QaDiPfdUtHl5yAC08UFUoePZ5572vNMs55kn/51LL30b2wZ3IUtlFr68nLjcRTUUlMIq33/8MQoCrM1fZZgivbCsLKXAp7Kv27iLCfvMIEqqtHUPyCHNLaVKJ8cfczjLFs/nxBNP5OjjTyDLWoQSpLagBZkO26JoSqIKEhWzauV27xAOJO985xXsNWk8+82azVNPP8v4seO48u3v4MKL3uyRpmSEsaI2nHPc605Diog4liSlMr/81U9Yt2ZTm+8oQSgK55OufSZTC3RKvT7M8ceeTFd1XyKZkEQJTzz+CBvXrfZrTIALfYgUJm/voQGLFq2iGndSUWUOnLEPrzvlSOIw9GnWbf5sKKVHNxiLE5KVK1cyvmMMy1Yv5/O33oguLGhDLiCudpClPumbdvKzkBE7tvejjIEi5+LzLiAJxlIKyhxy8GwGd+5CAYUP9CaSCcI6kkhS2AJkGSkCFi98HszI64IkKzyP2ZpW+7GIuOytl6GCkCjo4KADplDv3w0iZKBWZ/z4ThxwwYVv553XXM8lF72NahKjggAhJZ3lmFIYQG4I45IXt6R/8HRuiCpVmkBaHyBQ4MKYC99+OZe8/R284/LLwBmyOpDnCCc46eTTKcVdBCqhs7uHp379U5YvffHVPcNfakgLgoIVq9YyeeoMVCl6dQdpDKOcosgdpe5OL4q6FJun1OtNtm/up2ilKCnJrG82IDRpYxCnBUsWr6dcipn/93/QUa2yY8cOPnrTTWQEQEo10XQEBmngTedcxCXv/CDvfvdVYDKKoiAE34NJ8SxjoJkZH8smfIPH5U2s1ThtSEJQzidcF06297qCJJQ0Gk22bdsJmSYOQlqtFjEQJgKUwcmAXBd89P1X8fjD9zO4YRdP/O4ZPv3Zz/m9LZYsX/YiaWOQREiQirBSJWu7OHVWJ8I3Xd583gVcec17Of+CtxFZxbgOv89pA04LgiCi0WgQtC92W7RYumgxPR1j6eyooFTIeRe8m8L6cDMhfVPF5C1iUWLFojV09U4mDCNmzZjEKScc+upMgZBgM3ApGzesYeoBB5OU2/tZGEFrmDCAlxcupdzRSxL3Mn2/OZx+xmkoCZVSjLUGF7ZduiIHU6c1XGeobxicYniwxmmnvIHecg9xWKanu5O/PvFTVixd4H9PW/xxtEGp/6HsHnaosRpji392i2IwhcZajbGQW4t2Godv1AoNLy9exMw5Mxk79mCOPf5sDph7GNXuHt+3swJDRFTpxLmMkILGtt3s3tqPSqoM5h43E4chuIJyKfDc3LSFUgFBEPppkDwD26Kjs0yWK7ZuHiKxMaEDqxS1rAWxhaKJNZLdgxkvL1vHPtNmEFcSHCmByBB5kySoUhSC8y69lKRrFmPG7MchBxxC/6btRKJElkIrzTnx5CNYsvQFJu4zided9nqEhsj6xnieFigUQamKc5AWBU0DuRM43SBpxxOuXbWWyRMmkaYp/Y0WMomQoSEJDZN6xrJj4w50XhBXYwoZYBHEIkMVdbRVbNi024dzFY63XngpsZpEV8/+HH7o4Wxbv4lYlCAPUSZCyRIyABoNjDGEQUwQAWFMGIa4whACVufoXHP2uedTKo2htzyWow+fS23HZpywDKYZrWZKkVuEFQwN14lUQBgoIjQvvfgPxvR2k5RDSqWIq951LUNDlmXL1jNr1iEQReTWEscCKTQEBV//xp0cOGsm3XHEnDkzaDQHCZUB10KQQ1oDMgKRs3jhQsaNG8eyNcu5+XM3e6ND0UTYHFukSGHBerZ+URR+je5BFBkPQbYOYY1vPrtX1/o//ztaozVao/X/f42KoqM1WqP1367/OOrSDj/a47pjz2iy//pXx48DIfeMNgvpwzoQds/ovRMSi/Nv8tvUPM8glXtEqMIJrJDEUYjRLXKdYm3B7Gn7Mrh9O0ODNVpGkrkYESdEoWNMZ0IkFLGShC6jpxrS1dlL15hJDFvJgUeewPJV61m9aj2rlvyD3//yaKLwJgAAIABJREFUX6hWSvzbv/2RuYfMoVJNKGyIUxUaRYExmqJ/OxfOm8e1H/4kzy1bw7rV/+DJ3zxBpaNCWCkhIkiLJjprYFMfcBFFAcbUcDbl0MOOZtGqLSxasZbFy5YidJPHHn6ArJWjUZCEyEQhXYZuNrnl83cTJWO59tpriWMIpCJrFjgbM/fgo1i0aBFLl73M0mXz+eOffsukSRNI05SOag/laifGWpRSxEGIznMG+ocJgpiOji6e+PkTLF++nK1bt7LhlfWsXLuaN73pTEqlmCiQhAKM0SAEu/uH2bZ9B/vuuw9F1uSoo4/nhUUr2LhtKy+9OJ9nn/obSazIcoc2AZVywG9+8XPWrdvApi0bWbduFVu2bOO8t7wZtKFWqxFFEVEocLYgTkL6BweYNHkKy1etYNWqtWzYtp3rPvR+klL8T+tuj8NA/GdvrNs4hv+wZu1rbv/8uT28Udhzk8Kn2/uk6Nfm4whwIRCjCTxWQVn2mTyeDS8vIkyhhAc/UO6mlUOHbfLFT32eQTGG93/6VogsRb4bG8D0/WeycckSRAsiYRFh6NedrYCzFKTElQAroBoBRQqNGr09Y3nqhZfZldaoa0dhNNru5pLzTyWrD9LVORYZdfLbX/+FWz/7WQJXUMtyWgoKFXH40UfRaNbJ8hrP/u033P/tr9LfsmRhD5aAEDB5hnDaq2QmhdCipcVEVTJXwRQQAscdMpcTD5zNK+s20J85Zh13Bpv7hqhnu3nhbz/izru+QjNt0RkZKtYLOw7IrcHKHIFB6Cazpu/Njq3bGKhD0+DdW5EmlDnNtIUt9fDYz3/P9R/+MCJrIoRChiBlThwLrIppasA4AuOZZtP2m+Dju/M69//LL/j9Myt4ackrHHv0cQxsWMZPH/kWj/3kd20/V4hrFVQ6ennuqRdwNidPG6S2Ri1tcsXFr6MMkEpaeYjQlpICU+DT5DsEcVfMX5/5O/21jViTkjaGsLbGFZe9GSd8oE0dSYbyacHO4XSZgw88jnotRRdNUr2Vl57/HY/++JcYIJIChfWhTSKAMCSXIVP3O5Shxm5m7dPNOy48jyCUuDDGVSVNmshc+/AXYVizcQ07hmrsNWEsqiU5ZvphXPepO+lzKS23ibUrn2bi+HHYzDt8hQQj2uFJhSaUMTCWCfsczO233MSEcYowEISBYursQygcqGIb0u7mgLkn8v6PfglbGIq8xsZli5k4vpt6w1Ct9GCbfXz4QzcwQBc33HIbUkryxhCNLCezhqBIka0GhArjLMpZEgkYg3OCepoTAaUgRamCt19/E7prIrd+5hOUXAshBKVOQIaEQYm/Pf0C2+pDZCanMTxAPd3F1ZfM84d7qf3FHYJwGZBx5KGHsnjRMnLjxbXCAZVu0pYhCks004IcBzJl1+6N1Fp1xu3bS0e1jNAOixf1MYZKpUJXVw9TpkzFuRJHH3UUjcGN7DdtPOdd8m5ywJkhpO6n3Ornxus+iRs7iw98/layRpMeoQlH9qyg7bJ2gA0xKkFECSoARwsRKcIwJAkSnIHUanIsoQw9hMYF6MyiOnsZO2U8KMnGFSs4/rC5Pr/NNMhNC2MMcRDStd8EZh88l5vu/CnLXrEcMX0KSW7Ye0YHn7zlOvYa20OoEmI1nolTZrO7UccJqMiCCMH7PvgZbDyBj33+s8jQkWuo12i7QGskcYjThkpvJ612gyAQisOPOIntu/vIsoy0OYxLW/zpt88SKshtjsGiSjGtXHDA3BOoNwy1rEFht7JqyV/45c+f8mFlUvmkKmWZuO8E1i5eiC1GcthCSMrkmeWgQ49nZ/8Qae7I0gZP/fnn/Pwnv2Q4a+DiKloHFBYgoxRqujqrxJUKlBRhd5XfP/t3NtQHcKkh2z1Anu/i8svOQgsfbuP+iyOY1vqfgpV8uNKrI/SeLarACt8HHBGgtMNYxwEHzGbxkpfpH1jGli2LWLZsET/7+Y9RQYAxljiSZGkTIQOQAR3VCuN6OrFWU4qTdqCigzBid/8gpUighME6R2YKXFjgVIHTglfW7qA5ANXqWCqJQBfQMBlhZxXSOkkgyaym2t3FPvtMYtvmTTRaTYKkRG41hAqG+jj12GN4z023sH54NfWhhSx74bfstfdkDCFBICmXQjKd8+vf/Iqv3P55VN4gUQbrDKnNiSodBKaKHSqgVCCrEMWduFSSYOhSOYYm+82ewsTxe9G/o5+hepPUOVrDfWAtm3fVGD9lJlES0BjOcLaCI4LUUd+2jZ27dzFx5lTS/gGOO+QIPnHrVxjQu6gNL+fF5/7CpElTcDaCqAvtInJriAUQlugQMXluaGaAiKk3c7qjiB6gs97i2FmH8tk7vsuORoP+YjNLF/yZam8XzbxAViuIUgkXSEyh6e3pYrg2AIFDpylHH3MSm3b208jr1Bq7sY1BnvzNExx6yBxeWraYOhE2kJA1UK4FouDYU07m9aeewd+efpoli54kiYfZvXM9zeEB+vp2MlTrp7X7FXYPbuHQuQexZuUyZs0cx9suPoOh/m1I4VBC4oxBWEeetVBtbBZOooRAItuGCIUQcs+/ozVaozVa/zfV6K40WqM1Wv9zJf43oUl4AXSEoacQe26vTtG4NqtU/vP3tkshUMIhFQRBhDEOrXMchlJnGeM0c2bsT71vF0/95Y8+FdkJPvH5LzJ26v6c8LrXc/+3vkaYpdjCcN+993PI3AOZOKGXIFLemaktTngOptaaNDP844UXOO3UkwikpTAO7aCzs4o1GfX+QYYHh0EGWKnQRrBg4UsMDuwiz2u0shr8L/bePNqWrCrz/a02mr1Pd29mkkmXgDQCCRR9l/TSiLQJCJqCgCCN9EjzUOuhiKIgAkpTAtIjKqCWdA9QSBKBEijAjtakB0ky773nnL0jYvXvjxXnZOKrKmq8em/oqHHmGGfkHSfj7B0Ra64Vsb75ze9TmWW/YBpG2rZnHB2msUzeobVkvd5HCEnXdUgi21tLmq4l5EwokhAybj3w9Yu+ypf/+Ru84LdeDEoyDCsaJZEIlLQMoycl2NnZoW0tUhe8X0HxOL9md3eXEKrD6P6pXYwwbGzsIKTl0T//8zznOc8mRs+wGnEx8ZWLLuLr3/wGKQeSm8je03cNq3HgpS9/BT92jx/n2PYOAKMLKG1Y7a7Y2dgkuhUbGz3G9jTtgsc/7tE8+1lPZwqeU3sDPmW+9o2vc9EXv4wWgu3tY+zu7kKaUKW6tE8ugG3QTU8pgv3dU0hRmMb9GXSXHNgsl5KqgcfB72cm8mW5JC/38/8ineeWeyGqJqkoVIZekVBs1dctByqnCqLglnf6MfL6JO/547/AkhmGiSf+wlPR/Qaf+NiFXPih9/On73gDYwbbNriS8WrJTW9xW1q3y1++6e1AYBw9T3rac6vpmLI0jSGFkezmzbzRsOh5/C8+ncc86hEER+WaucQ3v/MtPvd3n2FnZ4f13j4xZlyuls3BT3R9BVedj5imZRoq01IQGac1U8yYZkEOhRihtxWBUUZWpmhSSN2gjUKrur8lwef+9pN88UsXcdYVrkgjNRTH9iYgNCEbhLKEEIhuD5GhO2CxaUNB42JEmoZzzrku+3sn+MB730OvQGjJ057yJJq2JeZMUgZBD1mysB2d0YQJtq95Te7zwPN44fN/hQ0NiCW/8/LXcdOb3ZArnwUIz8cv/CiPf9IzeNf7P0wRir7v6Y+fzl9/4IM868lP4JOf/HsiC0q7w7Oe8ywe+9hHszq1j5aGhOK7/3IxX/rid4keaBYYbdleNEz7cyezNCBanvjsX+bJT3gMaVWxK9s2XPT1b/EPn//n2v4rQFEB+MmNICVJCpquQ+TKxGUcEEqytG3VE6UCJ0YqnK9M4oJEmdq+/NKXvxjvV/zyrzyfDIzjGu/2WS7auXuz8Huv/EPu+uN34UpnwqmLPo8f1vhiyDRQJB/+8If5/r98q06lVPPdlYTtO3IJSGDwEmV6HvlzDyXniZA9PgW+9MWv0OiOzW6Dr3/1G3zv4kvol8v6QcXz1xf8Fd/49rfY2jnGtJ741Mf+hq98+fO87Z2vJ1INmxpV6PslEsVw6gSn72xCgCCqXIpzEVSPT5reCBoguTWf+MQn+OJXvslLX/ZqhLBoEtGvGT1gW37x2c/hCY9/DLpUqQyt4Dvf/g7/+Pl/quy9PGsEl1RJo95zzg1vSImFd/7JnwOwmjLPesazSAhKyhTvMQhIgl//nZdw15+4C6efAc1Vz+a8hzyEF//mr2IB9DFe+JLXcL1rX4uzrwRTMaySRjSGX33uL6PDmt9+wW8g1JJuucNnP/0pPv3xj/OGN/9eVdQWkJNDlECm1AVAAyFDzCSpcaVQYsAiybGamoRpRXBw7Fo/wvmPeAQvesHzGccEZcGrX/NWbvQfrsdppwNZ8PZ3/gU3uPrVWABSBIQCa9u6crpdnvErz+ZVr3oTj3vyL7FpobcZROBhj3k4Oe2S00lcupiLvvElzji+ZBoAEfj0Zz7Lf/37r/GaN74DKGRRaLXCVolwFouWkh0+TKz31hjVAg0uKIxUqPoagW0ahBBccsnFSKA5KBDEiFl2lTkZC1b2pMnjU0YXX7n2BcBA1tzyLndDrC7l/3rbu1EFhiHwpCc8FbVYkEugM1ByRkrJsZ1NbCM54+yr8cCffAC/+1vPYzlLSvzmC3+fG934+lz1mgZazROe/jSe8tjH0sb5uaM03/nm1/j8579Q597/hLfM5Zmh/1pTtFxO4/ryRcGqfQ0oTddblsuOGCMhJxbLyq6+4jXO5mEP/xle/MLfYNFolO545atey01ucj2ueY2zWO+fIufMNE1470ErssgoCaokBjcirGAc9xFakeWS3/ndV3Hu7W/NDa93Rbrtnp9+5L14+cteiF/vUkTHK177Fm57y5txlTN3uPOdzuXi73+X977n3TjnWMfC057+dC65+FuMwx7OFZr+GDEXLvzoBaz2L8VN+4TgibkK1uzv7uH3V+AntJgQwtG0mmGYaPpjyGZJd/aVuNu9f4yXPP8/clbXgux42ctfyTnnXI3TTmuQC8vtb38uz3zC42lzQbU7vPbNf8xYAje62fVwfp/jx1qUzwhvQG7zvBe8mLvc4/YcPw7fu/Rb7A37DIPHig6E4VOf+hTrvUuZxhX4TELQ4JlWCUrDMEArYKMBIiy2T6PEkbhKXPL1rzFceor13oBue/ATH/8vH2M4dYq2SEqSWN1gkBgN07BmuaimloVE8AMbS4mfRprGENyacdzlnOv/KNO44j+/809RwDDu84tPfQpE+KVnPoeb/Icbc61rXBXJir71lDQQ/Ai5kGJGGs0wrAh+wo8neebTHsv+7rd56UteyDSsWe/vooTATQNaa6TSpBiRh/rsCnX58vGRr9JRHMVR/DsM/W99AkdxFEfxv2PUdvhSCkLOjFFg7nkGcQBmHYiri5n1UM1vsqwgF7NG5GVtNgeO3wVRAqVIlFIobSlSsooBcuGKx07nj173eu794Ifwfzz7GaRU+PUXv4jd/iye+Nzf4hGPfSw3v+ZVkSJxnetcl9f84ds4vsg855lP4k/f/nZ8VoDldne7B3e524N54hMfyQf/6kO8/f0fm09/rB1v5Rive+11eM7jzudlr3g1973vvaCR4DwPvP+DOP20Ja2ekEohpGQc17TG4idH1xgm39D0O3z27z7OrW96HZQMKKF5xKOewF3vdVeCdDgf2OlOZ1rDRncaOWn+4//5q5iuRZrK+JymU7QmM+aE6ZZQNKv9CW0EITpy2mexyOQysnVsgxOXtESv2Gh7FrZlGgayh586/6dZDWtuftMbM7qAQLC9teT1b3glO6f3kALnn3dfOivwfs3t73hnXvnq1+D2LkYJRb/sCCWylAaZMkpmxvUuQmnWg+cnH/ggRIFrX+dHsW1Ldiuktrz+T95DiYEp+grm6kJ0u3in6TeW7E0rhE9o0bG1vYUf1gg9yywgEXk23RJpNlA6dAKiiAPwUh52KdZcFAfUoB/I28M8u1wey9kgVXCZI30ps9u8yDNDdM7Ng7ZpJJgdGCY++J4/4ja3vQOPfsQuvgTe9sdvYEJgju3wB697DcdkZeB9xUViewZOXZFGFC541xu55c1uxFMeNzJJ+P03vocI2KyYVo5tpemBcQx0nYZ+i/Oe8DiGrZ4rtRUpUXaTqCUf+tCHuEquLbVGgZIaaJHKYMQKmUAbuODDF3LmmWeShIWi+PhH/4Yzjm0jpn1McCy7lhBCZc1qgxQdyB388H38iW9xp1tenURC6h4jj/PVr1/CGWdFvvH1L/DVj/8ZW1YRkYi24f0f+QBXOussSsWP6/wPGaUiKEPUDR6wO1u8733v5Jxb3IqHPcRBsbzlzW9lPxSy0FhtCHiabEhF0USPAYpued7v/R4PudeD2BYSZza46jWvxT/8/aewCT59wUe4173vx3s/8gnOPNaxOwpC8qzWDWde7Qb840fez41ucwue/8r/xEMf8EAe+LCHIOLA9rFtklQYBdp0vOuv/obrXOcs8J7sRkS4lI2+ktGmSdG2V+OBP/tUvDrOVXYEU6aCpYtjvO997+dHqczahkTyE6rpidGxLis+9qkPs7nZkDDYxvIT97k3P3Wvu2MEBA9K1RbexjYQJrQAzIpsISF541v/jGte71Z87Z++yBtf8AxMytz2ljcC2YAfuf/9z+Ndb3sZBhDXO85r3vFabnbLmwINIo387E89nNN3Nlk2oOf6gysDrlQJCIg0VhNDwuia+TFKtIbNtmFaD6R0Olf/kdN591+8lZvf9FrVHCrBT5/3CHaucGVyzjRGc2zjGL/72y9G5So/ur//PUgjMgQa3dJ3luvc8KYEIFsoeYNjVzwN63ZJwI/99MPZAEbT0vXHednzf5srL7eBPUKUGOXpFkBpuN+jHsmlQnDlTYtzqX7hcoMLLvgQvigarWetTkURCmEVohg+8P73ccMb3oqff2gkS8Hb3voWZCMoeeAet7oFSUkgctf73Ie//NNX1Jdsa/jVV76CH7/73dmWAkrDTW52Lh/+6AchwloIhm6b2OywFJl3/+HvcqMb35Avf+YCnv+8FyGabV7/uteyrcAFaDcaJpFRCgyFnEV9RioJUhJEQVpDdBHVtkjdk9IlWBU5fgxI8Nzf+E1+4sEP5wqbPU1W3Oicm/DeCz+CzPDg8x/KRV+/mFfd9x6oDHuykBH4ISI2W+gtx07fZOMK29zvvreaPecEa8DQYYuBFEFLwnpNn1dsN7BSikk1vPYPXovuJAmLy762NSuIFKb1PkV6GpMxAgSGkFtkv8MnP/5hrnhsh5z2SCie8/yXcf7D7zebjEVkFAipGcKKf/rKZ9nqNaJbUFzkXg94ED953l3omPWiWYBu8W7gI3/5Zm572zvwCz874Um8/u2vYyU1//iZj3CFjQ5H1bO++/0exb3ve2+Qa379RS/gvvd5CAuhUKLn2te/Lhf814+SyBQpedjjnkwQ21x9uWQMawrQdafzoQsuIFMwIvG/yks56GKQBbTUJJ2RQqJMR7/Y4MKPXsDVrn61Kl8q4Q4/fmce/JDziOMJnvHsp3Phzz2WnY0z6SNc55rH+csPfAzBKRCRFGHZbyBl5JJLv0vbGdx6RZw8UgtCKjzwAT8JCZSDe971XN71lpcQVt9mbTVPfu6v8YmfeQRn71wVClz3nOvx3ve9H+2+h7Qj73nvO7nN7e7JYx75FLRW/MHvv5jTrnlFXvXql3Hu3c+rsiDAAx54Z6ydaOyA6S1ZKmSBrUWPWkc2WkuKe5D3IcCy6dg7tV91y+0GL3rZS/mp88/nuNzACPiRa1+Jj3zqUyhxKZjIr//mr/Hohz6Mq9pj7Co499534y/+5C00emSdR1anJu5/x9vjmyWEFfe57z153zvfSPQnOeP6V+E1b3gNd7rj3Wu9yMB5590T2waWfQAZMY3mSQ97AI+PkiUZo+HEa9/Fox8qaUsmFohGc4Prn83D731X3vn2t3ODO9yaKOoG/WfOvx+n99tsJcF2aSELGiKtjPQGoncYY0AWvvC5j3HGwpJLIAp40rN/ifN/7mGY6Tt88F1/xo1uc2ee8PCHIi289lUv401vfgf/6VV/wt9/5ats9JYVkKeJ0zYXCKNrIWVdCKqh7XfI0WFVZNkI3v5Hb+LGN70T//i5f+ANb3gDurUsjeDUpZeyvbVF27XkVN/9pRCz1JCs5pb/PdmjoziKoziKf8MQ5X+sanwUR3EURzEDluIH/vvRj36M251723rAIY0oc+GFnyA4CyhKmQ2WiuMa17gaFEMpAkhIlau+0Mx0yAcKjUWS5zZ5Wa2CIR/oElU2oJjtbUppqtN4mcgqI/oGfKQ5uWaz7VnlROkWrJFEFK2UCDewoRMuOrwwZKlZ2JZhtctGXwgh4LIliRbVbrJ38hKe+8zH8cTHPZZrnXMLhJQYPbEeJt71vo/xpS98mV956i9UjUeRcCVhdIebMjkZuqbFNJ69kxdzfGuTkART1hgtsXmFUIIhW5S1qOTwU6DpjhNzIoR9Gtvi1tW05fQNye5ql7XtaRct0p/EuwTtlSEW+rRHDh6velAJIfcoshDVFjkJWhIlJmS0aG2ZyrruqLLAGkOcRvq+xQVPRiKFIWUPcs1Xv/p1HvSQx/Gm172ZH7322SgNKENOng0jmGJhv3QUIVmqQB7XaCyqtZx0A8u2YVMInAuc9AHTt5Qw0HYb7A/QNpo2fx/vPc3G2cSoSWFFyhNtpxFSE6PGe49Rs5yCtDO4OefDoYl3/f9RJCgSUepxRYaarkVDEQj539MXvZzrfM5855vfIaWElOrQkb6kxK1vd8u5r34+fjY8qcTUuiEgVGMnlMR7iWkNgogLEaVbNFC8Q1hFEZopVyOjFjBxRfXtVjjZkqRFAi1jZez5BdrWttPV+hTLxWadh2EAZaF0xALjXP7cCEBOlKaQCGgCpShcWNBoECITp310t2AMEoxEUfXa4jSh+hYXC0ZElFLEIpEZpBhmHVc7i/sJCpogIGVo1QrBAE6C2mb0GtEf7NVLZYpHsPN9I2ciMEmFlQJbXLWs1w0Ig6Oel84wTQ5vCq2xWAKUeh9TOWBfBnBrEA2D7YhAD+iSq65gSji7JABdCihpLudzEsnJs256MrCVchVwtR1FgR8jttMMBbSAJq/q+cslPkmMOmAN1w2+SA7CQGo3mNAHWEU1ZGL+bCHBKHJJVfcNKMGAsbNJDPQSmCZoWpi1XSUehj1oLF5vsk6JDaXIeWZCJtj/p09yx7vdmV97659z7p3vgsrVHE2kAmkPZT0UQRKn1TbjeflFgK+E7Xl8BMjqLRxLQQtDdFWrT1lLEZBTQcUEWhNnMFXHAXQEDN4rrLIgILCPlpIwdthG4mSdVraEWnjwsd4XXdHUYjQeBQhShn7Wox1LnftNkZAKTgmUBo0DYHcd6BdLZIgoXTjMQNHg82XT3odEbxRpSthGkQQ47+jtfP1TgabH1UcZJ7/wGe54+zvwxnf/Fefc6uaM85j2AHECrVB4YILSksqCA4Xgg+UjA6N3bFqBiPW6namZ0cQ6Dql6KCFyRMhMIAEamQ7a4MG5Ab1oCTlipCX5CatWdT3Im4xDoVtEEJ6EJGZFUywU8Cljmgy4uV7U4KeCtaaOkwBDAP8d3v6Wd/C5fzE8+ZlPZFtBcBOyUQgEagKlNaQBGkOMdd2UZBKSfVmvXcUVC93gk6FQlSYUseYjApQmAZEBkTJWLOuQ6brG7ue6ZljvkErOsyyDGOu629R55lJlrzclokSq1xUK0giIHl0mEJIUDHQNE5lUJjaxdQHThVhnKDKDTq5+RymgN4hZExUkMgKHQmKDQjAXdjX4rLBULeohOhojURywPOVcoytIBOTEf/mb93HW6QUp16iiKCgolp3TroCQDVlIRBIIbUgIhBagqnyEjoqwHzBnXIndYYVhTaTg5QYyZjb8mpQdU9MRSmFR6lxceU8Ris5UBr8vgZx22egdwQu0ujrFwyXf/Dtuf9d78KK3vInb3OnudDEjY0SRQHiEzogSsKKwWhearWuwNzg66WmMQ4iRaRrpuuMMQbE3FrY3LBv5EqIfUMur4JLAuxXaNKh2k3EcWchCihPCCnLYpxOZ5BJpeSVQLXnchZIw7RLnR6yK6OIgT/W9Up8B7YLR7yJFRuZCIwXsnwRtObF5FkIu8OtvcwUlcBddxM1ucSde/e73c93b3IEpR6xKNH6kFR4hAzkWlNoihkRe1IKf9AtakYCLqz602q6ulsYwTgPCaIwxZO8xXcejnvxE7nCLW/DQn7g7+ExpNzkxjUibGCZHa04jrBLHG43RGeR+pZoKQyoBlddVPkUcB9XW513XMtHj45pN1lXmplmSUyYKAzFjk4ciScqSc8DIQFyfoFjNyb19OrtJqw37l34bhCSaTaQWLBpHih7VnIbWPabR5BArK9TWIl12AalUfVTI+t4R3QTZI0WmoEii59Of/Ty3Pvf2MwlCUcrlCs/zY/j/qdn+g3GwL7nwwgs599xzD//+KI7iKI7ih8XlcY0jpuhRHMVR/C/HwaLCgXaQLFBAFMHcaFxf9kXmQKFRFIkU1TG85PrbMhtcSHmZMQ4ws/HqZxQEUtQWsZQj2jQU2TFMK6Qf0Tmzvb3NNARUu+TS9ZqdY8dYTyNuSvRWEXNACIGxgiIVe3sr2qbFp0AIida2xKJw7hTLTUPUmhM+sLtesblYkpyglS3T/kl6q/FZUGJGmsTCNuxHAbZBpULbC/z+Hsc2F+yPA0lorLHoopCiJTiHaRt8DAQCplOEPKGLQqNpMIhlfdH8/vpStGlYNh1uGMmlsLW1w8UnTtBog1SZXKDvelbDPtY2hORQMuOdw5dEZzrIlQXQGYuLjoxCSEPB4UM6fAV1IbJY9IQ4Yoyi1Yr1ap/GaGKJ1ZE4JJJaEvyIbBPGQeRHAAAgAElEQVRKARHaZolCcGq1y3KnY1qvkMkSY+aMM8/g+6cuwdgGFwNbG8cocSJlQdM0aDIhDQhR2No+xmrYx48OqxR901LyCilldRuGWWs2kw5Mvg6YoqLmlJqPSz+QU+VyjNIfDDmD7lLoOX/nPxH/+oV9BkhnYEpJoMxg6AHaYdqZUVr3K2u3Ztl0NLqtOVxA2YacEqXEQ3MhoAIZwgAKi2SafAUbdEOhYJsKkqEyy8WScRzpugXojfmkCtoIOiDGAMqAUvPVVbarEJrWQIyVKaq7HjeNtO0G7uA6BWjbQAZdBEoLKAldZnRDWCDVMWprG7uIEaUVRhVc9LR6AcaSnaRtZ8fouhLgx8iy1RALMSZ0a9ACOiI5u1mftSOEhLYVEE25AtNN3zDfdkiGnCdiU0Ao9CQrI1MbEPGwgW9YRzZ7XUENa1Cptk+nbKqcJxkhJZTaCrikHpqFRLZdzaEQaVpLTNAedgYqSsoIJDNpEucD2hoSpYKMZjkfWU2IDNXEIyaFlh1k8GuHXdRxB0lIAWNm/VoBiFi/1I9gO1LKoA2y24ZYzXc2lKobZjkrTyrIUrC3mjj7ildFz/m6HhxbvQG1oMJ4psrEmvm7SgCVUSZVXT303L4tKEpSMkwh0bdmVkuJZAJClfp5uU6DUqjjMJtBGWtJs9SEEBtAwLaVbZ0nT9fqen1KQKM5aHdG1nspZjDdyso6lRL6ucjhXMA2zeF4+whWKzYXCggIY0ih6iJLWRnjdpaL8D7S2XaWOFDkmFBa0NuqCRFdQjc9PkSS1nQKum6BiwlvK9C9YJasBEKp0FeiYvBG6QoSzEi5AHQBFzKdrcCbKnW9t0Sm4AELGdau0DSCRhYgkcIaazaQEqYRrIVm0ZPIFRANYE0LeEqKCAm2FSAUoClEtJTgan5YKxn9GmMLU4kYqkwHK6ABbSGVgvKG5/3GC3npW/6cRsEQoG/aKt5QZopbBnRf180SSSUTlSYDLRlBZf/W4mcdJw3EKaBFBNseApclR6y6XLFinu+9hOALUjVkB9IUMLl+UmNJc/FkKWtNRTWSXBIpZYypmuYoW+8vEaUKfjxF23UUYXA5onSVyRCAGkeUbUA3pGhQMkFMpKyRqprEuZJZCAOmgPMz4m2x82MkhEhzMM4/xFjm8uBO/fcs3yJra4FRhiIVpFr4SEIQYkBnjWkaTl36PZIS9b4IybDeY9G0JFnXKJlTzVNr2d3bxdoWrWB/7wSLjR6TM1kaUAapM9GdRAuLLwndKDY3tihhqoaTStAay+6pFX0nKWTWKdJvbjL4S1i0lmm1j5Yao8Aow7Bak1XDlc48nWlcsbfv2FhsENKKYR3YsFtEn3GsQESG7GmMRGeB0gsoE7I1yOLw04SLnq2tDfx6j14rppDR/QakDmJEqkgOe0zesbHcIq/GOk69gCZgxMX4qNk2C8iKtTcMAmIPKy5ho1GU4FGlQbbbJPc9VGvrc1YZ9mJtH4dELiClrnowaRdypuSGptOkFBlWJxDSs7504gyxwv/LP7N7yTcxtuP7Jy/GLDp0GpmGfVJ7Eqk0Y2qZfCQXRxlBGMtisaTEjJCCIFY4f4plq8nDgJQDvZSUFBClMI0nkMqQAqhcZZ5yjkzlFCUH9FgNvXanU3QbS/b2T3AqFnrRkEthcrsUF9hptsnSIrVCKhjXe3RdT62sjLUQpzS5xLmopqga7al6DYhSO22O4iiO4ij+HcURU/QojuIofmj8MKZoIYHICAQf/egnCF4iUFAKQsxM0R+5GiWLmSkqZ1f5SCmpOk4zk/6EohSDEKK+VFEOK8Ui192TkpEMFGlxU6gOnirjxVSZQqtCozr2Edhlz3pvl65vkFoT3IQIAWMVQRRilhjdQ8rENGKtJowZrTVFJHwJCCWRQiPRlJhQuVbFfc5obcFFbKPJwjOlzCQ6pNGo5NHZI/xEv2hZRw+yhWgoqbpaN03DEBJN37EO+/X6RIstAuEdxlhWRVEkLGQieYe0PT4ErE6EEGi7TfZO7XJsq2eaJhId2iqcP0W7sAxjom17yJ44ZTQdokCRbjYeauv9zx7bqKrRWhRKdaTsSJzEakMOS6S0aJkY44BqLN5nTLb1OvJAKYWmGAgVTCgy4PEopWhjRymQTMGVNLe2S/IEbaPQciQEh5J9ZUEIiDmRKHRtT5oyWiQEjhAd0mzMYDmUEkmyMuvU/FSLEkCikwYESab6jn7ounzAFL0cWMplfAQpKnj8jW98i5QSSulDpmgKkdvc7tYgD74HNHNL/QwWxlxQUiFyNacqM9NLFw0Jsqo5X8ELgFDbTmkq6mcrPDuFQGuaw+sqIs+baolzDtuYwzMX1M9T9ZLJpTIzKgiiL7OUKhldAkJKStF1vqVASgFjLWOMCF01BO0hiko1uDGJ4D1SLFAaApkQRzrTIYqk+IDQCkSkiARC43PCyjnPYt0n1fH1NNLO7dfqkJmYkkfpQs4BKTSgQFRGWZzbqyUwhQimGkDpkEFlBjmi6bBBV6Jt74CILxYpDIpZKlJV5nCOGoRASAixYE0EBKVoYgQjqoBnnBnBIk4opQ7ZLTHN95tQ16rScCCN7FNEK1mx41wpkFMekOoyjTWFQSE5RKtFHaSsCyGMNEaRE2TVUDHwhBZpTp5EMS3hIIdKAlGNiKSobuc+OToFBFdPyiwZKnm5Mm7JxODQpiOnOs7yYEqoWM16hCShkTTkecrkeRzEzJCu89AhpKsHlCXFV1y/SCjJzQCYwQdRmXpUwNTMzsXkCvBW5jGXfbjQEOoJF5kpxFqwSNW0I2VQKs1zQ5GQFZgQ9RpLDpQcMNoA5jDPIOO9x1oLuTJSXdYoVfPUHCQLeT5eVDayrP0KMkdkdoBmmOUeemYAe74/GTcDYBJoiDPbsRYGIrZUfoKf76H29WuiHNFKw2TAQFQQSHQIUnR17uWMlouabwCikBMoJRAzc7Rp68IxjtB2C3LJdV4SK5CZ+irzagpJRBKu5j8dbZEwcUhpziIgS4SS8bKayh0Yzuk439O51lR0JRWrkihCsC6yMqqJc7eHIaVCmRc2HQXIum4gCgWDSw6j6tkI31Z8RVJbvHNCyYY81drHwe9rRpf5/opajJiLCXVe2ArSp4JUNQdTjCidDv8+IJDYykDOVRXHlhFSJqvF/HFxprxqxpmZXod9okUiS4EsyUEgrZ4nVsElDteEChb9cKYoQiNoOHb6mUjVkoXESktCEHwGLfCsCOPAIvUIYQhGUbQghJGMQDYLcvAsRIEYCELQtD37+2uW/YI0BaSUZFkqcCVyZYSnRE6BpWlJvrrbe2kYdUNRkjzt0RlDCWCVpGs047QPRpAEUDRCGLRQ5BgReargoeoIRRCCQ5TMRt8xTQMojdYWGRRCGZyI+DzRtNXocTy1ZmOxxJcRpTTJS4xuCSnUd47sEbkglCFGEEli+iU+B0LJdH3LMA70QiMJeHcpdtOyDhEtF4jQob2sBRMlOGVzlSbIIxuyQ4wGkQVCVxOzcZ0wXY/PHnKiM4bs670saUQygYBhPZKEJMSC8xNCevAeGyTHto+zu56QxiB0i8ueGPfolg1TjpSU0UGwbBYMU0QZTSmB4DyLdhMfwWXJYtHDtAKRcUUjtSKMK5RVjCmhlEKEQIl1groYUDYTxpE2ydqVZWE1jRSlkdLQqqa+E+rC9mbPtLvLot/AYbD9ghgcfV/foY1uCLlgTFOXAQFKKUpJRD8gSkTLOreL2jxiih7FURzFv2kcMUWP4iiO4v+7EByyQUFWwGmuAkspybl6rMoCMTmaZoGbMtpoUg6VrVcyQimEVMQYUbIykKSo7bGLxYKUEiF6+sYipCKnRIwVjGxFYYoRLxVWN3RbhrCqm6nsR6QQlfFDbfHS/YIQIiUlrNIoIRnx6GXH3nqfxhgQBYNCpIzUBh8jjbUklfCkypZCsOw7VqtLkEogFguic5WdUyLkkcZIUtGMk8dYiU8OozvGFClakaKn1x3DqZG2XZC1ZEoOaSWqZJIMkCvLzaSAFLW5UbQ9KQ518x4CVkpcyghj64YnOpSRxJCwqiUMAaUUWmv8ONB1LTFW51AkxFTQtoJO0+TpukXVjpSFpqkvvkYKcopMydXxK7G2RQqD8xEhPUZrZNZkKREqV2BQSVKM1TU1ZcZxpN9Y4lMm5UTbaIySjFNEa0MhzKxMQ0oZ3Ri896gikErOAFpDLIWcMrZpcM6DFpWNkCVSG6bg0NZCqhtWgaJQiMnTtx3j6FksFoyjo5TCYrFgGAaQsoLiMR2aWkB9eIYQoEh03akfti9fFnPvb50AlQk3ozMZQaFQQsHoOmtiqmS4agg11qRnZgnmUmUCTWWgqRlsiKIaIZEkjW3wSGYoleQjVs+gq051g5Cq1mCe24wpYIQk51q8yPNm/AAIS2jQCkNlcRdUzfcISlWtVqEzyFDPC402C0KYGYaNIUaPTiB0A0iyL4SKiWJ0BSG0ligpGcOaxiyqbqsARJ7ZqAes8VydpQFRqrZlmXWKywyKR0CrCqZ0LAh5Rk01RHRtx86ugmqYenxWSJkRupByrvBOLoAil4igYExl3FY0pkbdfJd5nDhkAqaZU6YvV2pWSlSAbDb7SrlglCGSUKXKJyAClEiZ9UFFmoc/V21FWCOFJjCDolJRikTISPKVnW011bFcVIahqn3pKA1WMc+pDKIyfptyeEqARClZmVeqMuwOxyIAdoNCRpVYmaPSVEBwzpeDj6m6sLIys2VtFc6zeVZYB8yigvxumOi7nhRry/TBfCkpVRYcmVwEUmp8SEgzF8N0HX/8gLTU+18yZF3lHLJCqMoGleQKpM45I1BVh/jgkgVQEkIUjFWUHGdHZI0fHf2yQWgOZYMP6IxhmjCtJcaA0AYhZxS5QDMzjpnz8UAWu0FCDGArg07MNOJqlFWBMoQgele1YWdgUSvJ6PbpmmNAhep0qfmbcodMGaMykUIRB5x2UXVlZyCwsfWEqgEXuFiLD5kKHhvK/KxKJKHw1LzWyLpu1S+eTbaqPmDOAqkaQKOZxz/Gw/uNrEZC8oAdmTxaawwJTQWUauGnmrUF/FzO0ZQxITpNISGEQ+KABkFbVUoKxDiijUSJBkJBNnMXSg5zURWKELM8QaVRlpxBVLd2AcSY6tymkObzIBVyhNgoChozFykOZDCKkBWbd47GzOOUM74EpK5rQcjQSVvlLIoHaSiqHltmbcVGiUPA/3/ESqmmSrU4UIsopf6O+tAYXEWrcxLkmEkq1iJtqZNKkGr3v66SFqUktFKUEpFKooog+Kma9s2AWZ1gteiAqHq1ggYlNSGuK8gvOgSKRkgGN9I1GlESSoKWihRyLSJrSG7EWkXJiRRmp3Iy0kh8rGZmC5lQohqDGdOxXgf0QhLEmta22KixqkWTcG6NNhJXPNFKxpDYsFukyVeZFSGIWpE02OKxRYDcYVppOH6c1bQmr79PpxJBJHJMtHYbgoL1iqwTXVtwyWGbTZxPqFAwaITsSFlgjCY5jymaFAult0QpEEHQKIt3A9bqyoqHyk6eRla7J9G2ZXecMNZiyBzf3oHJEIuh3VxStIQQWDYdKbT4MiG0BhMxBsIU8MmghaW4kbYxrNYnEaYlBMPF39mlUwGyZ0iCrEDhyUWQcls7pKRDyEyuqxFxksiSyLkWlXPUtFaTpSDkkcmv6ntEMezvJxopGccRj2NwA1pI3LCeTSgVSF3n4QyI2qZBm8pY1bIcqg2lfMQWPYqjOIp/P/HfLrscxVEcxVH80MiXbWZnw5vDXfb8Yu39VI+cX+4Xyx7vB5RSpFiQojICtNaUIlBCHjJEY3JIKVkul0yTI4bA5maPDxMxZEIoaF3pPH4ckAVs05OF5tJT+ygjKcHRKsGibxDz5qeUwjAMGKPp+8UM3EZEgWmY2NzcRrctMaeZzSoQZPw44tYrSs61bdu2qNZy4uSlLLWmUZrd9YqkFG6c0KWwaCzDuH8IuIUQEUUyBU/bNpAzSmn2ncN0LVa3pNHXF+KUKttFpKoJKOZ2Z1kIwbG/v4/PoE0D0bHs68ZncBPKSJQSZCHxPtPqBkndOCmt6ZZ9vWatEFoR3EBOjskFUiksNpaUUrDG0HUdwzCitGW9XmOsQhlNzFWf1Oqq8wqZ3lahyOg8Qgt8CiAFUmga282buMLWcoMwucrUKQIlMs6NNN0GUreVRZIrz6dtekQuaFlBO+ccUur5pxptee+IyaObeVMuMilElOlIEYwxBOcJob70byx61ut9FosN1qsJiqDvl1xyyQnatiWlxDiO/82sPwBJywEq9wOkhCr7UISciWgFSUaqglKCqqon0VYQK+GGUmZgaG4xZZahoAjcWOePQdWO1HjAztP4HC5Hj7rMNdHaA9Op+v31fljiGC93lgdFC0MIhVyzA5yvBYAZJC35sk1MTvPXzZtzJUVlBf6ryw+pGqbUjZwlVzlH2tYySyMyjANaV5arADpjgUwWMIb5g+be6jR5MoWCZO0migA31rbPnCvoE3O9z8i6yRalMooAimEGo+c1K1UWkRJUliyaUiJaVlaTamY2aCkVUCkRpGKc/CH43TZtXetCqqCgmgFJBInK1CNCLhmFIE15RlUqSDrGAYVCZmY0tYAopBwIudThL6BkAyhOXPQVrnbWFfjbz13ErjtoOS+QBMpUpDkVKGTigVJpmdG5kKvmMoBegKosViU5UHWYr1eBUOQUmJznYBgwmpyhpJnJmvOsHg0+5FkyohC8ny+xck8puko7SAguYbuq91gA0/XzhhlSrHMVQGhbkdZSKssKkKbKPbhcmcWVNNqQhqkyOLWcQUUIqRBiopSAIlXQcZpnpZTElA+Z0iGk2s2ARBRFjBVELQWWy4aS5uMAdAWhKRLT9FAKRsPf/u2Hue/97glCkMbIOde9JZ/8xJfnYkchlsskNVCCEOZ7NN9AP420WtU5nxKdNeRYNSgxEGKmaxYM0y5Q9fiIiZyrEoaQsmKR8zMqE0mptqzGVapArKhFllwURhsarWYAX1XNZ5oK+jeKITkKGln9rTFSEfOcJDPzHJiBZ4kF7LwMKi1J3lUgSB5iyPVPtSHjsSKj5jIKrtRqUFUCQDLrQ8wAeMqBQkApiUSRQz6kjimjWfl5fVYVEE3ZzxrR4FxNCVJBUvDRkaUETG2oz7UoBZlMQikx63FIpO04YNzXCiGHRY4JicfQNIbsp8rqVxIpc+1oSFWjN/m6GlTWK0iVSQlCqTlaKXT/c016QohqJjn/CCHIORPjrDdc6jWKAxS8XMarSylQUiClREmZksLcDZCIJSOZpV6omu5ZFkpJ889slFmgZHkZws9lQK5FsmUb1ut9jFXENBHDSEizVm+OtE3Vu01TxKqOpunoN7fYW+0hRWLRmjqFdaUVexfY3jkNiqRtLc6vCWEiRg8u05hlXResIQtNkg1jiOi+qZMqe/I0YaVm7Qrn/9xj2dw+g+3TdrjmDW7OylV2sSiSkgXGdgi1JDhD312BbuPMqmu+6BhTRrY9C72gSZZWLFB0uJRQXQeqpeQqcBt8pNULclI03SbjFPFhQioIXrC379C2Y3d/n77t6GyDFpph7dBtg2gMySrG4Gnn9y+FxBZL9gWZNev1yN5qVf9ub00pVI31WQ5Ek2gbRdvWdbQxmkaB1VVmxMqCPngnIRLTiiImlMiYuYgtZJpp/ZKcc5VybkDZOuoxZrzLuBCr5FPw+ODwwTFNE9M0MI4jw7Ca3/sLUtXnnta1MCUEZHFQbTqKoziKo/j3EUdM0aM4iqP4/yWEhNZarDXEGYx00wqjLRJNlopQJlZ7+2xvbyNJrFcTbdegdCDJQvATWjX07YJpGhjGvdpFKy2LrmEYdzFK0nYLgpS4aUJpzbHjpxHWKzprSNNAhKoDpi0xRlqbSXHCR0EssLAtORWsbIh7DkfGasMUElvLjtV0kmM7DWXS+FBouw3WfkLpRN91nPjqd7n3/e/H6//63WwuOzZ0B9PIMK3Z2dwi+sRqf5eM5s53vSvfvfgSiIWWjGl63nnhhzmtbVi6gbYURHDkaSIaDVJSSiGTCFqSUqI1YG1LypJhHNk2hcKEC5lmuSSMla0qyNhWMg1rtAS76Dh5ao/GNBhjcWGgMRqEp19skWTL7t4efVOlD1SKnLx0n+3jW7XFtGuJOZOpGzVRBKJkUlqjlCEHjc4WlyNWCWzX4r0n+ISxkn6pWK9WKNkjsqBpO9brfUQrEDIxuIDWmuAnjG6YJo+Qkq6BFAZyVnRdj5sGUk5EMk3TMO7tsrG1ZDXVzehCaWIuJNGQiUzjmr5tcEITkmc97GK14MTJk2xu7hBjZLUe2NreZn81/N/svXm0XVWZ7v2bzWp2d87JSUMTEkICpIEEEnqJ9CCdgLSGvhEQscC+QxAFFEvEFkUQsFRKvWJp3Wosr4VYKj1CIJCWdKRvTrub1c45vz/mTvBWje9+37h1x7j1x3nH2Bk5OTnn7LPXXHOt/bzP+3uIKx4HkHYSHM4LXXgVzjubu0ysLsNQoXe/z7Xi7SlojWdoYVJQMcJFBFKQ7XJU4h1+WWeEKFKgajTThEbg3aa6VqXsfr2SGqQGBc3SEug+LzIWdMe9c7LcIsO6l8W6ooQz3p2lw5CiMMhAIESJQ4LQvrEg6I4QR/7cxVG4nEj6cXbb6SArVVJLN/FaecGwlMhA0bE5UmpCpZBA4UoMFimiLqyxxNoSTYSUAl2pUhpHGHk+p6DwIr2soMLuWLELkTZDBRqDInWGMAoxeNQCpRdpDRBKL+B2LX1eKOoKzqI7x+zdVd3ZW5OjpHdd2hICJcEZWtYRKYW0pdeS8g6EVS9QxiFeUuu+aTSy+0O6Yh1eYhEY/9o7kMJSOkkQ7J6VprQJlSD0499dTqLrWEQl9E8PQeYcSgi0AbIKOtXUVJXRPN+laeLlOu9AK8oUGQrvwEJSZN3QKodX5YTEIJAEXgSRUBiD6DItfUqMvx2UEuIow1GQWuWZk2aXS9m7b033p1eDrkdXFQRK0ilLP+4tqlBYz2ktIIgV1hW7pBeECDznU3oxzbkS62wXk+DV2rLIEDJEKOXdbtKHPRXGUIkCVLUXD8MsyZ1GOIgD4YXOrvNalVAN/DGWGqQKKVyKFBq1OwVLgi0JwpgMfyyrlGhlyFEYKcm7zllN93VIM4hKjp5/MAcfNItY18ltxB13f4tDDzsA7SDoiuyWHGQO1qKDmm+KdNdHNY5IOi0qcQzKt9+UkqSlb4IFsuInCSpVIPcL2hUoGXfHkkF3w4iyLPfnhbDgNLqquqq3piglWoNwBXmeI6MaIBBdWoGzCikkWvl9LPY9TZzy7twiywlCH4qVFTlRoHBljigjUJqUjCCICCvRbrEuKww1HXgiQeAbo0XZIg7r4DQEAld2EFoREPlmmsbjidM2OhIkXS+rLCxKaMigEL6ZF4b13SKpQ3Yd9xIwxLGkzHc1TTWllozmJeOC0B+/sqt0ihCBR9mUpSUI/euncQjX3S8if9xzC4X0Ap8s/KSEK72z2ZU5sfZIBml9EjwYUuMIlEYJi5IFTgRYDy32XSsn/pfC0C6G9e7HX7SgnHMegbD7+3jXvHfJgnHete7x7GI3vMF/C+nbYNYLzcKJrpO0wMkSnG8iSSe77bGugOWkd7sKgbKOsjVKtVGlt9FHJ2kzrqdOkWYkWYbWEptlxEGIMYJ6zwSydkliSqLQUWtU0WWJTUtyFEoEaK2ohZq87RvJxlmEkIQ9FbK0wCQGZQWVSo3EOJyo+gaEyDFSkFFSVSFhFPDSv/6Ro8+/hn/49f/gh4/9FBXHDCLRQUzVRpCnKOGbSblxuKhCYjRBAdZEUCriqE6eGaSKkTanTL0VvHQS4QJs6ahGNVRegJIURoKskRcGFdSJdJvmzp1ENAj1BKhJ+ut9uKwgEBIV9RDEIQPNHaAV1kYeZ5C0CYwhDhSqgIaqM9pqo1SNuGpJhgeJwxAZCIaGW0zonUCsQCgBypsMSqGQ1iIxCOEb18bi+dM28FxnXSCVRIvQNxFkibUgTISTAUoWhKEjjLxr3xrP8JDGr8dSG5B0p0wkctfouwy9oUAHCCmJ4gClHLY0uxvozpr/sN7HaqzGaqz+b9aYKDpWYzVW/9u1e8TyfyoJFP5zUtJsNlHa4bBEkSZJUjAhQsY4KZi4xySytCBNc+r1HkqTkReJf3Me1mm2EipxSL1ep5W0iOKYPIFWu0W97t1Hg60OYTWmJxQURUqnNIRSYYxC6QBNilUlhQFwRFHE6OgwMg4RQpPljlqlB5ONEmhBrdrbdZNCKx0lLRxCBAQqxJYFcaDJS8+7TNKSvloPE/vGk3fdbqaT+KT7qEZWFIjOKKuWLOesRddwz33f4MLzz4a8IMgK/u6f/5kf/+wX3HLLB3GdYWqRYjjJ6Ovtp1M4lApw+QhOWoxwFKYkUiW2dKB7CGKwmf+8U1Vy66iGVbKsgCDEWUMcgityytxRq1ewhSbLDU4ookoMpkOWjJDiCCo1jMsJlcBkOY1KBVNYihK0lFjpR4BdbgikIE/bNHrqJK0UZ3uQIqBa1XSyNmVSUG80cC6g1W5SqVgatZC0nVKJ+xgZbdPX10eW7sRgqPfswcjICL2VGs45Yl2jVqkyvHM9jVr8Nn9MBoRhSJ60cRgviCYdZCWiyAtSk4MNKLDkeUlfPSZJ2qQuJIg0riiIqlVQsQ+WKi1RXMEYn6quZMCOHTuoV2u7HTPWWmSXO4Nzb4cVsct5KXd/vAthJ/GMMVQMTntjlPNCg9l97lii6q5LsaIa90AHCGDYZVS0Iswzb8mSBqwj0hUsUDqPX/TKnHfRlM6nRCvww9ZSQOqwWuC6rjvyFmEYUhZ1H1rrvMhO4SjKDF1RaAFlmaJlhAz88zPaG7x6sV1BpkJZQBAIL3hZS2FBaInAB/yUxhGJDCUdEkUnc1TDEGMFQkGzNRHbL1IAACAASURBVEKjPm431dWUDqWFFxaFBVNSqAZaaEzZJtAhzgYI7dmiQvlxcWty7zJzml1oUrsbbSC7DsZd9sgSVxQIXUdqwGqsK4iU6orbXZdoKMGVWKtBg0XicH60W+BTrrRBo0hsTiocDVHfzVPwU+SWPMkJ47hLVqigyChtinECLWNE7N2erbI77i5cd+DfH9pYVSjaGZXAi1ZJmRMI58NVcovRQVe8TwkICQPp57cNQIFQIRkFARbrJHmBF+EpvKhgQQcKk1pUKJHakuOwMqBTQo/q/q428Quz++xMXqJDh8n911W1oSgMTkd+RNx6TbYwBToQWAdaBBR0J60NYA1Ch5RlgtS+8ZAWmiiqIFwJNiPqCthR4J2jnRziIECK3ONRwn4MkKTgDWOFF3xEBSm6DQILKAhESF6mnkXolHdySgfWkTvhBUvrujP3XnB01mc9Sdc9wSueJSGDXr7whb/mi3ffDy4i6+pdeeabHdbtYlNbhPIsZGFK8jIk0BJRtqlUIhC6u7+kSBH6MLXusReEWJMhRdeppyWIAoHGCIHtmmVrYQwuxZaZt3Y5urP8PsgozyAKS8JQkHcPZ+jt7JSxJAEEBSHB2yloNsPig6WsgyQdoRb7FCWhQrD+eerAs1RlmaO1oLAZ1aCyeyPMjESrGB12z/KuWVQEJRQliGg3l9e4FCsjpNAEtBH4ZgkWiHxQVdNYAqWBEkyJkTEiiLsbSAFBhg4BG5C0OuhGTCP0TvV2Gx+yJjKctWSFIYgUWmpcWSKkRSjtGRb5EAQVnKjtFmC989VPZ4jQuyGFrvqpDdc1L2sNzhArRZp1UFEVJwLy7jENd3XQxP8/t6hznuvp9yLv3BXdUXwhXXddOlS3IWCF7SI7HM56K69A4rrJhE55YdO74bu/l/MMUYdDCNlFk3iFVTjfYTG7QcO+cdZoeF67ntCHxpHnHrtjpaSwBY1KiMk6BHGFMkmQMqJSadBMRoijKkoUUBTEtV7StCTLLXEoCGsRtt3GWElU7aWddAjDkKJUqDDC2QxhS7RS1OKYMjWkaYqqTvJrfmgnD3ztG/z2939k7hFHo4oRirRDUOshRGLTxPczoxilJKXNusfQuxgrtR7AkLdzwrjuuc04EKWftAl6yHIf1lUWPtgK5wgrYHBkeYxyks7odhoT94SsB7KEMh6lFlWQmfL7qEkpXU7PHlP9lEiaEochSScnrvX45osKkaqKshHVMMWYgv5xU8AYLG3G7z2ZZBQq1SrQAmkw7QJihwwUQniB39qSssgpioIi91ijUFe92O60F0eVQqARtg8nNOgUHQuiSKFUAE7jrEa5GCEcmUsQ8i8mqoTqivfKb7py18gDYHO/lzrnp4ek50CP1ViN1Vj9V6mx8fmxGqux+k+Uv6n/97qoH8+xpGlKHMdIBJUoJknbbNmyiUPmzeeh7z2Mc4KR0RZ33XMPl7x3ESMjTaSU/O2PH+Og2Qez//T9mDt3LjNnzuG5514giASr161k/oIjOOywY5m23wz23W9/jjz+FHYMDfJPP3uE+TMOYNb+09h3/1nMmLuQp19+Eyfgjdee5+D9p3HEIbOZPGVfPvbJ24jjmLfWvcUV197Clu1NhOpg8h386OGHOP/MMyiSrWzZtI7r3387rXw8Qx1LUAlZ9caLXH/1RVhbUqlUiMPI8zeDEJQkdAVFu4kI6nRSR1+geOTb3+DmWz7FOZdcgZOgVE5UFZx/0QXc/P5bCWVMbwwfeP8i5hw8h32m7snpZ13E0HBBKEKWLn6NA6fPZN7Bc9lv+gxuuPlGmp0EUzqiUPC5Oz7FwYfMY/aMA9h32oFceMEi2u0UIQQ/eORBZs6cxfTpM9hv2jTmzZnPsqVrEDrmsb95lAMPOIiZM+dw0JzZzJ51MDNnzeGll//M9q2buO6qKxkeGEVKD9VvJz71PgxDwjBECig6g4wMbuHggw7h/q89QJqmBIHg/vvv4+TT3sVQM6Gnr5+//9UT7DN5OjMPPJApUyczb/Zcnnv6GZSGNevWMG3GgcyaNY+9p0xl8tR9mTlzNqvffJN/+tXfMW3qfkzddxpTp09j1syDeebZl4kqMc889zST95nCrFkzmb7fdG648SZqtQo7duzgumtvosgF7XYTJeGJJ57gvPPOI0narFj5Btdeey07BoaJKlXanZQ3V6/l6muvZWRkhL7efj9o5sRuYdQ458dvuyw4172Eiq4jVNDVUugmC5cDbF79BlP3mc2Xv/oIQgYoqRjfmMTIDh+qVVLy6PcfIhB1tFBUVJ1abQJLXl+D1hEFJYPbtzGlt4coiBFhhZ/+7eNsWLeRPfaYRiCqSBGidQMle1hw6MlkZVfTaA9w+XmnUqlJVBQz5+jzGMogDCRDa5ay/9RpfP2rD3nnrq4R1ScwmhQockw+xM9++AMqKqQvihAqZtZR55EJ+MNTT1KXde66/a/RErasW8+7z3wnSWcLgc456/yLCFSd559bRqQFlB1+8ND9VHtC6tWIWjiZN15eAyTsHNjCiactIin9tG+sBRvXruPUk99JXg6zcsN6TjrpIvIMKkoiXMbf/OgnzDvyJFoldNqjYFr86vHHEKqKrPQh1Tj+/MIKz7TEdo9TRGm7tzwuZWDrW+wxaR+0aCBUiNIxFRVx5IIjKUoJMiBNR3jvxedRDSIi0cuR73gXHetDjFAFv3/ud/SMq1ATivGqwsKFZ9OysG7pet59wikkWYYlJaw3eWv1Yg4/7j2MJIBTqCTn4gsvQUpBLRAc846FtK3Xw61JwY7ysY98kJ66YMasuQyMppw8fz57RnswceIMdoxkQMpPfvYo5198LRkajUJR8NFbP809n/0qg+s3cfZpZzCaGxwBsIMt25Zy+pmX0WrCWyu3cOoJJ5LYBCPhp48/ShwIvvSle1m1dgMnnHaxnyBOCpAJBKNseWsZZ55xJSMDMLRtkLNPPoNmFmGIgO383c++ywEHnUCzwDvyxDAXLDoLGQQoVeWoo45nZMRfOjauf4vTTzuVZsehdQVosXXLak559yUMd4Cy5O8e/S5aCSItiIQg1HVeeGMjuQCM49Wn/0SgKsR6HLVGP7PnzSMpmmwe2MgpF1zApqbzmFjRzeGxkuENm3j36acxVDbJZAlylHWrFnPRey4na8OmVds595SLGB72zoGqAJcUbFq3gXcefwSdYgdrd2zlhDOvYnA4ApeBG+Cxh3/AYUecSMeAUSC1JC8lhhhrNNhRBt96nbPPv4CRHG8HLRK+/6NfMvfo4yiKAdaseolTT7mYgSHf9JACNqzczAVnX0wnNXz/B48QByGhlGhdJdTj0GoCLz/7KliD1ILvfu9ryFggpaKnMZHf/3EpYQDNzZuY0t/LfV/7NtXaBOIgpL8+ns2jXqfcuWoN5590Es3Mhz4J2WLLhpWccMoltAuoxQ4Y5YEHvkOga1QiiQ4Dnlm8EgH8+LGH6dMhfbpKIARC9RLUJ/Pn11aSoMgIyErvaoeEoTVL2HtSPx+780HKCES6kds/ejVHnvweNrV9XNLPH3uYWAfEYUwcCMJQsPi11Qhg26oV7LvHOIIgIKpOQKgJVOp7MbRzM4898jUqcUBPTy97qIg94oAnn14JdXj26aepyQa1KKZS6+H086+jXcK21as5+4TjGCkyckoIR/nVj77F9IOOIAUG3hrgzONPodVKvfjmmqxavoSFZyxie+KdtT58vDsi3x4k27mV+sS9kGGdWtjgvz3x996ei9kttP6/3l39RUOuLEvK0oui1lo/Et/9nOeOGh9kad++XoEX8v3HBuVAWI/3KC27r20eE1J0MSPda5oQsNuhGiDwYXROeS6rEo4tq95g4ZHzeeA736N/wkz6x82lWpvBjqZFxxNxpeUXP/sp9fp+7Dl5GhMm7kVfXz9vrNxKKft57unn6O89mB69F731KVx87QehNo7lrzzHYYfM5IEHHyOI92ZSfX96q1PZalK2u4Iyg394/Bf0Vvcglr2Mr0xh7/7pPP3ntxhq1xjcMkxaFtx2xy1MrAriuI/99p3N5m2jtPMcGToompx19lkIFTOxfyJHH3E0TQO5hMceepAe3Ud/o59qUEfHEdX+On9+/Q8sXfEyZ55+IVlbIglQUrNxwzbOOutMhnYuZ82alzjjrAtpJzHV+iRILI//+AmOOv4kcC1WrniZU08+l86OAgrLz/7mp4R6Grd/9nuEqeYn336YyeNnUwum0t84gN7xM3hq8TpqE/ZlYPsmDtxvAR+740sU8Xik0tz2sY9zyHFnsSkJyMPYo1F0SLXWIK5pdD1C1CeiqpOIoxqxCrzrE40wIbYMcE6hdUxc66dn3N70jd+bcf170NM3iUa9nzAajwp7UHGMrlQRYQ2iBlGlQRjXCaIaKqwiVYCQYRcf5FFCBoExBmPc7jW7e32N1ViN1Vj9F6oxUXSsxmqs/pP1H9u9u27Kq9Uq7XabKIpwzlAUGdZaZs2axcMPP8LIaIudg0M8+/zzVGsNitwHH13/vit5441nWbb8DTat28znb7+LSy+9nJ1D27DCMGfuPJ574RXWr9nC+vWbePb55+jpaXDFey9kxWtPMrRtI2+tWc8dt9/F5VfdyM5Wh5lzD+LN1a+y9PVXWLF8OZ1Wiyd+9jhKS7SsYZ3GFCkrVi7httvvQKApixZalyTNgk7b0N8/3jsSumyvLMt2c52iyAujpclRStLX20uaptRrNdatWsvSV5dyxdXXIKQkSdvoUFMKh9SORmgwrQHuufdLFE6yfOXLrFyzitNOOoFbbv4AVgbMOegQ1q5eyZJXXmHTpvV00pwnf/8UpS1IOy0Gdw5wzxf/mqXrNvPU7/5AHFW9+0gJ3n/jtaxa8SLr1y9n3dp13Pm5u7l00RXsHBrm/IsuZO26P/Pcc//KvPmH8fTzL7Fy9RoOPfRQ8qSDRngmnJG0kw5BNcZah9CKJG1TiRRa5OSdFjNnHsQPfvg4eZGyYf1ann/+eSZOmIRTmuGRJue++yw2rFvM8jdeZ9P6Tdz/la9ywYXns3NoJ2EcMPugg1n82lLWr9/M+nXreeP1pUyaNIlFF53P1o0rWLViCevWr+XLX7mfyy6/ii3bt3HwIXPYsHkNb65ZxdI3V+Gc44knnqDdbjMy2iaKa2ileOnF5/jsbbeRJSmBFkRB4AOfqnU67YRKpYbWIab0TplOp/M/BSz9+xLdZG/raZ/sGprfncSMAWkJhKWZCX7zby9SuAJrDddfdhlnHH8CaeoQhFz7vmso7CDGFCRJi0ce/D4Ljz6a0WQHbdNkwbEn8cAPfs5Aa4jStFjy0p8ITYdD582hXXYwzpEkjtUrN7DPnnvRGhpGUnLHnfdQioiO6ZDalHcdfzxXXnQl2JykKBntpDz1x+fIyw62aPP+993AySeeyHDSRocx9913HwOb1zPcGWX9mjX09I9nRxuOO/FkWtkAP/7ho7zw9Kuo0pGNdqhEAd979GHe2rSdwbTFMUfOhjzjlz/5BQ8/+Bg7drxFKx1k+euvct5Zp7N960Z0EJC0crKOd9cVhcFKkKHCCIuOQpyIaI/6l/mFp37HNddeg9QCHThq1Yi/e+yHfOXer9DpJLSTNhveXMUF7zmb7cMjlN3bHB+6sgt0WJK2Rzjk4AUkWZPC5XTygrUr1zJ10l4MD+/EYfn8Pfczmhgyk+HMCMcfdTRXXHgVTmpKAlw15p3HH0u72MKm1a9Tr00kSz0jtRYEWOfw/pgMFTrqfRP9OH9iuftzX8DpCrlztMtRFr7jcC684CYCIJQhv3z8Rxx19AJGyzavLH6ePfv7eea552ln2/jyF77MB2+8hdKWvPfyy1i2bBlLXllOgA+P+/W//o6bP/5RjyoQkOe2OzBb0BwZwMgQq6CiQ6Ku+3npm8v4zF13sHb9Kj7z6Y9TFZJY99BqQVANQJbgMmyRI2xINYQ8MZiyJA4FxnT487N/4sorP0ylPp5OB9Alt91yPYlxtApDWQxz3DFHcuVVf0VZQiAgFAaTpd2zqmRwdIRU1Sk0UErOv/pKnNmBK/3af+Bb3+TE409nyyBgDKGSnHnxIjaVQ7z2xnIO2G8apujQajUZbLao9XbtwpnnI0q6zEdrsNITLsESBpLtA8NY55+XzXOqVci6lnAdaqzLaTQqGFmQlDmpiXe7vF99+g/cdMP1XqDSXmTMvdnUO4ZlBCbD5W2SwpJkgFMseeEVrr/yWlQY0C5GCGoCGfhxd+Wxl1SiBiOjOakLufraG0jzjax/8wXeccKJDBdDmGInCw49BErH3z7wLb7/2PcZ6IxgnOOFF1/kyquuY8e2nGRwBGUcf3rmWUbTnaRlm+tvuJyFC09ltAk1rZBFi7zI/AtlC7TQ5C5ieBgwOY8/9ACPPfpjBkY7JLZg2ZrVXHDBZWzfWXL11VcznA2xatliTj3pFFrJCO10E/Pnz8JDcwShjiEMgYA8KZk/dx4PP/YdNmxtsnPbWpYsfgUnawgFxkjee/VVpFlKmqekpsW3vv0djjv+dHbshEAGzJ09i62tFls7O0ntTpJkJ+MmTOSa666nkwxTpMMMZTv51je/zlmnn8PGHXDMwoW0yyE6yShZ3iYtBE/86t+Ioz7iIAaXAykv/f5fufyqT9PomUS7CaosqUoL0rO+sTnjxvVSugi7m68OWVl0ERuCYw8/hm98/VsM5S1G8ibPPPPM7t3o/6uMMbtF0L8UQ33oZOldfybHlrkXnHb9P1dinA9bE86jQXAG6fy0g1/xDqEkQsnumL32ifNSgPRiaBjGhGHsRfgwJAgr6KCODgKCQFELJO1Rx29++xTtfJB2spoPffgqTjnzPXRyhdK9vPfqGxkefp0tO1Yw0t7AV+7/Cscefzabt3dYcNRRDKbLGO2sp93aSW4lP3z8v9FTbzA0VPLUsy8y3BqlXe7kwzdfwYmnn0viKoRxhYvfewlFcyOF2Umr+Rbf/ua3OP3MSxjNIzLdyzN/fo17v/gl0rRDuz3A3V/+ImeffRZ50oIi4StfuJPauPEMpr4xt/Adh3Pl5degJVxz3fWMZgOsfH0JJ5x0HBt3bGU0GeGIBTOpBCWjo22Pt5GCPOtgMViXUYlKAlVSWj9NQFby8rPPcfn1NyDjmDRJqMcVdFDDyAqrl6/lrrv/mhdfXsynPvFJpNIsuuoydm5dQru5mm0713LfN77Nae++hBVrtpG2LQdM6+Offv3PrNm4jvXr1vLS4teYNHlfOlaQ2y7MV3osS5mVZKUhM86P/MsQFcSEUYU4qqFVhVBVfIM7jgjjKiquQRRBGKCCoLuBKc8VMSXOZhgMhbE4qT0bQ/jpAQh2Y3mckBjrsKY7SyPwIUy87XweM4qO1ViN1X+lGhNFx2qsxup/u8Su8S8hunD2twVR5wztdpNGo0ar1aLVatHbqFFkKf19fdx3333c/42v8/m77uaaa64jCCKiKKbZbGKdIQoElTCiKAwnnHAifb39aC0Q0oMClY4xVuG6I4+NRkhaFtQavQzu3IHMO5y28B301qp0RERWHYeNK6Akymb01zRzZk5DU9BJ2tSrDZyFG268mZtv/QyVcRMIaxF5Msy4yDIudBTNYUxZEtX7yUyIkBFCSZyWZGVOJBwBgsIp2mmGJiEUJXHcjxM1yrxDno8SRhGFc+RCU5Qd6mIznYEVPPL4r7jxw/eig15UkXPBmceyef0bbB5pUlTqaOmIZMnwQJOexnj23HsiiAIpNUmnZOqUmRgbk5eWuBJghSHNRinLnLLIKAuLVhGHHHIIvb3jMNYRRhFlkZIlTZyAqFIlSX06Ti2OEM4inSIIIoQKKExJtVH3oUtBgHCWSAgiJekbN4777v8aDz74IF/84he5+uprfV6OVOhKRKw10jh6e3tptVosOHQ+0yZPJc9TCmuIwgpShZTW4oREqYBKGGGyFJN1qNZCnHMcfNCh9PX1o5Sir6+XkZEhwBKGITqK2XvvPenp6aFe7yFNc7SWvP/9N/DhD32Y/v5+n16bJwihKAtLVK2R5gWmyw8tTEkQRW87dbqPt9e92D2+6Ks7Vuj8bb52eJBhqZE2JNGaj951F0l3tv6TH7wJ0WoyOND0Uqor8ZBMByGccurxjKtK9MgOVi1+nXjywcw/4zyCSh/COr7y1TsIzRChFCQJdAo/MasxmM52pvTDW+uW8r2f/Jr3f+ZrZKJCCHzyktPZ8tKTZEXOcFAji/r4zB1fQgs/LfqFj95EMriV7c2UESqgKwRSgS2pBQJpEuo1KNCgNfd88WN8/f47UMQ0qpNpjTq+eM/X+NAtn6YSgBAtEE3u/PRXePBbf08U7UkU1Jk6o493LpzNph3bGGp22KOvQaXLrZSBomW8YzJPC0RRECtLTx0wgkWXX8Pdd99DvaLJW5twZZvbPv8VHnr0l1TCmMBaJk+usvC4w3ht5SZydjl3S8/X64aFBDJAyRqdFFILQSAJrcK0O0yYGPHm+pU8+Mg/8Kk7voORgMj51Psu5s0XnmZgxDGCxIgqMvKCYZq1kC6gFoDLOkiXdl1YMY6YxEmKZBSTwuZ1a3nsRz/lxk/eThNAtLjl5svZuPw1RjcCHXj15WWcdfZ5oBRBvUqmoO289P6Ray9lzeI3GOkIEqE494xjePIXjyILw08ffZx9D52P7YeOSXFlRk2FBChwVXriCVBRDOfQSYfoiQNEWvD9h3/IpR+4mfFTpwBNaO3AJgVIT+50eOBjLEPKIsNYf16XJiFwWwjFEBcvuoHP3HkXvT2TqGjYtux1fvGLX/LZu79BjkSplI/81RW89PJihkbBpikqb9LQOaKbMq4ae+DiXgZTKIMQRNQVddpgW5xx+gnU+id2TzUfGTRUOBwQhZp8eJB6GBIqTSUIKRI/xYkWdHP/cFJ4RnAhEEgoLMYKxu21NzaCghGkHqKTN5HdTCArBO3UYo2mJmMC49PZrQPbdlx22Y18/vNfordnPAZD6kqEsJQUXX0xAxFhbYxSFT/e3Qm49MKr+dztn6W3FkEc0iYnK0cIdqFRJSS5oVRVpI7JnAVboKRFhQ3aKeQ5vhPTHOV7X/8WDzz0ECqsUVIwbf99OfLoo1i1cg0N3aA/7uUjH/+IFyTUADffcg0ikdCELGkSxRnVqIOkABkzmoAUivF9QAHfue8BvvnN7xHWNLkQ7DFlL45a8A62rNsOsgaZxYmIIIxJSu+sr2AJXQdNhi0NqYDUaXQ4mVpc44mffIlHHrmdGz50K9fc9HFiUSGyUMpqV3RJuscfTj79HHrHTcFYaLUNtZ6JhFFE0L0NwTlINaQRQiqIHK5IOO700+nbc1o3A9KBbYFOkLKkFkTsP2UOQy1IC0mQDiLtMJdefyufv+9u6mE/vRrKzjBhaEGXfu/XAUPNFgGOqvRTAs4ZoooGoXjlzyuZsOd0Fp17DlUgTVO++bUvk5ounFn8r9+C7RJAd7lEdznthPDjx0Lu+rtAa4lWIUEQoUNF0A2sEvbtwCQlJVrIbkq4Q0eaIAgIgxqRipGBQGqLUAFKV9GqgtYaFRi/HlXNj3IrBVqiiKjHkjs//3lyk1PKlOtuuppWp83AUAdTVCCP0arin48oOPWM06j370VuI8JaL7bTAR2Slo6ajpi934FoVSWoSm697bMk0kJ7gFtvuonBTTmdZogLNNS0f/2GPGd+4XHH0lsfx/BwzpINAxx+8jkcNutoZOlQVbj4ynczc+Yk1q16jR3LlvHYoz/k2ptvQUYhYcXw4ZuvYNkrL7B5XROTAE5QihZGjzDiRknpIIsmkU2oVCLSEtKsSRSWGNdC6RJTJAgsWdlGaAdFypVXXcrn7v4sld4aWtYxWUha5HRswQM//SUXXHMtB+43Dm230rGDEDpkBJgMFWuOPWEh43p6wShM1kNvY2++cs8nefThv+YTd9zOoqvehy0zJtQrFElB7hRJXpIVULgASgG28Bf4sEpQ7aPW6KO3dxy9PePo7e2l0agRRQorS3LbwZgUazKwOc4WWOeZ4JYCI3JKmWFUQZrn5EVJWRgfYueczw9z3iXqk+gVQiik0G+n0yNxbswpOlZjNVb/tWpMFB2rsRqr/3P1F/c5zgnCsEKReTEiigPSPEcFIe2k4IjDj2HH5h0cuN8MDl9wKHnWAplSrWk6LcP1132IffebwQEH7Mc7TzyG1uggnU4CQmG6Y19IQ561qSgoOjl5rrjmfTczb9589p81jXeeOJ8sGcYaR5HD88+9xPTpM5k7Zw4nnbiQgw6ahXUlgRR0Oh1u/uAnuODiqzjnvHNBQpoVxFGVxS+/yNx5B3LArP2ZP+8Qjjr6GIZGhhHCkecZuS0J4whT5IRyV2CJJAwEndYIubW4ICAIQbqcQGtM3o2oFjm4nMKWqPp4mqWmyAURit5I02kOsnHLVgo0T/3xT8w95HAOmXswZ55yHIceOgcZaNas24izmnmzD8JkKUIoHII4cmjpaLYS/urWT7P/AQezz9SpXPSe8xgc2A5S0CkKL24Ctd5+ktwSKkUkHa7MWPzqy8yeP5/pM2Ywc9refOSDN9FsddBRHURAWVqUUrSSDu00Y8FhR7B82UpmHjCLw+cf6eH6tkOgHWWuuOqK97PnPlOYedCBnHDqcQwN7MQ4iw69KyHLDEop/ABWRp61CeIerrr2JiZPmcm0/aZx5mnvojk4iiktWVGwbPlKpu03k/33mcL5Z5/G4UcdSTvNyJIOgdJcfvXNXHL5+7jkkksQFGRJkyBQLF22jPmHHsq0qfsy84ADOOn4ExkZGUFKn7zq17H7j4v7P/yLJ4j6L7DsBjraEil9EngcVnanGKMVO4YH2bRhjfcu2grnvut8dBSjRcC0GXtgshYV5Vi29HX2mLo/cY3uugJsQqgtzgYeHRh0GaV0iFRGnu7EUVCqmJTqbmFwfFUh0hFefOF5gkoVFfaQFd10aZeTdFrgNGvXvAmNKQAAIABJREFUbUUT8d0Hvs2EPfehv97P3lP2Jm82EZlnyiIVFyy6jKnTZ7DfAfvxm9/+C3tOmsw1V17D1Zed5V8bkXtuWqk5euEphLqXQIdUgoCf//1/57XXFtNo9PDMM3+iPmESQjUIVIV5B8yiNTxCoxph8xSFYLQFZ593Cdd/4BYuuvA9VEJHFEsKZ7GuwRHHnoyWIZVQ0ajV+MnPf8b69et3HyHvWLE4k4Mo0FpgnGeIBhK6HR20VGRJE+GsD2OyigJwFPRWJEV7kOUrliKBrCi9qCZBhQFSOIoCP1L84vP0NXqoxTFBMJHZ+x/KwMAAoYZGJfJvoAMfHIWUHmkwNMDGDRvAlrz15ptYWcEQkeYZxhZUGvXdLNt58w6mmZUEMuTjH7icJ37wXUY2DvLP//oCH7z1FrQCqyUvv/YaPT11IqWoy/FMnz6HTZs3UKlBqAP+9G//xl4Tx7Ni5Rt86lO3UeIXU0/sGz67UY1d0KR1PmQNQBQptWpIZgxnnPserrz2eq6++lof5mOgEYWUmaFVCLweWaBtSlakvLFyOyjN4teW0NvTRyBipB7HrP0OYNOmTdQqnpVJLrjgnPcSy33oDfZk5v4zaA8NdY3ZJYVNkYFnsso8pyIEZe7DRV5d/DqTahOIdJVaGHHJJRf5QBopePnPr7JH7yRqKqYe7sn+BxzCurUbSTOPf1n86ovsMaGHnkgRh4qfPvEL4mqVsjSk7ZRIK0Jp6LTg4kuv4/JrP8Cll15OHAVgLLHQOEp0Nx5HBhJMgJBx120LF1x8BZdfdxPXX3MlsSgosgwdRLzw8iv0NiYSKEVFS/afPYORkREAAuHDjayFIreeQRv685dQMTo6yjGHL6Q3rhIGIfV6zK9+9iPeWruS0FjyVocgrHZdWjmBNgwNjbBm/QgybvCHZ1+jf0I/gQ4J5DhmzZ5LuzlMkQLDTcpWxrHHn0pFTyAKAnrjKv/y979g6dLX/T4SNRAWiqSD0n5XdLZk09o17DWunyioUKnsxR13fYPUhmQFLJg/m9defZb5hy3g0AVHEAchtoRICMgN7z3nHOpRnSioc8CM/RkZHsZYCKs9NNspWZKjAEMBovThWbLKu886Fx2OI65PYdq0/Rnessmf60LwynPPE4aTCIKAyxedxzFHTERJi9CKKK7z7nMv4fKrb+T0M88lUJpAgJaK5154kUajhyCI0WoCs2fPZ2j7TpTzOFOpBRYfQLNi5RqmTp1OtVpDAr1xjAWCyHN9uzv6X/z57y4sNseVGWWZU2QphckBUEoRBAFBGBNFEUE1JqrEVKoRlUpEtVqlUqsR1ypUahVqlSqNao2gXids1Ohp1GjUq28jcIIAFWq09o9QawKld4/n43KszcFY35+wJRhDXjgKIzDGh6ppUaKlo5WUbNi03TNOS7jo0isJa/tTqUxn1oGH0Go2UTKiTHJeXfI6lXgvevomctGFZ3PEgoOweYYUAWnhiCs1iCxl2SLQFVatXIfJMuzQIJeefxF946fTV53K7IMW0GyOEEYB0/bdm5HBAYzQpFlOmQ5RjRx77zmRFcuWEcchTnrmpsOSJztQKsPmOZs2bUJVqlDmyMCQpKP09PT4a55zSJuzcsXLtDs7QRkK6928aZqitZ82iiNJJ2mz6PLruHjR1Vx88YUIUVCUKSpQLH59KftMn8HKNav49G2fpl4N6O2tUK1XQUnOv+S91CfMoVGfwvx5h7Jj5zaMDajUJmFMxGGHzWfpsiXsf+BMjjzmGAKgNTxE2L3BMEEPojaeSq2fStxLHFUJoyoq6kFU+1G1HoJag7De5x9xA3RMaSV5YchNjnG2S4GQCBRCakB3BU/XXYcBQkU+EE8EOKHw0U5ud0MZ64V9bIlzxhspFGg9Jj+M1ViN1X+tGtuVxmqsxuo/UfLtx26FqMQaiSkltlBgHBKDtQVCaUoUVmryUvDdr3+XT33o40iToYOUgq10ymHOPOtqbrjuTtat3Miy11/l6Sd/Q39/lSio0m7lqCAgNylKp0RBTtlJMIngtNPey/tv+gwrVq1l5YrlPPXkP9LbC9XSMM5FHLtgIetWr2Ll6ld5bfnL/Pdf/xMOiRSGe++9l9zWufXDdyBsQqhThArJXcjsgw7l9VdWsn7VZpYuWc7zf3qKCeNilMgR2qGqAe0iI1ARgVUIayjLzKenBppxe/Yzc+4MfvzTxzBFisocMYqK6CBdTip7GClqFFJhXIkmQJQCiaYW1Zg8cSJKSA49+gQWL1/CtrdeZtkrv+Uff/kzQPDsi0tYcNhRVHVOTEJcqdJKCyjaZK0hzjznMq668RO8tmI9y5et5qn/8c9MbMSUwlIKiS0kUdDDwGhKFNdQWYeqKwik48A5s3ll1RoWv7mCNUufJ8qG+c1vnqRdBLRTR1BpMFqURI0GxjqCIOKhh77PR2/9ONIotLVIN0iZDXPS8efzV7fcxeo1G1mxYhl//O2T9DSqhHFEkhvyUqNVhEaiyg4i244WOcccdzY33Hon695awfrVy/jjb3/DHr39KBtS5pqjFx7Hm28uZseGxbz+0lP8/Je/wqqQWgR33/k5SrUHH/rUV2m320g6VKpesDjwwAN55bUlrNuwkWWrVvK7f3uK8eO7iAQhcMb5AA7jEE5iLUipKa3hL4Fwrjs6hpBvu3+khajAypxKKYnahqAAsLw5MMKWLGPatD5s0WH6jBP4xJ2PkqUGZzI2LX2TRrVKguHAg2ezbd0KsmGIAEwGQlKomNKEaAml8T82jDKcaJFbBzqiJEPrkl1ZTGkQkmvNITP3IywSdOFwpfPuyaDgre2jbNqZMOuAgwmBo489nHef+Q6efuF3rFyznvFxH1UDsQRbCL7/w3/h179fwkuvvMS7TjuG7VuX8ePHvsePfvCPABgCSqWJeqo8/cc/kXQ6FKUjMS0SN8RVixZBXjD38KPYNrSd1DUpTMLa5SuYXGsgiybViqDIcz7+ybsR1Yl8/LOfQ8oCU7ZJpaLjAhB1Xvrjq5QmJy+GaJoRStvisgvP8K+ZhdIFGCRCOTApiJxMlIgAVAnaCWSoKITDFso7ZM0gcZQigAJFKkHFghlT+qkAa5YvZf5hRwIRBQpEiZCQOMmCo49ja2eEdtqhbO3grTeWssekKVgJrdZ2GjEEZeaPDQEjiUGPG8/EaXtD2GHm9D1JREAGKGepS8ibbUoLJoDnX1+MFSUBGZOnjOeIuTP58Je+y7NvDnD0IXOoAU5pZi84kp0jQxQmoeW2svrNV5g8aU9EDtpFHHX4EYw0NzPjgL057+JFfi8vYwoTkQpL4iAGdJF716iWZKUh0hDbFtqUfOAz3yCpTOVzd3wazE6CEIz1ImVNe+Ku14AECocOBDMOnEShI2bPfwc7BjMKU2LLDaxe/QLTJzaIM2A046iDD+GWz36LAecYcetZ9+YL9FQiIgWoglde/zPHLDgUbUEnlnpQReqADMn8I97Bhp07ybIO7eYwpUv5yS9+ilKauXPnMzzaIisLWuUa1q99jkl9/dQECFdlwbyjGB4cop0ZnvzD09z7pS+TNBMUAl3xrrfIpdz2iU9RRjU+9vk7MRhEmRIIhQRiH1uEMS0v1jkNMqImCz72oQ+RxlU+dvenQBS4zgj9YYxIBIce9k52tHeQ54YkNWxas4q+und8SQxkGagAKSXOdvXhwIBIcLHm908vYSTNyArHaHOA1A6w6IpzIB+mEYUU+a4kMMHg5s00yyZ9M3pJZJ2DjjiWrcMFWVlQmLdYv+oZxvfHKANoRSgCfv/CYraVO0kKQ1YUjGYbufTK08i7twIVJQnKDGUKSgdWhkyePostA6OUtqBMtnDvnbciNeRoXDCeX/78SW7/7J1UMD7VWgGjoxw9Zw4fuvPLDBhH5lqsW/Eq9aoi0PjwIgNx4FEmzicKQavNwhmz+ey932FbkvH/sPfeUbZd1Znvb8UdTqiqeyWhRBBCCSERZIIBmSAbNzwMDq8daBuH9pMzft1009jGBAHGpg00ySLZgBsMMoam7QZsQCCSkSwHwMKIILBQ1k0Vzjl77xX7j7Wr7gXbvD8e3W+8MWqOUaPurTp1wgp7r/nNb37fEG/lli9fx4FTpqVmJTQPvvRJdG6b3u/wmevfz3vf9XZqjmBU5qf/3Qtx7Zk89zeeS2MCSvbl2q9qHnLJpRzdDnQ+EPxt3P6PN7A2XUPJXefahBsdts++16kcuuN27tpeFUY45RoeBrDmGyVFd/WoIZFFIomACAPKO1QOrG/MmM0mmFrTzmfUdUszmdFM1zHTOaqdoE0xDpOoIkY72q+JNIKb0UF05ORQOUHwxOAIcYELC5ILCJ8hBlLqSCPTPCRPJiJzwORIsXtT+Ay6neCCJww90igO33obi2XknmdfAP02l15yf57x7OdxqL+bLn2Nm7/8aQ5OG2oFEsmDH/04VsNhVsNhPvPZT/DuP349uduhEZpKTnAuQNzi1jtv5MiRWzjrPmcgFts88sEP4Vee/RzuWtzF5uJL3PSFT9LODdPac+5JguWtN3D79lGGtkErD8sj3Pa1O7jfeRcziIAXAZUGkt/ByEjOAWUs9zj9dJxwBOmRCHTUaG8R3oC0nHbfM3jh83+Bc886maY5QDs7nfMvfCjHjnQkAVIFGun4zV97NjtpynNf+kZ0ktBtMpl7toa7uejBj+T2W49x4Tmn8bQfeSJRNvg0g63IJff/Dn7p11/CHf2tLJc3cMuNn2AynyDbliAVLivq2em886r/wYtfeAUieoQwzKczJjZhRUTVJ+P0AZBThG4QekpWU5KYlhUo69JaYmpQE7KcgJyj1DpGz1G6BqmRZgpqSlYVWdTAHJihskVmjRSj1iyqOB4KVVzoRyZyyh4tM0bFYrSoEplATB2JgFRir/i869h6XLLoWyYe+7Ef+7Ef3/bYB0X3Yz/249sUqYArYrSczcViu+sGhMzUjWW5KMZAUlWkCFZZfNfvOclK5bntjls4cniBlFNizNTW8OlrP87RQ3ez2FpxYO0UUopkPH7oGbqe6aTi2NFDbG9vs+o9MRtQluv++noOH7oTFQYsgex7ckxkITC2ZrHsMXXF5//hc9xww+d49avfQIyq6CaFHiEMPihm83Wc9zgXMFazXGxTaUmIDmMVUcAHP/IRTjvlNJY7C8iRqi5wB0oSROTyX/q/ePXLX8bHP3Y1GokWlsUq8mf/44O8/Hdfyzlnn8vT/vVTedPrX1kq9abh1W94Ew944MWccfIMOWzTNhVSau46dJTJZMa0riBGPvzJa3n4Y74blaGVGbc6zKQWSFVzbCdweLFE1jVaSFSMfOTqD7FY7RxvsZOWnUXPbDLFDT2NsYSuJENo8KNO6qSy+G5FDImqqpnO1jiytY1QllXnsHVF36/IWZAzROepjETlgSOH7mC5cEDN4AN123D99dexublJ13XM5/OiaZYifhiorWHaWG76yhfZ6QaitPgYaGrL311/PZtHjtC2LZHM1tYWs+mU1XKJUZZpMyXGyGc+87d87obPcuUbXk/nBqrGFj3YDDEkJtMGFx2r1YKqsqxWC0iB2WRCjBGpRqOJXVdVMYr8wZh0/jMhOF4gEJKV86w1DTb4YsJB4Hm/81L+1Q/+EKeeejJfvelL+JSomxlaQPI9H77mY2x1PaZd56KLLmb7tq/yN1d/CHIgB/iP//45DLRgWlwsnh8pwLJbIYylmR7kPmeezU/9yPfzn1/wbOrx7bzg5a/hokddyuwepyCGFZpUXLBJdMsFv/2qV/PEpz6VMzZaDIlnP+vZXPgdD+eCix6IEhmrE5UEQuavr/87fvFX/yPv++CHsE2NDwOz2Zyrr/4QL3rBr/GXn/oskYas5jzzP/w7fvmXLkcq6HwEafn6V7/O1778FVIoFuVpdIzvup5KCFSM5BjoVgtuvPFGPv/5z/P7b30TLoG1mroyCGVpqxm/+RvP4ud+/qcYum2EMgyD5+67jvLFG28k+OKXXkmOz51Q9KFoN/q4y0gMLPsFWE0z2+De9zqby3/6x7jiOb+KIIGwvPgVv8fFD30E9zr9JHK/w/v+9L9zwfkPAB+RUmFEREkw7ZSdmBl8EWRASRqjSd6RI5x2wbk89fufxH95yfOpgJRq/vCqP+WCi+/PPU5TQMAJwV+87wPoBJWuiT4wsZJKwivf+HbOfuADOfWkgyS/AuF51rOexZt//538+19/IWsNKO9J2RXSnDKMFsC4XCQJLOBdIEqNz/CKl76M1C254vkvBDvBSUNjI22GOHRgDFAjmxlJJLyDWS259tPX8vG//CxvecefkMjUjcTHbaoW6vudz48+7em86ndeRAvkHl555Zu59LsezsZGMRIKUpONLUk1CeUHtOtpgJ07b+XwoTvBTArwlzQf/ug1uG6bGIABrrnmWu558klMJRxYazmydQSXwaXI0C+YTSCuHFQVwlgWvSdFSWOnJD/qdiqFkJnWSIZV6XIQymKVHbfyqMOYigKp0EWP+G+v/Uv+4YbP8oa3vJkBECIiskemonOQUyIFj1WqSGSYiuWq5zN/81d8/obP8uY/+n28gICjaQxu5SEYWjNhGMYpIxP8krWJYXCrsoKrKSlKZC7v3ycge7CG33j+FfzqM55JtyoH/MoYvvKPX+HLX/wcygj6YTHeb4HY8twX/DaPu+yRnH4KZKkQsiVlXV5HCHJyJDxJAs06v3nFb/Nzl/80gysgnhJw+NBR/u6GL+Ap5j0hBKbtBC2Lm3cxpdO7H4jSQAsxB6KUKNmiqCELYvTk2GMEbN51K0cOHSKbpkhYpMjHrrma0O9AgkXXs7FxkDD0WKAw2cDddTv99harVY9RFrB8/NPXc/TO21FyJPNHkDRoapxbYIQnxxXXXXcdf/V3X+IP3vYeQKIJxNQTMiDlHnuyOGwbVosl6xPNaguU2b0FlM/50Ec/kptvvokPf/jDaGBIiV/85V+lsjB08QTn993vIzA0/ryta2aTlgPrM0466QCnnHIS7XwOxqCtQYgCKqWQ8M7jhg7vepxzeBfoXcew6zjuPS54+uBwXTk3uX5gGDqcXxGCG2UFigSASBmjBNrI0rkhJUpklMiF+6xgujZlc3ubtp4wrQ6SF4LnXfGf+e7HP5bTD2p2jt3BoSObZGXJekK3TLzv/R+i27wTMSyQVQ1DIHZLRHAsu22STLRNTewGtA+luqI0L3nly3n89zyaM0+eccctt7BYDPgMUVvIgo9+7Bq2j95GXB0BBU95ypP5lV++vMxd77jq7VchU+aiC+7PSaefyk/89I/y0hc9l1pEYpK8/g2/z8UPvIBTT58jpMPFgdVqxbSZ4LsFjdFgZoQ+8jM/++MMw210w90c2zzKF274Mve6131IUeKc43N/91dcf92neMvb38FyOVBrxdRo+mGHZtpgKos0mpe86HlYnXnOc6+g7+GO2w7Td5GsW4SagtV85OoPstw+Rl1btroO2Uyw9RpKNuQg2JhvoJVhtbOC4HnhC67gAQ/6DjwQs4akSVkRsyaiCWhilkQKyIsyoFq0abF6htEtWlVFTxSLkAYhqvF7g5J1+VJmPBcVl3k5tskz/kwIhRF2ZJia4kKWLQiLoEIIDf9MC/2uAdO+D9N+7Md+/O+OfVB0P/ZjP76tcaIpjTEaay3ee7a3t5nNZoAgBMd01hJCj7aKxWKFlJYYNPe611m85jWv5Ad/5P/gnAvO5j7n3puPfvRjbGyczGx6kGPHtki5gHRKzGmbDbp+mwMnG1792pfw0z/zNO5z9jnc934X87GP/A0nHzwdbQMvfsmzOef8c7nv2edx3rkP5MZ/uJV/+1OXs9zeobaSK57/HKpaEeKAlJK6rum6jqqq2N45SkwDzaTC1oaqMsVcSRuCT9xx151856Meyd133sWB9XViTqOwvEBrTd22XHjRxXzm7z/DC573fO57v/ty73Mu4PwHP4FXvu49PONnf45ZWPDrv/Q0wvI2znvAedzr/HO49itf5oqXvQThDnPlS/4TF97zTC687wVceMkT+dyXjvH4Sx/Hr/zi5fz51R/mqT/8NM457xLOOfvePOUJj+K6T32Ql73qv7J+xgN5+ZWv4gee+j085Nz78OAHnM3ffPZz1GvrLLe2WZtM6RFU05awPILqdyBrhJ0SpOSrX/siD7v/vbnorDO559kP5OJLHsP3PfF7Ubmj644xm01ISWLrlsEtaFrFZDLBp8hkrWHVbWNMzfr6Aa5842v4gR99Muecdz/OvOeZXH3NR5nOZ0zbGYcP3U1KWyjtyELRDUXf7dzzzuc1v/cyfuAH/hXnn3shp59+Nh/7xCeYH1hja3WUV7zsJdz/nPtz+in3434XPIov3XSE733Md1PlSNCCF/7ub2HEYSzHyCIShGG1gmm9wTAMVEbQNpYUBzbWZsToWHWLEdwHRNHHzTkWQ4UTW8PYe0jpvha7Ce1uk3ONbeccuuMWHveYhyG1QeiKSVtz1TveQhfg/PPP47/+/ot5xENOwyiBqed86C+vhXaDhbPUesoXrr2aX/ixJ1NLQ7t2Dy665PGsUkOvIl6MFgcqocwaC9fifEvoI69+4XM4ELewQiBkzUf/9vO88ao/BQQi9QS3yXd950ORomVt7Uy8lbz9qjfA4ih//JY38NIr38rPP+uFoCeoYYnUC5aD49pP/zWP+a7L+MBfvIeTToKJmaPFOitXcZ+zz+MD73sr/+f3P44/fMd/Q+iWf/OTT+dXfuHpVFYxn1UIYbn4oody+OgSpQxdt6A2JSdvm5oQS+EEaqpqBsLzu7/7ItoKlATnAsuVL+ydPPDjlz+Ry3/xqdTzNYSdM52ewhlnnkWmAOCjjCjkftTGPEDVnkYmHWekGLDWMHhHF4su24ue82zmGiZWUWnD+z/997z53e+DnHja9z+ZW2++lSd8z5PAWHSKNNGTOzi6WBSmcj1DU4HKrPyS5DraCvCRF7/mtajVUea6QqmTeM+fXcM73/Y6MhCqk/jNl13Je970Ou6hNPc+72Ju2+x45CX3Zy6n/OG738WVb3krAjDGgtLMTz2NA2fdj8c/5iGjFmVG5h5rBArDkBUBiapqKh0JA8jG0AlFz4RExTXvfid/9PpX8dQfexqdVXz52g9xZiOYT1qk3kDIkzjjjPO47pq/4L+88hV0MSCV4Q9e92o2FHgMR3dWTFrJziqDbPm133kV9fbdnKwEqjmTP//U5/m9K19JLQEcxiiEyoQYIKpR31AyOJidfTpXvfttPPZhF7GmplT6DD7wweuYTiUxdPzgD/4sN311h5/80R+iArZWR6jWarKWtJOaL/39tazXLRsbc1pbccEDHsrTf/wnQNjS0induDAMfQ8iByYtZOW47vpP0zYTWlnzpCc8mde+9krW1ucICatFZNIcpG2nvO7K1zKbymKupjV1XZGCKxqMUqL0CEAKCSEwmc9IOfPKl7+C9RZSBEcgaAtmHWvXSDtLDtSjyVNVFu/W1haT6ZyIgKxIISOCQ1PkM9AG9JR//fSf45d/4Wc5dTrDKEFd1zzoQY9gc8cRlKSPicc+7BIO1KcgmtPQG/fmg3/yRk7KQHeU7HtM8lQFUgU7pwsOGkCt84R/82955uU/zL1bQS0NxrTc915nEocezcikR3BsZwehCzx4vE50IpO+SDIYo7BZkmOCZJDVlEZm4gDr9z2Lt7/73Tz6YQ9lIlq0WeMDV3+E6aQmhcCkblkuusJKI9ATQQrsfc/g3e9+C0+69BLWjEE0p/POD/w162ecRQrwgl//v5nrFiMMWjbcfMsxnvwDP0Y1XWd+4CCveNkr2DBACKUQWcMieJADVkeE6IgMhCix7ZR+5y5OOwheQA9oYSBpqGo+/LGP8Iyf+0nmWrFWtTzicY8DoKpLFehbYT+z2YzZbEZVVcWBPjri0OOXC4IbyNGToyd6Rw6enFJpcQ+R6DwpFaP7nAtbOyKICXzK+JAIMe99pSwKoCWLHmpCErMgZrH375DAx0xKQAp0q8NoAZc+4jK0niEPXAiT03j/Va9jHo8wu8cab3nnH/KY73wsG3ad9uQL+NAn/56NNYsVOzzzPzyTpr0vp87vzcmT0/nKbYd50g//FC5KfBf43sc+jFMOrCHWvoOhOon3vu0PqFZHOfOs+/Hmd1zFZZc9kUm7QXvSObzn/R/iPgdbWuGIcsYznvMSjNvk1Mk609MeyB//+Sd51zvezrwue+V5V/wWbS2Y1AeZzu/P+z/4af7oHa9Bq0MQdmirmna2ztJ1TNfA+03oE7o6mewjWSS0lrQTTWagG1akrIoeqtW8/g2vYjrJVE1isTyGUgotJ3Sdp++PEvMOfci8691/ytve/FZ+6uk/yWkPuIjXv/VtfM8jv5tZtU5jz+fPr/kUZ97jHtQCmkmLR+IGX2zLhKFbOfq+Z2NjA6oZR4/sUNc1YRg32QlfIlOMtyiAZEgUKSqpQGqK3oUmS0UW6lt+3wUvsyhfCchCgjR7ACp6AqIFJuQ8QzBHinWkOIgU6yhVjc/zjXrtJY/4FhtjP/ZjP/bjf0GI/M/Z6u7HfuzHfpwQu+L+J37/5Cc/yaWXXnrCo0ry9vGPfxK/yuSkGBY9a+sNUveceZ97FBCqPUC/mkGSNDahhCPJhMsDWXiMqXArhUgC4orKaoyeEGJklTqa6YzD24712Rp+Z0mlE6bydH3RgjR6SnQtSrYIkemHLepJoOs3sZXG6JrFdtGq6uIO2tRI1vb02aRM5DwQ4oq2kQx9RsZ1JA39sF0SoyqTRMQrURL5IDC6xgnBEDwmZ5RIuLRCa4UOAWkNOzFiqwnKKQYnoN1gtdzmpKrD5g4hEr0Q7IgG6gnJB3Tq2aBHDB1tPeHwdoDJabiUUexw+eU/w88/8z/xkAc9lLTVs1ZDjrfztne9h69vzXn6z/481m4ylwm7DFSiZctlzHxG1J7lahNYtZH5AAAgAElEQVQrM1oaYIpEMezsMJ9YMitWww7t+kG8T2QvkMYSs8QnT1NL+uUWlQYla7rQEIPEKgFhIKSOZm7pQ0dlW+RgSVEiqkjyAVxiMmvZdEfAWrQ+QHSZ0C2YVoocBqQCtCHLTIhLdDbIYY6pW46Ew9gGmgzBJYZYY5Sm8ktkZdgULVkkbNpGpoBH0zQNol8y9AEnGrKypBSQo3JiTgGti55ajiXJ/8qXbyrrfgS6U4o0k5ZLL/1O4DjTZ5f4UJqFBwjbHLpjkwc9+Cm8573v5+GPOhcEdA6MBUFAMVBAVIV3AmNacsGHCBLIHXVIZXspQ9ZFh9IVnxg05fMn79GmaIyWtxEgbUMIYA8QhGZFYUmtybs5euednH/x9/Onf/ZhLnnAWZhW4ASEEGilLyxXUeFDYm1sB026IoixU1dSDFMGWN8tr2rwYcAYDyg6GhRgPZAdgy1u3xMUefAIK3A+Ia0lZoCMFRkR5MisWxQAKM9Igj2HZ50SUkr8yH0R/hgYi2eDhECmMiddirRGoTwjeb2w3lTWpEHgrC2yAxmy75C6Kd3jFGMmEX0xqdAaJ1qWFFWEebeDqAVZTRmCp85dcfylGZ3Gy1oYAI1HDdsIOyXnit5DY7uyPpwCMyOK4oexexgLlDGuwgAC7v7qTTz6sst4x5+8lwd958M5GsBqqCLUqoPFLbzrvX/Ox24UXPGiX2Ejg4hDebPCEIQmApolMUaUmiNLvzFCgQOC87S6MP03AzSmphoWhRFtFCufqMyEALzprf+N22/+Mi/+jWeAEDhZ4YGWDgBHg0hlXAnLQtXNgqzasjNSYe5a0lhMkOOa3Sb7RNLrxZ87LyF5opiBUshx3blxrKrxMwweIFKZDKInygGPQOYZNpuyvTI4W/7ODiA0BAU5dZi0A7ol5ikhQKVWIAJZzOl9IckGTwHu44BUiRQF+BppyjQWb7VMrcU3XQ8CmQGCR8qGQrk0sPs3AgIBnzomsmZYJWpTFVDAQkgdhgqELJ87e6q4AFmTaegzCJFQdBghISqytKOizYAPnqinpC6gb/0SD3vEw/nd936YSy59ODHBVEKdgeD25D9676hrDWkHZM3R2GAUtLmYoSFK0SinliRLM3XnI41REAJ6lNMZpAAhsLvXyJwL+3Tsci8Gc+OFQwAsCSGj1LQ8XnSQAinNkBpi8mSlSQiIYMtlk6zAlUZxGhLCbUNIoBpC1TAAHnZhXqrVEagUyPURzCns1bDYQlUTOqNxEdbVEnyPMwfLeothdJ5n3E++tKq7qgCNlUcKXTpBMhQ6cwaRicqyGk9J0xhRQozjPQ5LufyBTCQi133y/VxwmmBSBUIGJySJisn8FDI12lpSKDrJMsvj5n85E0IgpbRXuEuU3yPFcfPA8Rq6y36WsjBCCyhVGLESsWfqtPs3u2dAS+Sur93EZd/zfbzxj9/PAx7+WDwaLQJt2kT4HbQ1eJdZ5AbbHqRzmRwdG03GdZvUk5rsB9RqC+qWo/UGi80F+pav8uTLvpu3/Pe/4MwHXEhfe7SRzJ1ADQF6j2laeqNJWhcpBe+Jy566mhCUxUWPMSuW/QLVFGb1mhmZ38OiVNdszTBkcqzwKTCdK1bDJrL3NJN1YpSs/EA9FRgSDEUOyomIaiqW3QotK1SsqHQkc7SYbro5MWuqWuGHgUbVBLeDbnt6n7D2LGIS6HyU6B3GbNB1A43NoDURCyRUXoBq2VkYjK6oK/DOgcwoFZG5A1njUjEwnehNsJatfh1dSeroUNnjpSIJiUoakRMIDyKRInvrRpxAzTyx6Cu+ibL5DWBojsd/LvMIuILM4w1QjIs7iXF3xmKaRyKJTBaC6//qb3jEoy7lOH+8PEdKx+snYs+n/p/nce2uyU984hM8+tGP/ifveT/2Yz/241+KE3EN/f/1m9mP/diP/x/HngdN+qe/ysVlvO+3Qa7IubCavC/skBwlmY7t1Q62alC2oXcJrTS2gtAPzNcnrBZLYkikLJg2a3S9ozKZod/C2pJwbG13HDhwCiklVqserQIhb6GVppkanI/MZqcWTUlhUcYhZEQLjZaqtMPbBikS3jmUBFJmGDwxCpTO5OwxjcRWU/phG6kUEoExBtf3pOzISmOVxmhJio4qVUiVueC8C+gjYCQxgMgKoxpchKqpCN0xClw05u+2Km3FZMgBnQuuUGBnQaCh+C17qkbz0Sc/GWBk5SSUAhchC81rXv1bZN9DjCh0aXksKq8kEcbjpkFkkGSM0EipGOIAhD0LobT73tCUFC4XDcVcgDmlDS5LUgQjanIeyPQIVfJTKAm1QuNJFN/nktQpK4vhD8WUCChJY941loB4/PyNFVNc9iQ7kCOICEYYEBNiCmj6YqCg9N5z7BoTi3EsJZqsKwKJGDyQqGvL0BdLmC/e+EWgGC6llL4JFC1uvntH7z0wtHzQULy+EbrC9QO5NgSZoO+h0hijiQkqWYy6lJUIJMY2kEeIVEDoV9T1mIEbS0TujWUlS4LvfCIZSdQGRBnjftFRt6qYIlQTUi63ehug0gA1dx/tkFqjTca0AoRHDx5rKhDNHkhX61QQ2N4jG4tRYgQGioFMW42Lo0wlRldkBIFcgAY3tg8LSYoBrQrgI0x5v3pkiMoMWmZS8ihZFaZVMiDLmo2uyKABhJhROWLUaGplWsrKEqxGwFkCM1V2TE4GoQEsRe0xIytBLaDziWgkSddYAeTE0G3Ttm0BOlNhUKUQqXTR7BP1BOgQuafWGtIcUtlzxkLf71A3ljorwJCrg2X/K7AV4zpvdv9D9pnKivJZoHx2CdiKHHo6o1lkgaMmAzNd9pxWFDRVz3jei17KG676FAZYrTKTxrBr9iWUxvmIMg2qdOeXpFaBc5nGCKwxxNijtGTdSMDtOlDhfKAyxUAnB7AqEBnocqJRFpVAZxBUkBzIhFSSODiUreiGBXU9JcbylEZCyglEHMGZimGIVHWDMKkMgwA/eExToUQi+gyqAHAxZIwWBDFK9xpGTbs0+tELDBaZzG69gWIyHzFSIcahUYrSEh0NqU/IqoDNu/ez1aqnbmtyKsBoikWKIKeAlLZcSMTx64DRgmHw1KNgZBS5sCRTRmpTxH9DhMqUpN9nMIlBCZScAVBX7OJo5UoiJXEEA4T3WC1AtSQXiKIA8EJJBA2DW1EZQ3YZacobM7qii1DXmmN9pscwn9hSrBilwMu8C3C6mES1lkxAiDJndfHLIUeI3qOqADkj5Ahg+MjUKEIMaFVa2InFUGVPKzPzDYOVScV0JSSQGjd4bF0VA5axiDFER1XV5f7jGCUcCn5rbVm/aehR1FRCECQMIVObqsyhLOZ2cSweaQLZe6gO7l65EQJ8DGSlENM1Ysw0QKMg5gppKlR2SKHJShNDQmvI2ZGFYPScwyiBEJJILMUaocqH9gGMRYyHJYNAKUHoO3Td8E+BHkkikgWsVitqrTBVTUgFdLJGMQwB1yesMuV5c7mfCgQ5pTLeKY8s0VLALU+9254vy/khpVHqZrf7YbzPZV8SRKWKqdqIb0kBKZXJjEjOffD3YTVc9vgnlbOB1oQYWJtCvyxLQGtQqSz7SJmLTNl7KhRskrIdcQKaSqJXCQ086rsuoxMQNWBB9DBTUCfoAnRjMUllaBtwq/JcdS1Z9KkQIlXZt5WF0JV1IHLZN3E8cqQsCTmBKs9lxxpk2l2KEmQcizzlykiU5faqJIhwnA2915Rwwg9KJ4fA+Vx0dMfp0EUxpFxuZJETEeL4cTqO466FJcZMGi8Mk7amXy7R47ZyGGylGY7dAl7S1LLY4omR/XsC8CkQpSJEQp6AAHwDO2q8t6eUjh/xd8HQ3f8jENi9QnDOqQwIkMXuqXEsdgnG9V8A2fLYyJ6czQnxDQSMb8mj3o/92I/9+PbGPii6H/uxH9/mKId6SPS+p21bjm0do65b+s4RfKK2mSgCOSfm8ynatBzd3EaZpphAxCWTtmEY+nJoJ6FVzXLRo2pdkuDkyDGQs6Jt5vRdput6rFVIFYjRk7Kk7wJKNgSvyMmyWgbaSU3vV1hrWS6XTCYbGGM4cuQwk2mDyJCyQgqNiwOyyuxsbzKdNaxWC4TMDH1AW0NIgaqd0FYNm9sLQgjkJJEqF2AvZf7+C18ompb1FK0t0Y0taLIkI9aUQ2qMkZgTwWfm62t03QotFYJUDHV8ccftugFjLS7HYlySE21d0Q0rXABpGlACJXv6vkfIFmMbckyoDA2SbrVNNglpK0IyheWkMiJFstK4GJhMJrh+gcwOqTWe4g5f6QalJZFlSTBSxdZiyYGT1khZMCwTWoCtI1uLTdrZBlpZYr+D1pqdpWc2WyPHommmbYvUiq7vkVJim7a4uRKxRpCjw1pNTpqu8yjdEnMk5CUowbSa0+84RNI0tsHFHttoFu4YEFG2HM8lhkrVuGWErEpbqJbUlWG1WqCN3GNIxHCccwm7rC9ZDvRIhJAnZgjspkN5L8lVkAxn3PM+fOXmL5QEKAZwDlHromWYJdZO6HFoDCkktJRF4zJDXdmC5FpG0EfutaMGl6h0AbSGWH49BKg11JNmzNQals5T25LsaUlBF5XivPs/hFtu/RJaQIwOJSPSlmcfYmGhovqSzCgD7fR492sWSFIB13MmI0g+o4yAkElSIJUkEwrYl0pGbExFAoY+UFm9SxwjukRlR+g9FTClyPJZYogoVUAIRTG5MiM4AonkIyiNlJacobbg/Qh45VAGxpbkucyKRAg/griZ2iiGlDBSFtdjI5k07TjXGqE1cVhR27ZgdRmSD4WpGiPGjvRDMWI2AupGAx6yJPlItAqhIBXVRYJPaN2UvVQptE6MtvXlTcYIUpEkBGW419n345bbb6creH0xa/EDIUu0sUDLP9x4Ez0VMUPb7tJqix5f8D2tKYCq84lmrGsEils2gdFYWJEp1wC8JwmNsAojMy71WFFTGfiJp/0QctRodRSQU8SynpEaLRMxR2xVWNh1PSUj0BK6LtA0Zf2nnJBK4YdEVSkyCud7KhMgg2mm43iEkVmnWXaOurUkRgBhBHkJgfLBahSiOCaPe9O5hGkkWgQUojgqqwLtxBQwZrpL2qMfHHUt6IeBtp0zjExRxj2Ws4RcmI05jMNsjksMm8qUZewjVKqQ/4QYmYs1KEXcBWQrgRICiSTsbgaKl5qqKcCB2L2bQm1MoXoDUhaAJYvSZp+URNuWVbegtfMRbBTFHKnUmbjHeRdy452HiToxUC4tGQogGmIBecdrYE4F9FRKlrZ4yjVJ1YacRNHu9Q6j61IMigKVizmdUIKkxVhQ+0aW1wiNIEll/rUiDg5b2bI+XaAyRfiz0m2ZwJSRUpAlrPpIXY8fiICqdJn/VO6PslJkdAG+h1Cw2VqT8GS3jTb13nXbu4SuJEhR2KeAkGJPFh2h6dxAayUxeaSsUFoSnEfbMrchjVf8Pby3sOQzqkynqYrm4u6+xZe9UI8Vnm8RzjlWC4/JkT4JpCwvopRApIySGdLI/IxpBDYh7jYA5jyCn5lIRuSRTQonsAMLyCl2KauIsbhXniuljCKTpUBmyCIjUinJ3n3kBqypCV6AtCShCKIUthAJpQRGSPxyRW1r1OwgRw4fop3PGFzPVEPwPT4P2HbC9taAFRWzqsJ3C3Rl6FLGHjiFneU2lXClYya1ZCShqTCtRYSBfrkqBkFJIERGGc3RbpsD6wfph50yNr6Ayio5pFQgLP0QCEnQTmv8cAStJYo5/dCTVSDhMWjsZIP+mMNWDSH22IlluztG09b4lSfHRFNpspAMoRhdKVnuVavtjFU1tm1xfelikUqNYHaROxBCEJBorRGhzGVUhhgjldZE54hCgxAE72ntcTOtISi0EoWVrw3ee7IYKxJZHKdc7u7FXC52Ush/IgV0YpwISv4TgLJc2PZ+KrIqFaq9dReBsrdKUSSSkyflMMoRFW3/YrR0/PV3wVf5L2m278d+7Md+/C+KfVB0P/ZjP/5fR6nuZr6Z9SBEpu875vM13BAYBk873WC5s8IYQxKR1coR04CxLe1kRtdvobUhxJ4UoJ3MWC08UjkqU5PIrLpttMlYpXEu0NYzlsuOyWwNH3p8KkxBhMDUFWRN7xK2njIMXWmxlZoQEkpo3NCxXCxYm09ZrVa0bUsIetQWVfT9inZSsVotaNuavo9YXQGCYRiwbcNdhw4xbaZUpiLJxGq1ZKIlMWWEMczqhhzBu4gUCiEjVieSKCzY0r5vaeqGIXestnuMqQguFGackSVJzQkhPUIKtLBoIYk723TeIypF3dZsLcEYSd1IBgIywzD4ciQOESElVVWBzSxXPZWtsNOW1WKLkBNtLZFCcGxrk0nTMoSICAkpA21jCS7jBg86EULgwPwkEoatrU2MMVR2RoyRzg00TYvvEyu/w2QiWA0dTbtOPwyk1NG0DYvNnvlsncZIXPL46AjCI6XAp4RMsNwZsLpCCllcwoNDJk1TTzh2tGPWTpgpwfbiGLmesdWtaFTGVppeWBbLjkYMCJGIUaKMpjE1LjpScMwmDX3fY41he7GiqipyVgWDkCUJz0mQhSDnkQmxB4oWb+04eonr8uCCadRTZB53RspgCkuskOEUSqhCmlAGreTxPs9YjFPG1KIk2DkgRsZlZXVJYkMo2rYpU2mFTwmkJCZFFhq9y0YcQOhUWJ5oOj/QCINQoLQEBF3nqJsKPTIRFZYYXKHVjG3LAHrokcaSkwepEEqgql0KECip8NHhM1TaksOAMOV9JKCqNGLE7WLmOCAaA0prYsxIVdAmHzxKJ+pKQvBobRhGcymFQuopCDkCKpHaqpENGQALRo1mNpBI1CQ0YUzqLCl5aqmIySGNJoeAMBqXBEqC7ws47VZb2HatDIDdbU8eiYg5FNDMaro+0tTlaJWDR9q2uBIDKgaUgjQClEVXcOz1V5aUxvZDlUEkhJAoUcA9RWJSS2KKCKlQsjru9SUsKUX8sKJpWmIo4xOTQpGxRpKzQ2Cp5EhtonBr1dix6P1QigIxI6QCWxPELtFygZVlflOCWkVy7okohChmX1aCiA5kRIpirhEBJTX4iBgZZ01bCkD9sEIbgxASoyU5FqJiNjVFeACSK/p2xcAmEl0plsVxro1VpJwL6Kd0YeErXVh9MRGHhKoktpEMfoU1hZrlo0SpsVAiDD5mjLL4IZRCBJmqmpKyozKWcUuRYpkurSXeBYzRhYQqGBmCaWTDG6RRe6wxLXShmo2FkFB6r3E+UBvNlMKuSiQGP9A2zQi0J1IYULoCJA5IUVBLXWouvkPaCqMkQyrMtqZpCztRagoyKFj1A/M9EE4SQ481IIQme8AE0JpF+YYOAi0qwEEasEkVvUFTjGSMneFJWKML8KkNRF/mOAtcYpQHSGPLrNorHOQTak27/1bGjK7wYLRm17CxFKbyni5rcJl2BESddxgNAg0R+iFg5nrUfU6lpqINKsuRf23QZgbkQhk0BmMlIUWyVKz8wMwUkDoLU4BrmbEqU2BBucd41SNtWEiFVruwYjGGs8oSKUZVSkB2HWJkhJoERhoSARcGal0hTjgzfbPvzDAM3H70TpLWZGmp2xlrGxtoMy8s8mEYx1EUkCmXM1gxuBJomQk5kXNCkUfM/UQAahdc3n3h3ccUmmNKBfWPKYwA3Ij85vKaViqCH7DNBB96VApUpuXocmA2myH9Chl7zEQz9B3Lu77M2mRGYgC3hCwROVA1Eza3tpgoy6RRRO+R1oz7z7DcvgsJ1LMKKSuEy4hRM3nz7ruZtpa6rokxIrSA4AgB2sayXG2iciAlT2VnJN8Vc8xhQe8dk/U5OXm67i4qI4lRsAp9uTbJFXlwCDljtXUIM5+y0x+iVZp+uWDaNvgQidEzm68zrLoCYtYVIQeUyATXM11bJw2QfI+QkNNAlorgyvhXVUUIw8jkVISckMJAVBipcG6JrSxh8GhlsW3N0DmMyKWIbCQpxVHCRRFjT1u3CB/L2swFxGYEs8eZRozO7/8iKPr/1Iae4956ynm8OJKOf4eRJp5IeCIDKXskiSw1KbXftP6OM0X3Yz/2Yz/+d8e+0dJ+7Md+fNti93D1DSY0QtB3jugSk8mUftljbGl1lFIitaJqa4xRHDu2CUkgJQy+RwhJ3zuUEnvaV8XRXGO1IYRIXbUsl0u0LvpYKQWMqUZtrViYmzkToy+gl63xPpKTIkWJMRVKKeq6GEJZa8fXNLgiBbenvWWtpu8d1tYloUiC6XTOYrWknU4QGbILrFYrmqYhJVDKEDKs+oGUwEhFCIVpBjCsupLAWINzgRACQggqbYjOF4F+WyGNJfjCRDSmMAiSD3gf0FVd2jqzwPuIloU5sFz2WNOOTqECLSWTyYTBexCGvs9M2jX8MLDc2SIrha5qFqsOpRRNU5xtpK6LiYDQ+N7jfdxrcZq0M44d2yEnxXy6Vph0qbABUpQo2aClZTqZEKIryW4sBjfaGBbLJWvzDVwfcV2gqRpWqxVSKwIZF0uCoGRDigIlDct+WZLZpPB9pq5bQnAsV1tUtSJlh9alUdr3nmHlaeoZRtnCvB171FL0WKXLGj1hbRRDMF0SVjm2oeeiZZeSLAYW8cSF/42H+ALIS4Qe27oFhDDSw0aAxRQSRdE4VAX0yCOoSE4gFTEWvoUbWw+l0EhSAc2Kvyy73CstM9H3mHFdCSnwqbTv4neZbAlyxgHatIVplnaTGLDVZI/XlWIg+4CSFoTEhbiXUElbGI1GG6ySZBIx+dLXWjJmtLJUusaHiLAVaWQwaQpxJcQ0MpbG95Uio3AgUpVkvnOeqm7LJsy5sOx8kYfIUOYlFnB66KG25RfJuQLiKLXHhoPdKnD+BvZMaVPOKKlIzhVmKJIsVVEtqIHksY2GHAhD0fn0o6pAhtL7b8qrNNXI5c0KYeqiATfOklYagiAXqIicXJnDFAFRsKNdlG0EkFSG2IfSeUiPlkWHU8qCsQOlrTxnpk1dMIvdSVSCkGKRqhDFrVxK8K7o2O4+LuZUDI8QhUGVwcc9HAs1Ck4kASmO7bopo7LaU4FLgsKiFhBi4Tbusgt3BTR9iHv3hrqqUdIQUy5YywgyS8C7AEikGQFuikadMhpywvWOyioEsbDldtlFu+SoSAGUawkyEVOPNWpsCY3sEY1zRgmNVrYQJW0B5IYQSOiyjwlFI5YydnoEM43ddXDPeFcY1YqRfTfOy15zaM4gFDmUPltrS+uuMRo/On4XWZMRUN97Co3UDWocy5ALs3cXTJTW4HxflBZGeYCELMh18jCyAqdVxUh0BwnWGFIOSMrnicNQxlvDYhhZrCPRuICrIxoeItbWRCQCTUwjhzUXZnP2ZW9kuauoMTLGctwbEzH+HEBJU9aTzIUIL8rSd84BEqUsSlkgknLAmMI667slldFINCRJVlDP9Djg5dlDjoWZL0v7tkplAOIwjPoNgac85fswVUOjLY/9rsfRLVcIBN0wEvNFaSEPBNS4L+LggbBLYCXk3auwQgqLQJMJhFQ0WkU1KfsssyclEIiYXVb4t4gYI4cOHeKWm/+Rr998Ezd//Wt8/R//kTtuu5mjd96G9wMxehABpTPayOK3ZQq5XxuoTMbq0kFQqUylI1YFrAqU3o/jXyo7ZBpQ2aHxGJFQ2SOyLxrFySGTQxJQ2SGSw6qEc1us+mOYKjKsDjGtBGG5CcMOhCVuWCBUz3QCKWwybB9mrdWIOGBExHXbHFyfoBhIbodh2EJKh8ST/AKLo9aRxeZhUurJYQFpRXJbbKzViDgQhwVh2CaHJdCjGFBxBXGJFoHGCJLfRglHdkukCLQTRbc8Sgw9RguUFCgBxtrSTh8zta0RUSGlZhVXmFaTRKK2FTkKspfM5hsMqwGjW9rZBjEWmQ6tG3JS5BiQugDOxiiMghT83jlyCA6lNUoIFjtbhUUq/yd77x1ty1Wd+f7mClU7nHNu0FVAAUQOkgFhgRAKYMCIaIRBYIHIuA1u08+pkcFgot1ucMBgG0y2SQIbu3G32+22G4NAEhIgLJAQkpAESle6+Z6w966qFd4fc9U+54jgMV7Tfm+Md+YYde8+O1XtqrVWzfWt7/tmMXpJyj5PtLoQaGBlZY16UGkOag05ah+LQZUT40FN065taEk9QJk2MLfXpeub5PU/wGNUh7C8aUs5kKN6sOfUkpIuoOQ0I+UZMU9IaVU3Vol5mZxWyPkQWZYxMit3wc2R5kDtv9o9tmIrtmIrfqyxxRTdiq3Yiv+9yLpqn1HjdGMcOpE05BRoU8vCaIFm1mHcAOccMUecc5ANRtxcNj6oVGAWQsLZCokesiNLUI+62CGSkSSkkDEyIIQymSUp28soG9OagXpqpUzMHb5y5JRp2xkiXie6ZfIupTJGDyjosaOAEOp9p6byRsHXqKwJyYGuaamqikRW/7Kc8V6Zex6rBQuMIzuv0uK+wEGGpjVYt0RsM1ki3kHopkhGRXZeNNkUo/VerNVEnAFGMpLUSyxiyWK0rooItQ2kkLF2kVB8xQxgU1afP18ziQA10ybgbSRZaMWTk8G5EV3QyVYXAyl5jKmJISvryRmyKMu2awLWjUgp07YBYxwxBXLxrmpmmuSGEMqk3BbQwtOFgLU10+kUg9eJx1qLdzUxBnJMeAwxWjzqQRlzQETBLrIldiASVY7rHF1OOGkVpBFPzo6aitxFEo42rxeYELGkqICUFafyS3F0nQJn1g2YrKwxGIxZXVsjhID3Xr3XrNlAsNFbqZUOhSu9Ag4hgxicTUAkmIpsVI6airK76yLOqtSy6Tpq7+fyNqFDcAqEADFmleFra1dZrjMFvHHUG6ShljLZYQPIUVCR3imsAypbAElRUMGIeplRsGCRRGiFyitImGIxgit4rACdBLJtsdSQE11OynzNMHBemVqKT/X4FVYJXhvGkbJDk0qf1Grw+ua+Ko3Dut55s7BRkn5Z7ekpW92iXr0AACAASURBVJiqKv54hhgiVFb9TcOE2nmSeHU7i6k4jOp+jLeQc/FEK8BOAisRcgfZ4apKr43oa1GUGUvqVHYqKKtMFLD1xtOQiDlQxQpQebWYtA6gWUMkFwffvtCTthOaqEy5BHStml6KJRdWac8oVGhcGZe+NLBsLWK8yn39errnq35co8jQe+az9oUuC1LYwimhhT9MBgK+ykpJTDUBh+s9QhOIHxBJNGnC2KoMFHG92THWGrVjSEDMiNdzN12Doda4ou0yo2q8edUhm3n7RNQfs8DI+q/03DbWG7/uBFKLNdqgM7aMvQlrlB2dgqgsvlCyU0o4V5NJ2MKk2/TdAlXl1hFjJ1TiiOgYu1Fm2qUOb/oCIhlx6onaBAWsBPCmuE1GEGm0DRlI4sl47b+5xaUA1tFF8AUozqhPt9BhgdrouKOVZ5hfXyulQJIBRMdm2/sOCNh6kVw4i0s1pC5hrQFR4C7JROWswWv9Nink+axScfrzZB25S1ApO9Nji1f2ZoCl99cEU2w2VEbcj3u+GvTNWvuDJL2GqQMyw0GxEUgKIKdygawo+7klFuuHCptBJh22EnARW1kuu+zL/NTjz+GLl36Nz3z2JO39wpxR7n1p7qIMUL2mHWSLdUBuyMaQGc7bRs4lbwAkRSpje2R4nQ1arkeKDrEWu9FTUZjL9g0Kno4GA7qu5dbbbuHQ6iqj8Ta2Le0ghjtZWNzBYDRmMB6xbWGRwWCg1yolnLGlj4PkoAsHhtKZAwWdI3cdYj3kTCyAvbJyM6FrscZgrH6s6xpiUum+MQ5JkZT0ZhEtVF6YNcuINdjuEFXS+zI5YkU9zLusnx+LkJtD2MKOrm0gzKbYcj8eOJDUEbP6o0royEmoTEfqZrjsykJfJEynCFa9wgUt0FnGMxsTgx7cz4KXpL2mLIilCN5WkBZ0PMgN1juMGWOzx6YOkzJYg7VC9LrQ4DTZwEqNcQa6rMqbbMkh4c2QnCJQ46zVQo4GxKnna85ZfUK7gBhHNpGQOkyGwaCmy2WdTXRg6FIBvssq6ng4IIYyhuUEUrzffUWSpMXYvCBaDaksOCkoK1Dy3dInZb0g10YgtF/0Xv9b/5+/N4Hk4pncL0zlTCaRc0Qk0hevhICRhmxaJMcyBlli7L6Ppboun19fzNyKrdiKrfi3iC1QdCu2Yit+rJFRIlbMkbr25CYwnU7Zs2cfed9BujYSUkKsRRTZIkkqzMsaQyCblVL4Z4zJgpqzZ2Iq7ArXqgdTMoX1dXfTdoMUg3lNutJ84p9iVlBUHKSAmIjMC0UpW28OiqQi65WO3gmtZy3pxCWDERrRx1WnblydU78kF5JKwEs1gSqoH1erKkNMmnPXCnsxFKmbin2NccWz0Zcpt7IatciPTnCyUY+8XBJUK1pqJJJJ1CR1rFOWQGHL5PI7cs4YiVimYIRWxgQEmxOGDjEdkUzONZINPquvmLLCIsZGlZjnAWSDkxakI4mCvoJHsimQQEO0UwXC8wgRS5QOUsJGnczEbIkm0dlQADlRyWGw2AxZEtFkGqvXp8oVDkFMVI+9MokzokzWWG5xNhemA6VKLwmToY0b24xeh4jofDtbjPGkCLO2IWedDOYshKCM3nkI6zPaDU9hM6SuFPqpmE0LgxgpLM0G7w0kS9cmqlroYsBbPW5jA4ZAE4ZKfDRCTA5MmXyQyanDGF/YWGbTMdmUEJPo1tbwwwW6YHCDippAxwxwek6MI4ZMLkUg6jIrzyJkHNZD24L1TQFkXE/5IoRMrJxONrvDYCqkWiqgVQvZ0OKIAiOjp6mLHXhZB5s2Hrd6B5TH6/1yg+6v9NdIThPED0q/oEcTabICcC4GZU0Bsy4w9jUxRILTQliuyLSbqHsaxIgxghhRm8oI47k3qWqCE0LsGpyv1aMVBajFZJqQcWJwVpluiAEnCJlKyjlrMrmKOGP0YKVcx/n4sh4pZvV57S0V3EjRl2KjIDhS6Ghzh69HTJvMuBa1XsgtoQVXjXGVn4Pw9GOHJC3mUork9G03hxbv+2pMjhzBWfVcTHmlkFiXwApeYDYNeAfWK1DZtJGFyhep6IK6IvTYNloJpVmGemlM203wfkQ1pLQXqL2wOmsYD+r1+n25bxcbultp/2w8b7Lh7UDumgJ0G2JMpMIe78dIZXg7JKndQNOCq3VRr3dWNBt3erd7zOY2uvlZUJAykZhOpwyHA0BoZjP8YFAWORRc7JpEVRXGtigb0dRqP6D1ihSIj1MYDPRczWJiYFW+D11h9JYjVqRiTmC3c3Rh47FquwxR4VyxBkuLSRlraz04r/eWZEaEjlKITMmjIcKg+CLOpoG6rhV08VoMblOX3ghvCOgdYfN5o7TJ9YWbUoQnK3Ce6LCiLGVl3qo/cSoAM1kZvNaqnUJGmOaEF4Mf+nIIDbFreMc7/oAvXHwppzziJNpZ8YzNkHOHOI8YZYKbJIgkrFHmMs0YKg9MCbEDOyygtYJlLVpAb2j8OmguFFQxEKtKPXitpevUfoEf0O/1PGUGg4r73Pte7DxyJ7fftZtbbtvNVVdezsFDa/h6TBcivq5YXFxk+/btLIwWGQ5rFhe3sTAacsQRRzCoPDlH2maKlcxgUCMZpk0Dxs2VMn1leWPMPG+KMaoiJanfeehUEZCTaLXxMn4lI8r2Fav3+8JwV8ZhJpqkuGSRRlu8ZiUhgUlkp4uphjHWGLU3kUQS9eg02GKLoM/7YLEIbWpARO9/xqj1gQFjLSJGwVvpj02Xj2PWglUp65iVZYQyqnswVRmiIhkpiwLYjFhdoM0osKtm2B0iRu+TaWP/0ntxCpCTJZgOSQGRiCRBiidxWS4mlQU+BVIzxEqfM4acO0iaI1O8fpWsb0nFCkUhZ+i1HCnrAl1MmYRRhjllHUGElNO8aOTGrrlRuv6jvEaBArDGsumCWZYwB0IzkRBbPY9Eeu8J6a+FCNm572Okru+fu6+lbMVWbMVW/B+NLfn8VmzFVvwYIpM3ZFd9MhVCqzLqpJ6WzSwQo7LArCizwhijQIIYvBWsGCzqNacJp1Xgz5RE3GhSSy4Al6EAoJu3zWF0Fb+Agv0ETJPCXgDa83zWJaHzz5ZNxCIbANdeAg8FSLW9hNNish67FnAon8du+qzJ6ouIOKJYNdI3ghCwdMoAkghGfc6SOGLRJkqS+W81IpgyAcE4MF4ZhpJxZKwxWHE68TCuPC6TH4FkamWDkTDFDyqh+zRSqVhSit7bmg3H70rhmnXJlcEiooUxdH8WK3qdBa/HW5gQlgoRBxLJtOTc6eQs9jiUIUVLCOpdGmKRCyaZszMhYWIip0QXoYtCDmotkHR+g+QOg9oSZKNSOHGeuhriXa0ehEkIIdG1gbZNtG3g4IHDrKxNiq2BPte2LSkpS3be5KVDS1lojeMql4ly2M9td9zAWc84jwOrMPaWT733Xbh6yGve+jbEtHz8g3/CwAv1wGKcZ7RjkX+8/BYaA5/44HtYkBFDX+FlB8ZsY2n70XzhS5cDnve//4MM/SIjM2BoKoxd5Gtfv52ZgdUAX770n9hWe5a2bacaOx75hJ/hrkPgusAwzjj/vHMxRq/xaWc8njsmkWhh73XXc++F7RhTYVyFMTvYueNIVlbuoIsHOefJT8e5bQyc5YxHn8adyzMCNQfuvJ57H72N173hD5XNmQ7xhgtfySmPPIemFEMx0uB9z4O8OzBCOaf9bGgDKCqb0xVDi9iWG6/7Kjt3HY3YEeNaqJ1w4VvexRTAtFz0wXcxsMJS5VmSil3jo/nny29QOLSZ8eJzz+Xr3/oewcLtt+3mmU97CoeXD2OBK79+Dc985s9C7rjj+us4+4lPZf804L0ldlM+8sGLOOmkU1hrDvCej7yX0dEncufBGaQprN7JkceewG++7Q+wySjGaIGR4KyjnTRkMdrnATuXsQZqtPpydlpRG7WKY7LcQfaQWz7x/ncytsL2bQPGS0fh7BLbdh3D5ZdfCe0qhAnnPec5eKvjzaNPP4M9h9Vt4NbrruPYnUu4gbA0GmDNEr/52t+hTQbxjo9/4F2MxeONsGPbDpy9B9/86o0YmXLDd7/Jcfd+MG//gz9HTMW27WN27DqavQdWmDaZUeUhzrjgZ8/FuQpZOJIHnHo2h2arwEFuv+Yy7v+Ak6nqI1lcGmOM8No3vJcuQ24U2KsGNW0/9PZtomfuFXDSEOetZAM3E+hKBXqDcSNInuZghzVDBEOk4yMf+lNqqXBGxwDjjuLLl96ErWEaA5CZtmt60lkfZ/rvn++0gLXzYWA+1mu0bYdB+OxnP4szA5x4xuMxzo3xbonLrvgmZPjMJz7E0HgGbhvebGNxfAxXfuVfcBzmllu/zemP/zn2r0DtAx/9sz/EVwPe+nt/VJYO1u9WClCE+d+be1e/iLP57uasVlVXvnTkK1+8GG8tv/Pbb4V8gBu+cxWPO+eFrDZAt8b5z34y49E9uPLr16tvbzPhk5/6NMZX1LZiPKj4xje+N6+wrX33B6EbG8/b5r7dn8WUmLOALYZLL/k8Qz9maBcwxnPyaWdzqIG9393LUx77JFZnU00s2in3PmonO4YLVHaBBz7m8RwIkTBdY99ttzJdXeM3XnMh3ggL45rR+ATu2rNG5aZ898avcc7Tnsu+FchGsMYirHDn927kp5/5Ig4sw3dvvJV7HXc8b37LO0vT2Mfrf+PlPOAnT+dQC3d+Zx/POPup7FuNWuBtdid/9Yn3cf+Hn8WeieLNQ+d+BOajZ8Z7yzFH7uIhD7ofp516Cmc++lHc78QTOPH4Y9ixOOCII8Z4l1lZ3s9tt97EDddfw9XfvJJ/+foV/MvXL+eb3/gqt97yHWZrh8mxJYaG0E2JYUYOMywdxAk5rGHyDJs7lcenFodKzmub8TZRexjU4EzESItIJEhHosOnCXWcUHVruLhGTjM61Bc85BYbptRhDRdWkbBGTFNCnuFtwpuANx3WdlQ2U5mMkxYjU1JuEDrq1FCnBpGGTIs1LdZ2OBPxpitbxLqE84mB6xi4QFVZ3WzC24AzSQsK0mDTDLo1TJ6Q7QrZquyeOEPiFBMb2m6FNq9AWiaFZXK7SmqX6dJBEgdI+QAxHSDG/YR4kJAPENMhclqF3KgaAaOLS2IKH9pBGiJpiMmai9reWsForxUUQ2zjlC4FVbMUrxQlEOR5obsNvawQEhKSjebIG/vUPD+Tu+WuedOWe6+H8njjtum9EjAmINLo/S43SG7ox0jJCWvQ3NRonmqpdZMaQ70OWm+YO2wCRbdiK7ZiK/4NYwsU3Yqt2Ir/rejZKL1scKOvaIwRY9QD0xplZzpb4Z1BJJOSshD6LcdQHkOKhhhyYSqw6X2p2JRJ2uhzJPMtxUyKWT2WyuMQQvmufh+BENo5GyLGSAz9+3Tr2RNzH6WYNx1LDmnz5/tiB1ll8jEnQsp0IZE69WDqvzOlRCQSciD11TizSkszDrIlpUxKhhyTejilUGRrsfh2bvR4Wn8s/Sp/KpKmqBJpSX3l2GIHUAqupGxI2SA5YulX+8FkiySjyXt/Xcv1NtkgWbT4UM4KMn9fItsn0pRkvMgsTd9GpCTviWxyYQol3V8Scgup1eqseq0UfJTilRlDq9VrQzMv5DWdzJhOOqaThtlsRjOdMZvNaGcNbdvSdR1tF+la5abFmLTK72zKytqE1cmU1bUpaxNlzwLkJMQY6bqOrlPg1rhei/bDekZAFf+RdhYxArtvvJk3vPG3uOnW23nzG14POfKCl76I6coBUp6Qw37++E/fzZOe/my+twee/7JfYDXcye7vXMfTn/RE1lYPc8ddd3HmmWfStJF/94pX0nQTVpf3MA2Rj3/oU5z+mLO5fX9EPLSp4ylPP51puoMr/+UruOF26iEQA2/7lV8jtJa1GEm55fTHnMqLXvQyvT7Z8IiHPZyVyYS10NLkg6yu7WX7tiV+68LfwI8XWY2HmXUznvCEM3npS1+lUFGueMiDH8xH/vwDLB/uuO173+GSyy5lcelIZrPShJJ60kIPftwNGP1h53MdQSnLFxnylJ07FjjllIex/8Ae1uIq37r2aj76ib9k9z4gCT/3spcwWzlAF1qWmxl/+sd/ylOech637UV92ySzPJnSof6AIUekqghA207xNkK7xtK2BVpT05Va3Fde9mVe+YqXs2vnTppZy8+/5Of5oz/8XV71ypcDntf+5lv5hVe/mte84VcRAWeVhd6Tk6vhsIB3ABbBYUlYSsGKDX2pi+rVOFoaohV1hOe/4mWsxT18/auXcfbjnsLu5VUOr9zFo097BJjA77/p9QyGY2ZRiyKdedZpvPBlv6hkWhFOe8TD2LvvDqZdx403f5ePffwi9h9eJebEC172EtbiHrq4wsrqQf7iTz/MOY99PPsO3ImpPYfWIp/7whXk2NJMprzsxS/iKec8iSZOiCRe88sXkqgJqaVr9vLkxz6Ol53/fCBgKs9DHvoIvnvLHTTTFa697io++Zd/w759JSHNfdGyDaegzMN7Xqg2A53gm76vzdn8G85bGyAa6sUFCMpQtiRe8tIX0uSDhDyjbad85D0f5KlPeTo33XIQax2ZzLgazltngSPm24+ar8uGNjyqPBbhvOc9l5CmXH/dtzjnp5/EXXv30IRlTjvtJ0Dg/Oc/h2k4yCyt0KXIu9/1Ph5/9hPYt+9WKq/FVRC48VvX8+a3/Ta37L6D11/4a+tdJfuCuAc9c1IsMOZ9JhWm1jogaoDQlfE/FeOGGHn0WWfTTNf4+Cf+gsu//CUWF0daXMnBxz/+ab5z4y3ctvsOHvmTDwASf/WJj/Enf/Y+Dk6mNGnG9dd/m6ec8yTWlilnrR8n9dpI7k+PmV9a5n+bOdgsuTCby4+MIWCt5Wd+5vFMu33c8t0b2L7zGJxHWZDMqAfCLEWe/ewX8nf//WLW1ibM4ip/8vu/xxNOPx1bGHVfu/o7vPkdf1gApynv/sO38axnPIFmtky2mZgCC6NiJRK0BaxOZ0y7ClPBoN7G/U+8Hx/+8AfZu+cgN179L1z51a9x1FH3pGmAbDECtWsQGq76yhW88KWvxo13gFfcVn/4D2GJAiYnnFW+spDYuX2Jh530IE495WTOOuM0Tj3lZI4/ZhdH7hyzMHQ4CcSwymyywmTlAKsrh7jpxuu5+cbr2btnNzm1eGtIsUNyZHE8YGHg8C4rGCoB7xPWBkRaoCGENXKeIanDSMTZxKC2DGpD5UQtQIwW03Ix4GOLTS2ZlkhLl2bENKNQJqnJeANitJ1al1XanxMmRS1AFGeEOCF0MyQHTOqwEvAScUS8yTgneJcZ1MKgttSVpfZGn7dgJCDS0c1WaSdrxMkK3coBJqv7WVvex+rh/awcPkA7WWU2OcB0tofp7C66yT7C6n7atX3MJnfRNHtpZnuYdXtp2310a/vpJgeYTfcya+4khDuJ4U7auGe+hbSfmFZJcQLMEBNUvWKM1is0BmMsRjQHNtKPY9rQRTKSE6YUKOoX73uQc74gbQxiVWbeLzobixbjFIebL4Kb+QK4qpE2+oX+4JHsX2OJ9seZckNKa3RxlS6sEuOUFCeEMKULU4wVjC0L5sXiKRYHh9Ct5/NbsRVbsRX/X4gt+fxWbMVW/BhjMwslE5UZiCPl4gUqiZy1IJJ11TowlktyLKKFHASlE2YDG1mgmZIoqn+nwmxx0zH08nDp5VAS9euLPMgUcC5Yo7MvUyTxWQuWiNHiKDqPk/mWe1apKJtIRIFBI3mzMLFM/JTPpEAqKROjAoKKV4r6tJGxBZw0CIiyDeMGcMiJaD1bCTolt4XVGvWXxr5KSbZYSQgBZ4SYehAyrQNJaJXSLFrsSETIqEzMSAtSGJUY9WwrcmaRXJgMGUPvtSfYbBBjERI+C2KU/RYLimERXNYyJFjIYnDRIlia4uNnjbIGs/WFx6sMXvUezUVqrCxVrCEVeVzuCwllLVJgRDlFiB6PnU88nTJ5c0QipMLgjbOZgp0xklIPGqxfya7rVKpeZIXZZJLoPrvUEXoWU/brAIUkssQivnVImzmurpBJ4nc/9Bdc8B9/k3sctVN97HINaYbUFvIU8hpnnX46bvgJsocgY1zusNPdsHwHXWiot9VkYFTVMJ2A85jhEYDhcWc/lqN3LTGdHSSwi6YaMPUDILKwWLM4rMhrsHz7jVz05xfxgX++StsOB/mPv/xCfvKMl7F/N+Ts6OqaLmj9oCyABG6/4hv89Uc+wwc+dwWNwMBNedUvvIT3/fRLOLgXhulIXLWDP//Ab/D23/019n3vRl7xygt5z8c+r1JzA8gAbx3TWctgsCEF2QSGunL+0g95vX/CMJtMEZPxAweyhhtb7nfPe7KtAmSoFhmDDKxBCpx+5mnUg+1owXuD945xXZVkKLEynZLcgBaQHDF04A0rhw6DH0MFB/cf4oLzn89b3/RmPvfFL1GPjgQiv/jCJ/K//uoDnHrq0wjUXHzl+xAiQSwSVMoLkEwpQIN6ICqbqHgL0FcpL0WWMlhvgE69VQcG8lBZem7C4kLFrFWk2AGpnTL93nd433vfx0f++SoaoGbK//VLL+fhT3wVdx2CCg9tx7johleaKSc+8P4YElYKHTNkrTLVwJMf+2jesmAJwZLMmMFoG6977W/p+IHhdb/0i5z5N59k0uzj5j2rfPiv/5m//evPkiTjUuC3Xvhz/PRT38/uvascqrcjdc32RZUhV95yzDHHUNVgKiDOCNYqE3tj9Gs88yd6SDQBUz1veEDlwVnA1xXtZEpVDQGVf1uSUrLaSFGl86QnPpaFcY0fLRKAAYbZbBU/r9gOm+9tZq6O1lajvpi2v46lecYukSXhnCXGlvFoRIyRwaCMtwZySogv9hedgDE869zzeMObXk8Uw3RyiCW3xtDAWz/+Wc7/969l545tDDYCaln7DNKgZg46RlgKFiob/VnXD9x6Txc6BnO/Zoe1BuM6fu1X/j1//O7381tvfhsjd5jDh1Z53Rvfze/87h+wbZvo+DU7zH9661v4o4v+B672kKccd88TOOvMM7nlu9/j6B332txdf9QiUt7wWwqAmpIBo3J7YyzW1FTVgNytIbFlnMd0q8Cgwy9GmtkhrrnhTg5Wx3LCqafotcwdT3zYgxjuvomrr/wyK9Ui93vU43jII0+mBXJ3mJe/4qlc/I8f4Ypv38COY06EdkJemWK3D4lYYAE/2kW2Os6vHA4sjXfwvvf8Mu9619vYfdN1vOCFv857L/oi20dwSBKtWaFKt2G6ivNe+Ep+623v4jMXfwObFLp2Ru1LNl/DzZFC1IW/nMitMByMEQI7l0Z4C6ORYXllkeXlVdbW1lheWWNlZZUYMzk2eO85eGg/5Mh0usa2bdtwzlBXFQvDIWLUdsgaZRamYOZyeUCl9c7hvVN1hPVY58gp0YQOmglgsKHGJXBZbXui1fxt6C02WwRlZQ/U9JXGZEJMmCTkaPHZgxiSVTWQS04tZaJ6ySaj+VGFKTXLMlgpzSSTk0rkc+rIWRejUa0MGzMzmyNGMtk6stF8wOSEpBlkSwxOqfTSINboe0VVUCp7t0hU9+ckgZjVpidlqzmJcWRqtcwpUv0kFYgj0bM1ywJO0gxRkkrLexMVtRdSFrxzruScPVCpdkaSMtAVOxQlBJAhWRXiS5b1z4l2pwxFKaV2BmpDY37AQvZ6GDGbwdHysAdVU54Q84SYtbCmlTy3XkgpYbN8f3GmXIozlUWcu4OvfY6+VYB+K7ZiK/6tY4spuhVbsRU/9tiUCPWsyqwghhOHtYLzkHLP2szEoMb3KWllY/WxCqQcCCkTkszl0MSywpz6Fe0Nk9VMYYxm4pzZmTexPlPW71XWz0Y2aGEGEsl0CnDlWDYp318kRjkq+Llh5T3mrAl5VAl40oekEMvf/eq4VpZtUlBwLXRa7bswTkMUQjSEaEjRkENEYqlSnQMxd5qIFu+meYVfSZqIU4C8wvqUnCFpYSa9PnHT9cmxVBDNQb8nRyRFDFnBRQQrUkqVqIWBQTYwdQvzNIc521fPc0fKrVY4T7K+X6KyUiXiDBjrMc5jvcF5i7cGZ4VBZRhUnrr21LVOiL33pQprpq4cA19RVRWu8lTO4ZzFWocYr7YMWdTXKxlSl5Tt2bS0rTJJ26DMT4zBOKtes0b0Ognzc8RctlaA9uIEtonNBvPXFKRpmU2WueziSzj6qGO54aab+Q+/+mulpaJ0rux49jOeSW2OYOzuySNOOpkwmRJiEbxKja8c44WK7HSKl4N6seJGnP/M51I7T+0q7ne/Y5kc3s/StpEyAoeLdEkBtRSmrK2uMqq1UrUVw4EpzIAUDzMwDT5kvnfjnQy3HcFa0CIuTvSX5m7CsUfswmdhGlJx45ziqkhoMzfddBcxjDBmxBmPeRTfvfnb3O8BJ3LGWWfQNI1OcgRiFEIHwwIMrYPJdx9F7paeyMaH63YXISSuuvo6lha2Y6pdnHjig3nqk57AuEJ1qhnO/Zln4e0OFoZHctLD7k87WVOVX1YG2traCoLKVavKE4s0O1cVYoq/K4JLiXYCL3/Fv+fnf+GXePHzLyB3LWSPxWEl8J53/R637d7Pu9/7YUKklJqJWpCjnIMmNHNsymxsO9ms/1BJ83UAwc4rumOCFkXxDlJD203xgzEpFtjOGf2MFdbasmiQZlSmY3XWcM11e4gBrvvW9YyHR7J9aczDHnQ8jzv7FLbvXGISMqQFnvesl2KMxw899z/pWKbLh6iXdnBgtWVtdYp3xcc1JkyIhNVlvnfTdQyHQ1aSo7Uj9emjZZsDM5ty25176HzN//zcP7N9x9EYs4373vdknvbkxzIcomCBs3hx9L1sDqSZu1maJFPopKZf6pm3GUMBlAE/qvXtIWFp9Z1dxXOf82KMDPDece/7H8Pqyl6qodN3JAWg+t48vzbZUqo4bYqewbqpLWewzqg8HWVwtW0DSw31BQAAIABJREFUKTCbzfQ4U4MxkW418dxzX4SvFqhdzbHH7aJdWcEahxjLly65hPHikVx97Td53Wt/DW8sfWGkHwVqyN3/kvX/NBzeDXUhrslYOyCHADLjZa96CTt27uLBD3sEX/jCP3LCscfwohe/nOef/2T9vXEGzQyJgbMecwaL1QILS4t4U/H3/+3vuPbqa9avlRTAv0dn5sd2t4WPXp1LBDqMUZ9QADGOlcNreh8besiBEDPVAGZd5tLLv8xRO07g7Ec/kmxHzPrvTAEmqzzi5JP57l13sv3Y41iedEyLC4J3HkzDAx9wPNd++3pCsFz5jWs45phjGFph0dd88EOfILolJrGhzTAejLFZeNwZj+K6667iAQ95MI957OOZTSPTVcixxbtMTg3Pfs65vPjlL+P5L3qh3nta9UCNuW+pd48in0bVHRZwSlklNhOsJAbesG08YGngOHL7AscfvYPj73EERx+5gx1LC1RWiF1LO2tYXV3ljjvu4Fvf+jZf//pVXH31t/n2dTdwzbev5Y47buPwof207ZQYWtpuQtvO1KKGxGw2IXYNIbRlawqyliEHFhfHLC6OWVrazuLSEsPFRRYWx2xbWGDb4ohBpSoh5yqsVeBT87KOmFpCLqBYTKQY6cKUtp3NFRnWFMZkya+EhOReYaNqn1xywRgTpDRXH8UYCW1H7DpiF8hJv8tZwXtLXde6OcfAGGrJeAd1BVXV4quG2rbU0uGkwdoGZwKuSPy9ZHyxfbLW46z+RmvVjsaKI+eImKSWSKIF13r7D0jqZ2904ddisdlhSzE4VVKlks+WHpMdkoqvvDEK2ApI0sWY9bHKqW/phvalu91cPKmX0v+o+GGvm2wwdoizI7zTzdgxYgZYM8C6BVK0pOjJqYJcYxhjZQFrFxEzKgSA+dHdbb8/8rC2Yiu2Yit+7LEFim7FVmzFjy3uLoSxxc+ul7zHqN6QXdcQQqeczpIQOlGvyz4Jk14+BICDkuTNAUwiSCzJkyBUkD3qW6lTaq0YD0KRF+Zej5fJOZTPr+8nURbw+6RVmEufej8mKwo69FIobzzWWqy18/dZMXhjtcKsdTjncc7hnMO4jZKmkqCWCsRxbgOQ56DvHGDc6LtU4LhcpFSaoGeVjVkhmxqMx9oObxo8ghOrTDMjWMkKeM79TdviE6aFdUxyOIRaIt7E+TnwOLwYrMkYmzdJs4wBMVHPDb3HaMRI0Ou84TfrexPeZ6xFJxOm1smFczgv1B68E2oveO/xvsa7Ac5VVA4ql6idx3tPVVXUlcMPDL4SnLN4a/Guxvsh3g/wxmGNLxMKBZiMM1hrcc7Nv6eqKp3I1RWDwYCqdvhK32OtStSsyyoNK9cjz9EtdEKi4lRgwnDR8dDTH8td++/kJ068Fxc88ylaKCUBQTj5+Pvy62/5A1Zyx1q6lZu+8RV2LgwwhTCIsUyy40CXSUNLJDBwDcQpD7jvT/DaN7+dppnRtBP2XH8d24eVFoYCrr7qWk4/5TTIgYEI44XtLM9g1q4hVaJeWiKDFpBamyAOjr/PMRxeWaUeLiiQnMFjEGdZnewlyYwsvrTGjpwaugAPvP/RhA66VnCyg4s++Rne+KZfRewBYhYtJh5LpfZSLX0Obs6BrzRniekrPwAYlc0gSmVq7nvSaexpZqSupVnZx+WX/BP/42//HuIKJ59wPBe+8d2s5MxqvplrrruYXYsOH9b7+WCkUvYuNMRuSiUtEVjrhFAtgXhymLGYV3nTr7+GZMb8h9f8Jt5Y6qzAxSwEyGNe/csX8synnc0vvep8xMI0KTDahEBrEtEkKudKQRK3LieWsOG3KcwXYywAlEFkQMYREHKVCoBYyg3lSAxQJaDrmE4nZOcJXvmE5IhtptQDw/0ffBTGDTjx3g+mmSX27r6THO7k6is+y0c/exGrruKeJz6GC1/7R6Sc6eKEm6+6ltFoxMosMNp2BEcsLpKnq7QtYGHv/j3MJlNOutd9cW3EWqHJnbaRALF2BBs5/ugduNDy+Mc/mdv33EWMiRxbvvqVf+AvP/1JEg0JgyQVCRjQ31kAtcIDX4+CqUXGREbKRkel4CKJQMdKmGjxlUEEVuDQAR76gLN4zWveSUqZLgW+c81VHLFzzOq0Ve5p1wOggc2gXX8f2hypb8fZbJCsM3+cSIgYYtthxTAejrAknFmG9iAPecQTeM0b/5hpyDSh4fZvfot7bBvhRcj1mPs88kwOtXs546En8IJnPJ4MrKV11CDPGZgVvQBs/dUEeDKOXEjA+roy8enXFGsPswK1yoSPvvf3ueSrl3D5N77FqT/1M9y6f5VPXfQhPv4Xf4UFjFUEyVnD57/yVe5qVjm0fJAuzWhmd/LCC55aTsE6c7aXA9/9Am5aTyqNJtNBjgy8o43q6bx3z0EeeP8Hat8wgSkdE8C7XZz60McwW/42l138t9huhQEUNr6FxSO49MZbqY4+gXscf1/aA3tJe2AUgexBPFfdcAMPu999sE3LQx/1U9y0+wDT2UEu/6e/5s8+8FHuODzFLVk6A3VlCNOGoV3gU5+8iNe9/peZ5n34xTEZOGY0RFYn/Prr3k702/nNN/0KobuDahAZjWGyBtYO+NemYNbaUjgwk2JH20xJoWOyusLq4YM4SYwrYWlUs31hxBHbFti1fRvblxYYDgZ0XUfsErOmY/+BQ9xy6+1858abue76m/j2dddzy63fZfedt7Nn310cWj5E08wwlvk9z3iDOME6wVcW6wq7UTLW9j3RlIXUdXsGI1kFOG6A87qQaQykLLRlgVykvz/rvdZVDmc8RpddSQIpR2Ls6LpM6BIhdITYqAVOE4rXeCQEXYgNCWLKCoTHWApm2pKnGb2HlzzMOi2aSHL4psa1NRIgEohMyXGGzxVV8vicMZKwzlDZipqaKi3g8pE4jqeW46jMcVTmHjiOxnEEkhcxUuvGkMyQlGttb6Wxb/Ri1/xSf79IVjuhmNYXnkXtjJyoFZXm1loQaq6kMlnzOyy9f/t8Q73UjajPe+8parJRIDab79skyfdt/WvK292BNUfizNF4ewzOHI2zR+PsMXh3FMbswtojy/9H4Nyush1J5bbj3XBDOyrDxJan6FZsxVb8vxRboOhWbMVW/D+PwqTrp2BFHFpe28AWFcgmY63RYkTGIWI2AH4auUyYcmGF/rCYM/h6gLS8f52ZGooELM2Bx7mf5YYl6O/zTpJ1IBXWmZ3r71lntlikeIHGApZK/7MRk5UNa9S/z1uDdwbjnQKoUp4XgzNGhaBzxmkqjIhidL/JGoD5sfR4ai4sUJWCMZdT5ZxVGla+T4++9xrV73elCJIzSRmbiBZhEk2s+++A9Wu5Lg9NWGuwTnDFO8paq7KzvoBW76HlZA4iuwIeGwO2gOI9Lp1zRlLE5oAQkNyRckcmzK+Lycx/UwgtOSYkdzpRE/DWUHmdxCmY6vF+/fHAO2WKVMpGtdZgjJRrApUXhnXFwqjGEHECA+8YDTyjQUVVCk1JYfH0jLbIOuAwn+WnRMYRcWQDv/s7b2FUO9701t/BG9h343VAIjnPFAex5ouXXMHhfbczsj28YZjFDM4TU0dfnuT2G29k1k5Zna6V4iItf/8P/8Ta8gqDAg999r/+Hcfd674qI28TzeoqvoLtJz+EZ/7cebztTa9V4CANec8HP8kpj3o4xxwLMSckCT6Bl3UgavFBD+R5L3gB//ltby6GCyPe+ccf5HFnn8WOJcgm4Ac1IWQq0Wrbk+mUxfGwAFV6opw1yN0AJyWJqfWFZDZ4D6b186oo8TqjLGaSGGyGNAOyx/sxkGnaNfbcdIOOKdYUjqDh4ksv4/C+3QysNqYsEEKYJ0OjyuNjZAgMRovsWZ6CVPh6zJWXXcI1V36V93/wA9gaYmrUmiJlajfm/X/+aaIb8mcfeCdPfNyj+E9v+QNcOfbKORKZjoDyDc06cFXsOPREuHlD6uvFJXQRRjHPjBVLilqSXgqDu+rrfrmaHQ8+mfPOP593/t5v6z6i588+9DEe+fCTOGoJUm7Ztn0nIURGgzFkwRlL00747i13YMUUQFa9KD//pS9x+NAqQ1OT1iY0q/sZ+EhV69G95k3/mSc87Xns2HEs97nHcbzigmfx+//5DTpaes9v/8l7ePiZj+MeR52AbyMmTdVXUYRZq1Yqw4HF0PC9W25g1z0ezGVXfG99qapc903z5LsxifoiZwqya7EPB4zcQOtWxwbEsm/PAZaXl9fH9Jz5/BcvZs/+OxlU2gqqSsghFIJq2sxY/aHRsyFZb59A180oIzzGe9Um5EiKatFy803fYW3tMG1o6F1CPn/xF9i3/yBrTYethxhb03Xwxtf+RyoDb3zz2/FmfR/fH/09uEjsS3/azMtUiXMWmPU1mJxAF/iXL17Br174n/hvf//fsVawUjGq4b//3ae58MJX8dWvXaXy12rIr/z6hbz6F/8dHnCmgpC4/fbDXHP1rWzgPfODphv9a3MsVNbfK/3CGlCbjMSWj336v3C/hz4SsmBFi+p4D5Nph0gNGB596iO4+Zqv8M0v36D2Kbbiy1+5inbxCM4480l44JzHnMJrXvXiwhb3vPcDHyNWi5x26k+yfShqWbCkho0pZdpOc4wcGwywNllmMBgwm3bKtKXFV4nYTXEODh68g2uvvZZLLv0mH/7Y36B3hwlOWmKLsqLvfu2Euz1pCmtSQcDp2oRDhw6xsrzM3r13sWfvHRzcv4eVw4doZmsYMtsXRhx/7FHc594ncP/7nsi97nkcR+7axuLCgG1LA7YtjagHlpxautCye/dubrvtNm699VZ2776dlZUVUtL7bIyRqqowpiwceo+xttfWYNx60UixAs7o5q3mPs4paJkTWpk8EUTl5s45BoNB+ZmCsQ5j3XzhWKzHlP0ZYxBjEKsemtZa/dvkshituZUroKd369+TJM9zyiRFtZMg9h7zxhHEk/II8phkxiQzItkxiTGZRcjbiHk7Oe8A2QFmO2K2IbIT5AiQIzDmCJzsxLIDwyLkIVAh1AgOsCrLj+se7BuVOr3Fkj6nvtY5q62BKQqWjYqkuUJoThAoXvKKJG/6/rm3/HxxQkruqEUx+7FKkA33XZnL4Ne3Pg9dH0VytJCGSB5CGiF5DGkMLGBYxPgdGLeEtQsYt4DYIeIGWsDROHxVIa6QFNLd89zvGy62Yiu2Yiv+j8aWp+hWbMVW/G9Fv+KcU9KK4xnIAUMpfKSvor6ekTQH1vwcqMwSC+DGPPnKFM9ISRhRmlnqAUErGOMJofckCmhl9+LTWbS6+lrvn8SGAtZ95fb1v5GMpE7ntMkiG1irCjIWGTq6up6MVnWPZEzS4kbrE2dldnhrcGadUSiZwgCNmLl3kpTj6XWNui8Mc3+l3G+gvxPIBUIi5XKOzTyxzYUClI0vfwtJ5pwd/Z6sjAojYCjshSxzUDUAxpr5cYtobq3FQhUACHnDuS1HpB9IpRiSCvBDKrNurW2khVR7GaUI0oMJhd2r5yIV/9WIlGIDfVtLKKAutnwW9Ev7x1kBJyl0S5MEY8tkIq8XNYg5FY9b/dvO/d2UcVGPBnNQP8aI9ZZoEjHmOWnRSlHBa0tTsKevAG12YpwhxYYQIXvhExd9nHue+FBu/vrX+KtPv5+PfOoDPPLUh4EfYsKM5zzreRy1a4TLUVkzISlLVgw+JsRBzmOOu/9J/M1nPsRjzjxF2W04Ljjv1SzsOJpq7SAv+PnncONdazzlBRdAXqFixFhaBencmDe/452c++wXsFMsWMdDHvYwPn/JFeV3TXEkqhzw0YKNpfMs8cbffw/POu8F7LQeJPETj3gUl37hMmwANwy0aYLEBmEB2IXYKaFbw1uIHVgH0EFswNRz1mgs6YjdSBC3RTKOIcs6uNN3WXxNSJGbr/wy91hcZFAnpk3LE592Ps+74Dm4vMaHPvVRHn3qg5VEl+HZP/scjtq5A5s7INKkzBNPOx1shYn78Bl21ku0dgCyyDnnnQtSs5Ys1cJO3vGH72THNm3znZsgdYQ28LGL/ppf+JXXc+ON10Ca8nu//QZOeMAZVLnirW/8JSARyMp+jUHR/eLluO4r2PdQ9djVxYyAkmkcNsHQltfsEOIMsienDueVlTo0HjELvO0d7+BZz/k5djghRcdDHvqTXPa1LzMCVlnjS5d9jm0LNV3WE/Ozzz6Xl573fCqEv/zo2zn7cQ9iWgHB8LJnvZJdR98Tu7zCUmrpuoM8+uxTyHGZgOMpz34l7/r4u0HApxX+6Hd/hWed+zPUXsA4HvTQM7nk85+DrmFRKq669H9w1E5LzAlTDTnn6c/nvPOeC9zGFV/8B3Ycdw/ue8q9dIjItow3vUQ+aEuRQtcvY/g630h9BAWDDRmsECSBG5Cnwq77PJTP/JcPcNrZD1B5va959rnnsePIo7HNGmO2afNyFZYw79e66NGzVQswLwHEYAtgm0mIRIg6nkabMJVaAXRtSzSW7GpijDg7hGy5931P4m8/825OP/1+RMDKiPN/9qUMjjmeWC3SrK6wZAJ1B2ZpFx//1H/lhPs+gmuvupb/8pkPzxcPxUBuG6SyGBIR9ea2rPcnYxOJRMQpYCnaFGtf3pRmfP2Kr/CYc17MP33xCnbtOIbZZDdmsszYws4HH8PFl/8jP3nak/njd/0JFzzvGTzvVa9mMtjFLu+RMs7b0RH80z9/DssJUFr9Zk9WXdhKMWKsJ6RiE2Ehd+DwYLQwCykg7TIXPOd8rrkr8rjnPR/kALlLVHnGwECQNSY5INUu8JZvX/G/+ImTH86Nt99OlCEPOvVM/telV+AIDOh499tfxwueewGLoxFrOfHTz3g6f/u3/0DiALPmLm659ossVpaahBPP//zy5SwtjHBBqAQ6m2hNQPwAHVhqXBRsu4LNYLZ7mho+9KcfZGGwAziMNzV16qAFN2DzTbBH0tUAlownYwlo4aKQoBrUWO/ouo4smXowIIaGNqjvkHMJ72oWqorhqCKEwM4dI/UaXV6haZo54zAXxU6MgRQzk9UpJGEymXHrrbfivWc0GjMYLVAPBwwHY+rhgHo4ZjCoEWtIMVJ5S18VHcpvyrmwETX/stZgRQsVSk8oTYFm2ukwaJx2YxGyZMQaqmqoi0AhElNHipoLiKgVRUqRHBPOGPVDpdPRtctlPSmTjdr1pKJiUem+kFJRqriKaGpisoitsH6IEV24ygK2qoh5pIxLY9eX/SWSpNWcR2pSFt2nOgTpoq3V94bQQQzk1GAozFSyMsuN5owJBTMzYARdCC95onVOi3cGPcexzxP1hrnuCWr6DFC1FdlkhKjnE0HK6JSFwi4tOVDMpfJfuYZ9RfqUCvC9YTVSVJ6vOXhe/50RcsmnY14nMxhjSk6sjsvEjkyL0AENCSE0HU3XAmoHAH3uaopN0VZsxVZsxb9dSP7XSsxtxVZsxf/vYw7Obfj/S1/6EmeedRZQ2HIpYcRwyZe+xOr/zd6bx8t2lWX+3zXtoarOuTd3ykQSkMg8BAghCSEEQwijtEEZBAwKtCDatC2tooLykVYUGlDQFoLEAQWCirRj29I2gjRjQCCJELiZxzueoar23mvqP9badeqce87NxaF/f/zO+/nUrXOrdu1h7bXXXvt5n+d5l1Zny6XYyBLJTCix3uOo31YfIYSZPHv+u56J6Jxb99t5KdKJRJixSPP+zE3we9n/fMa8B2RmcqfZRC4es+/z693q+DYu1zPiZmzQ3qt0E0qQnAOI4jqAde2zfv+22v5mbdWva7P92/i+XgrJMdvf6rs+VOj3oW/Yfn0hL7/Wrqm916CP2Tn5Ns2n5s/VrL1nUtS+sECSwvbchShSX4xCYH16mNyxOOKJF10IrIGiCTBxQJv2vQtEMSAojZdr3ymGEB2wDAI6FmmDpoxgZHpWiTFZNwTrMUoBAS8cUegkYQOIYxCRaEHoUWI+CUAsg4GDLGIJnNwtIWWFtzUyEaoQJH9DKOikoY2JFSpjesyntQmp0IIYHSIGkImOGNsWUQ+THylQRpLcXwGugVwtO4rEzuzb0YR+JOiZkSkR4EXM3NbE+hS9QaO0JFDFAHp9dxNteiGhG4CQtK6Bspop8gssqQiPpPOBKIcooVC9Ul2NSQ/QowxoB5L5r8J7yTQR39gpGxKkXs/OswSsHVOYgthKRKE4JJJkd5ExBAnUTKYwGELbraKLQQKjfG6IGQNSHksUmwHtqVKzRCWfuBmO0uZjMzgxxOWcjBYgsQi6dCyUtKFM9cc84KYUxkKMBAZEZZi0UJYgsBi6/LDsaYoaQUExycmQYpW7bvsmF1z8PfzBh67hiRc+Bo9mnHdp5EDGMejUr6exxoudCdb2MAKILX4yRi0MQSimTuMDDA0Iu5+ffv1Pc9aFP8Tznvd0dgE6Y0dRQMiFqFL6J/uK5qQEZEAd8MKhiOBTnxr7CWVRooMCZ6HI3oiixjqFzskf50FrcNZjtMqdJOAz6BlIxZTWQNF0wcVeUi9cAiBcAkWjBkeHyb3eRznLzAmfQBBwEJfzhbFIM9WUJXQRvA54GhbioM/tJeAwJsZb1zrqWmN9wPTJBoBcaCnzRPN1k6wbYs9aZZb7SUtGB20DZkCndBbdTxE4ZFxICY1iGR8cUe6i81ArEL4BoVNhLmVAwsR6dKFyFw8ZsM73SuZyHgScS+BPAIJ3GJUp0QimPlJroDkIxZCDakgHnMYUgsX5RYLK/V6Skwg2ZV98BFnjtGbJQm2gBBRTaMYgC5CLeAEu31YKjibQJpTgC1CJzRhlOrzWQanAxADSE6NJQHg4gNAVPiZAXYXU/71cxFqojCW6jqCTvD6pnOdY8v19LKZBNETJ5//hY9xveDtFPEQkKzBYP19SSs6k45BBsjxviTHS2i4VTvLM5ivJ0zNJzpfHkySx9ykp7ZyjadOYqrXGhXQTUkpRlDWjxZ3sOGkXg3qYvL81DAYVg8EgFQtLBu5ZHp8yqMH75DssdRpEYsR2HmstotCgJCpXSRciJ0CQiVXfuWxbkxjWa8cqU+qjaVCCBJ73vp1SIzLCrrWmn2vO8fIR0oApsA5c1EhqlKmQosL37Ss1MSQXdWKRT5QH0YFokxcoBfPKmRQhYZQiWUal85JYtanQ0dp8No1nWz+C9+drtt8b5sFiLcvf/2LLdaXl1+aVSZ2TmaXMzTfl2nx3bR/Xvpv/vUgshpSCkjrNmfJ6YwZDU2LaQ2hxfkIMbVIACQlyxGc+ey1PftKled/nLBnWRdjic2btIYTgk5/8JBdddNG3PSfcju3Yjv//xjyusc0U3Y7t2I7/T2MeGJ2fAN7XZ/2DwPwEbiPItxW410eIYd32e1B0Hghd99sN+xKOp/Gfi3kAb/51DHCYlxX54UeqNClW8VgwM+NJ60G+DSDhieS85n8zv66N52XjevsKof+SvNrab+Om5+14gO3xwO/N+s7G9l5j5jJjKZAZG+mZPLHN0veCGEkM5QBBZHZIlqfKmAEIAYlTlsErnRjHnU/4YnQBrWucCxnU1xSFQREZZfVtbEGVCd5oPRRGEYNDiEDXdZgyM4WdS9I8GRCFxNoWExP4FaSmwzMgs0eKAcQswY7p0cL5mDx8pQILIw22S8cQdIesJNZHjFCImMt00+KmE/RgITVXSOuMAlrvqVCgKmzboIuC1kVMmUA62bcrCuESe66fgcgM3/Rnc62A99pD0rozLcjoUK4uXiYkuaw1nkAXEujTdYGiqoGAUQqPwroEoEDyOFaFTiBl5/G1IvmHgi4SOFxIiKgENEgYjwOLw8TQKfQwEbwMdG5CbdLDc6REiNQHjIlEHEWhEmgTNc5JkKBNfuCcAZ0ZLI4GYrYJQWeXvWwyK3RuyDIVoDcKFVNT+kzodVEQZYERgrbpqCrWUPuiBCEJPiKUwTqoZ0XWDak89ASqQaocLUCUgOvw3RgbFJNxS1kMsQRCtFQiwX5SkQGEVKSoEIOZSUKhgM6BEKjBDkDgY6BIXZh2xVFVC/yPj3+Ga372fRnAYgaIInLleGBmsyD63rE+krJcYEOyFRiKQQJBZQtFwDcBVdWAQmrJtIW6SNcoPiRANG8nwRbJqkD18GafjMrw+KzfohNIptIywka0kkR8wsiFZmXcsFBXiZQVScipHaROUEhMvtS0IgOYCu8blNK0zZSqrglIpJLUVb6AdKANllJKXBPQBQSbchPJoHWtKj1Iigw0IxNbXiW0HEwquiRJo5h3YHSVmXPpwlQy+e9qBRZHoUQ6rzFfqy5SF4JJSEzwBCKHtDJSca4o0/oDSfpM51AalJjig8eKEilqCpkzA9UIhGKB/hZsIES0ySBvBokn1jEoDSKKdJHLiIiO3TpdM+lcKoQegO59kcE1kUElCK5ERI3UA9DpvAmhaFtLWRq0AecAlfpfkBl0Fjshgo8eKRWeIUoKhLdURgEGh0IDzoXEtAxrxLy+x86HiNlTNKR+pmQGmefmD8poui4Bn/Ohsk3PUI6SZU3vZy5SFfnWWZxz7J02s3uoc46VlRXuPXSQQ4eOcPToMiCxPuBCTIRCJEKpXPBQsWv3iKouWRyOWFhYYMeOnSwsLGB0mRmFMh9dBjsjgMCUBWZhADQpCyiTcij1oYLkh17nqvQGgkD4dO+VUuOjIHqPGCXf2RlbM4okRRDJP9P5tL1k61OkQSSsUTqNFhgPiCoPcjIXiuxyAkKmExG7NP4TQHQEadPYGCQi9AmRHjzM/u8RgnC5fVU69H7wED2wmAe2LSLm9jp2PrRVQngjaLrx+7n5swCvRR7DxIY1pM+kWGN3hyh6Qmpah4AQeiWPyOc7VfsTMvnxB2/TdUAkKgWizCqsiJEGH+YID3lPjg/sHh8c3Y7t2I7t+JfENii6HduxHf/sSBOZzQGsraKXi8PmgOfGv4/3/43A3UbG5PFYmZCYP+vAuA1M0WMYklJsuZ/3dfyBOZHNAAAgAElEQVQbQb/NAL+Ncbz1935rW7FU5z/bCig+HtPyeAyF/m8pjgWl+/cTYXHOg6Lz7zGGE9qvjccz/9l99aH+s63YvOn4kj0Cvq9Av/54Yw/mxQzgZOZf3gnwihAspjBAQKsCbESZxGlSxWLmofnEULKpoNF8i0AP2kaKcpBXne0GvAKtcLHBmCzF7gJiUKW+ERI20F+lQjDzphSZBeVjoDBpg4UmMaxEAvKiquhIUJlw6R89SL+z1lIag/WAAlMmcBUHpqqIRMpSJjA5NrkIRE1EIjfMPEQPmcYA6AwGkkW++ftIWkaEhPwhQWiKwY5E59TgfUuUAiWLVA2+LLNlg0dIhQ+paHsEQrQIo4kuIKJHFWoG4JkigR/KBBxd2hNZstpYRsNkSeEdSepbpONHpkffSAKcTabimSLisy+ln06pygV6AlMCvXoK4IZOKNYe/foxNo23az6RWic0M4Y2gY06eWqKPLULQFmltg3WInWR+6cBlXzskp1BYNq2DMoa2wlMOYCQCpFNpg0LtQblUdSc+R1nc+/BO3EeJB4pAiurKywMFpihabIG5xFKJ5DdBaSRCWEOCSTwXUfQKTkQvaQaaRAjvvCl62nFKB33DCzuWY8awVqyYq1oUL/cmt9dQCKNZNIGBukiwIcJyhSocgBB0TqPLiR1CZ3tKE1iftnOJQ9DvcbilYQ1Nm/unwE5wzmIGacnVZgWACoxWiOpIraQMBpWqNQ1UvsrwFTQe/aJxBZ0HVCmIl1KW/ANRdnbzaSGaRtPUSXgWkmNsxZdDnBT0DOgO7VGP2LN3mLypzUGYkxy4J4J1tmANhKjKgQCGyF6SyE1RIX1iaQrZQK5E4KrCF1AFskvuJSSaX9uNhagym/ekrZPsq1B+GRHArR4TFR0HgpdIIkoFxKrN8qM0qZwTUCXkkFZ4CIYVeBdYnNKEWHiwGikhs4LCl3gfSTINORUWmQQsk4rzKfCR4c2gbJUtL5FeEdZ1HStwJQC5x2FksQu+V4ak/whuyCppUTKPKYJidSStrWYQvWEyXwtzidW+/Eu/09KDCpxbfPYLXInFIJsayNmvp/9vUxqhTHF2v+z2kaIiCBipELqQLk4xCiF1JroPcNBhTbJC/zIkmZpaQWyVF2IxM8O3mPbKc4p7rxtGSEjWmsGgwH79u3j1FNP5aQduzAmFQMqtEFoSVIHrPVHrAfREn3Au0hrA13r8dFQlAOKYkQ1PAmkAVkghUoDs1ToXobQP8LGmBI9MVn/hNyOpanw0RGdx9kW1c+7ZALMCTY1aPRAB1GgcEhliUIQogAMMRpklt9HTL4vSWIQc/eu5HOazl7I5yd5dkYiG2QOJLBT590/dq61aRJ3fg1bzHOPP+ddS/YHks1pumv1BUl7e5AMUEY7W4fMiXkRUzun40nWDSF61rzv87Fn6yMX1o6l9/lHyizxLxK7N3P/Z2zy2Pfz7diO7diO/3exDYpux3Zsx796zCZmPVjWfy7uG/ybj80k4ZtNDk8EANtsAinzPm62jnW/PQEy5PFAwI2gZD8x7Z2qEjt07b2Xywfnt2RNfjszx41s0K3YpFsBjlu27yag6FbM3+Oft7yOOQlaWmY9M2Yz9u6/SEKftyszbSrOJv6ZMRpdKizhwQWfC3oFYlgDXiCgst9lAkwMEZcelmTyvg10RCKudehiSAC6DAi008CgFunh2UdQKnt/BUokwQW88EilaKKE6BnKLL9WhuXVMQsLAudX0c5CkfihjQso3fNWdZINZ6lpLzdOj3YSSwchYESVTVIDQkqCSD6VCxK0Abr04OKcxZiaduqoak0X29QGWqWLXPjMSNXEENFKE1wLWuBiktv1dmUzoKmXvgqPz/JfBYiZzyb0/LL0l8TZQKl1Bh4ghnS9mITMQZR0jaOo01THZ8YuOITqkOikl/YJUG67VZQuEKJAKfC5qIR1FqNTsS3nHUrpBGb1BOMAUg3oklMaWsT0QBmBqFh1HZWpMbVZO4wZPpUZjxHIFcJDBkTFDAiWM9Zi5l3NwDlvA8ooOmcxMoE9OqNyMUwRRhOCQBRl2myEaD3GKGJMUOOEjqJMKJqWOWmVr6m6rtb6s8/XTZZwSyvBREajgo4pihKjNKIRoExidomEa7ShQ0mDd5bKCFQhc3G6QNA9kGiQGAoSazl1gOzzjKLL0nUdSCi9SLJrNWsnn69LQURiA5RlL8cOKFOB97jgkVqjC03beQZFR2kSNpKYsRmsgCz/7q/v1F5RMAcBzPuZrmcyeduhisT2NEIx6SxlkfqAyJhOiCD8FKF1RlU9xAzExZiuKxvyWJKLBWbOrB6k98TBBC0HqZBZGbMKogcchoAllRsLJFYcOTmT7kO+bVCmwnpPaRTWWYQyaVgKnlIrEjqaLnOyz+1kusKgTCB2NJKoUpvF4DDSzF3fsseC6H8uFBAiQXXgLSqIxGQOFqVqOgFCg44yFVbKY8Z0dYl6cQcdEm8DtZHgPW07oawX0rTDyJxwgrUqZKC0oW2nlGWZwGnZw1jgg0OiUFaABq1KQpgQZQDl0jiGpzAGAhRKZjC9ygOZJ2AxZpDAXKmJrsOGKUVZ9+ateO/n+MXHskT7m0lwHUE4kBIpJFokz3QhUnV2rSUiZ5iUUjPpMzAr/Oh9kqoDM9shKZKHYwwOZx1uOp7J6BcGFcMzzuSM0wPTtuHI0gpHj6zSWosLgc55utZhfUDJOhVGEpFuGrnnzsM0Y8vSSUsMBoNU0NBotJapyGFVobRgMpmwfPQI45Vluq6haTqmbZfuxdqkquSmYDRaZLS4wMLiToqiIIpcSb4sKMwQHyqkqpBagxYJ048xJx0iwSY7FBF9Slj5QOc6vHUQUjFHhUiFnbRJ61ESUWiErIhdgWQRwU4iAwTV2q0KjxMd0OXr+dh5WlKj9GNCXDffSVfAZtmwzYHRzdRQ386895jPc9X5kPufxJFciG1O0npibDNQ2k9uyMcT0/jrxyR7mwx4ZlJBD6DKyoBPCaHknRrw+ASKhhFwChvqK6Vrd/Nm2Y7t2I7t+DeNbVB0O7ZjO/7ZITaZuawDrmYTuixTP9H13ge4uBU78L4+OxacDJtOQDcuOy8n32qZ+9rWxogbQM3N1rvmFbZ5e3w7TNWNv5sHFDcCo5vJ6TeLEDb//ngs01l7hzTzjXFuwj2Tha2tt2fC9P/filWxWRvcJwAs5j/3RHJxsPyVjwkA9QG8S+yxwFxF1o0Nkj8ImQHSs0cV2WswA09tk1XMEQaVIdomMUTzQ/O0WaGsaogkeWmUrI6nVMMa+srjIWCjwAwKAg6tKnpjSW+hNnIG0UzHHXVf7VeA9RGtBNZ6tBJoIZO8bfZAkkBGQWKaOpeBkKKC4NCmJMZIWSZA0gjDpJswLCpizEUaRIL8lRDYlQ6zMExukELMQCUR58G/HhRfA0FngNOMZSYyQJhCmyLtrk6Ur8ScdDTdKlWxCEiKSieZvJSUCctg3K0yzOBUDALXOkylqYoqwa6ZjCqIKBKTKsHBYQZNEgOxaRBVNZP9BSSaAiEtNDYxAJGUpgZ6H8cIUbDODk6sgWk9PprAvrD2/Jy/789h30BKS1bHy9TDIZ4kze2xY63TMYYQ6JxFFYbOwyjR8/Lw47JAP4OCErAuyVozA6t1kVIloIAocS4xCfECO3WIWmVw3WFEkWaWHVBA9GlntJI4PLowuODREnzXEKNAFyNigDamAmp1xqrBzbXNGvRI311E5mqK1DaRNY++nkcmI/iYqhtrUSbbApU8F2UUlEpm8FsjFTN/1c41FLrK/U9k7XXSS6/xUecY4qLfspztsio1YAnWI3XFwEhWVhsWRgXWO4IqkAJMYfBNg8qgEQSic0Q0UiswMXcKiXUqA4/p2py0PnUzBNHGVM1ZpUJ/uq8uTQZT5mWnuQ+Np2MWa40qKkChDdhoMdoQEh6H0QrvuhlLUytYbVrqylDXo9RfpAAt6TwYIkbpnGqa256cxzt6xrNFqT5bschlz/hu/vbjfwUBzj73SXzy7/43C7XMxcnSuFovLMyuBmUk+EBs0/gYSYsqA2BouymVSkmPSWMpa0NZ1tlHJLGOJ5OOelgQVeamzxE4pVJ0QBM6tOxL2YDvAqoCrTVN46mq1D8NJjFwtUher0ZTRAnO0gZJUaSMgtDiBMGfgIypv4aYAHEQECJdF/I9ThGCQwhFFIHooYkNSsjUz1wysFUiVTLvAdnoLBGPty4lChAYU1LUFUIZmq5lNBpx0mLD0eVVjiwdxa2sQvQowHWO4AVKJsC1dR2H20MsHz6CVKkQUlFK6rpkcTRk585FhqM6+89bgvN0E8t4PMY5l4Bd55mGCdY7lg+k/S3LgqJIlgBaa8pBSVUvUtV7MeWIwWCALg1SynTPjpEgAk0zSUxWkbqncx3dtKFpJ6nQlHUoZdCmQpkSpStUYdBljVQD6tE+BBYp1liuIt8jo1Qb5huzm9TspCYAc23u0idt+r5/vCT0ZvOWjfOc+1LNbKVG6tVaKg/6EgfCIrEQp8TQEP0EgUfQQWjTzcGnYqkiRCKWIC1SgZASFeeyhDGkQ50Igs8+sFIgZEpAK5XmWE52xJmFgJzbbzZcGxsZ1duxHduxHf/6sQ2Kbsd2bMc/O7aaz28ERYnrPZBmsscNqNKJsEDn17sV87Tfh82AyfuSsa9bPmTHpS0Azm+XoXjM+rcIGdcmrvTY3SaMyLBhFSc6WZ5fZisQVAixzjN1s3XIIDO7NbM58/4el3XbbwtSddTjsD03gtEzJucW4Odm4Ozx2nm+UFV65XVEmR9Cwxr4mZEOGeNM3j2D8ISDdUVw0p8+q/REcCADTePRxSKlzmCNBTQIXdF1U4rCAJ66Kmj8lEIN6aynkIpRXePbDlkovDAII9CZU9w6QaEH6FLQThvKKklLWw9aSVRdZSu1Fh8ERhUJVDGRVESpxHUBWeQERi48I4KnlirZWIb08OOkRiIRMTFtYuMQ1YhBMSISCNJjQ0spy3ydGky9A98EvPagE6zoSYWd0jnIuns0STC8hs+uxw36KUvitzg8zgtKKQlBEl2SkFdFibUTVNiBVAk4bNspuqwRRIZFSecbooeqKJN6OZ3ddGyJeEaQiQUs6IuuJbBnvLLKcDRADApCN0aWCQz1ViYP2E4hjEmMXAEFghgseIHQRS7AQw9v5D6TAdCYmKOJxd4/DHpAzACZONfHJDAajmi7CbbQVBSzvti0AVMVaB3QQAMz9rDyIHC03RRVVUxsQ2kG2T8ggrAZVAkYbehaKI0iuCmmSNWklTCYsiLnN3Jf9FRSpao2HoRWKCmwriXKSJAFSEETLaaQhM4m7DMz36KSSa6LzYg5gELPZOxzfSEmr12PzszNBGqlJIRDCU0M4CQIVeIC+BbK2iOYYFcazMIOpnFIzG2uy/T7WqvcJ7Ncu2csrxtiepDa5l6ZQGiVicqrdoI2gsrkRrewkJm3UcXZGOK9QJUVMdoECISA0AUlBts1aH+Uu++8m3Me+yyOrqbrq6oqtIX/9am/4VHnPwwHiEqjAnQhSd+Jbo68GpHCEJAzpjhAWWTJuIhMJhNMWaTCNt5htMZ1qWgSWmMnY0xOrgyrbN2AwIaOwuSmkRFJkvLL7OiRkiwBRC93Tq2FCNCtgp/yxU9/nnMvfzl//Y838OcP2Yf2EZTA2wjTCRSGznYIU6BF8mnoR4PGNpTDERPnENFR52JNwUdMUSdPZwVlbYi+zwYIoo8IFRgMZGJUqgRsFhJoIxSC0EVcVaDkAi7axFb1EVWkcy8FlLVk0rWUhUSiKKTAthAqyThOGWa/zLJIhWgKLfGuQ2ULk60js+K9x7mAI8wXCE8V3YVICobokEIjtCC6SOss0fls/5Jk/QpBlCkJJmRExGRfUWiN1BopBLZrsF0DQqGUoTYFxUkGKcHbFtt2CO/xQdAFQdNZrLcYY9Ba4XC0jSVGR6ETKCpZgGGBFB6tIoOFIWbfPs44exe2sUxXxzNvVO862rbF2452OmFl+SiTySqh6WbHPj0qKMqj1DtWGIwWkH6ROgzwSs78RYUQDKsC5xzWWjrbpsKcIVKXBXphAXSJVDVK7UCIAYgBQhqEVgipEbIgUhBkJNKmuc0MzMwJMhHWxoacVO3/n9jvGTwVQPSzpG/ss1BsruLZbA631Xcbl9sYmy0vRUR4m21BHMgOaMGvYNsj+G6FGKfEMCW6Kc414Dti9KiYbxNVjZQqqTmCQOQJafTJmmU6aQkkewVdlSmBoSSyUMjCoY8Blk8gR7Ad27Ed2/FvFNug6HZsx3b8q8Y6duEcKLpOCsR6wPPby3Af+/l97ctW4KoQWwNqwIyhuBUL9Xiy/437sSmbMa7/zUYQb6vq9vNsy/4BYOM6TkRWfrxlToiRGbY4ruOsf7OJ//wiafI/+99suR4UXVtGbHp+t2K9Ho9N2r9S4YA4A3Z7eb1CEoRASYkPARlj9g9LvrTrPPNyzERz0aOFg66lrPfSBShEeh7Spj9ER6EFCIcPns57jK6Q2PQg4RLjS5kiyWKlpIsQcWghMFoi8DgnKTNoEX0qbhMCWOswZW/4WMxYmkIkCSUKTJFgRiGhjRVCCEwm4bmY/exihxGCSZRoqSliRBQiAxAQC0kboJIjBAFEm6rRywWUkSiRKtFPQyIiBkiAMm0+samIS19F3IkE/CtSlW8vEvtMZ82rIIEdjYVKQwwFuBa0w/RAFIAIqCLx5LyHjimFKvBqSAiA9UijiEgaF5PHoIKCJI+VZpgYlJnVPFwYJLmxdsgsz/aRXFQlgckokELiImihkFLk9nd4rxBKzEB5nz1Sey5kf/womzM/Zg1cQuL6pJLIrDilKYsBkimCFrwGCVWZznWvEfZMUdTJpUECQlMqA7QsmjK5/gnQvsvIXo0SGukTmOokiKIm2FWUTihY1yXWc+8aKLVKJ9Z5yO2BHWMKTWCQHVozc8uvUBYVcewR2S/T2oDO7OjUN9Z4mTGDn3qWfNBAQNFmpmqWpgMgaTMYVoiYkzACnQFwEcEsJNl3mft4D+w6NCK6VIAoRghmDZ3Pbb+ez7wG10rmljGjrLRdTXRrmQpQ+VzVu0+qyJ6l3fv0+XRyY4CiyAa0wlKYAZ/8+//JuReejbfwgd/+IJdf/iyuvfH/sHffHipKEKltbYgU5Gte5CJHQa+RuXJ31krjAGs7BoPkWWx9loqHVMiLmFi9ZlARgkV6i1BVFqeLbL2QYDcpUiNqXWdhMajes1EkaD+1j6aLUJQLsLzKb77jN/nbL3+VhzxkH9KCkgLvyeNiGshCtoDQ+FTFWtQgRGZpWorMjCam8UjnJxylLMlXtcRLsZZokR7vO5QcolTyTs7uGmmQli2yEIQo8UgGAnIJ8bwdh3Ud0gzQRUkkFelRVBgDY0j72KUxVtInhCVKr3mirvWo9Vpi7z0OR/CBzjtE9KmwXYzrVCTBRTrXooRGGUlwkWk7oa8CLmKyEogekBEtDUqJGSgajMEYgxMJ8JNSInWB9R7hHC4kxcIp+/ayZ88uptOW8bRlMraMx1Om0zE+WEKw4B11qanLAdpACJ7KaBZHC+xYWMRoA9bjhEebgKprFqsa5xzOtolFSsQohWsalo8eYTJeITpL1zasri4TvUcrhcJSKEddQV3r5DkqVBrcZBqHSpltXaROY5JzKUmvDEINQY9ALEKsIRSEKHKyOSUHI5ooJDF4AonZnoowwozuLyDOMtRr894QBUKEufmKAGJ+D+vmxccDPOcB0fkk8bEJ+mPtpjaLtflbfyORKZGGJziB6yLt1CFlJPhIcBHvIiIqpJBIqZBKMp4EfHSE1tI0Hb6zqV/6gPeRqhwgtKaqJLXRoAqEKhCiROodKF3lOW7yaz1mCnlCTOrt2I7t2I5/nZD3vch2bMd2bMeJh0pIIz07FNYDUkJkMCAcXwrd/z3zwVor1boOyOonh/Ovdds6Dgi2pTw8JP+pENa/NoaMm79EiIgQZ/9XiGO+EyHOGDRCJpBNKkAEIsm4fv7zdS+RQTmR2ApKRLRk9r7xpUTc9HW87yQBowRGiWPWI+dZEvnV7/P88fT7uNVnawUgNj9H8+dmvi9sds76B8X55efX259D7/3s1S+/cXshOkJ0iBkzJ6SHyNzuxpgkSZxJqdfLmvueGkgP9wTLz/3EjyNNSTXYhVQLnP+ESzg8btNDcmi44vJLqbVBm5rzLno6S1MPjDlw5z+xsx5SmAWEqlFqgBZDzj/3YiadwaMRHOX5z3syQ6PQsuK8C5/NgWXwIfWVa6/9W7RSFGpIoQ2PeexlrE7g9m8e4FlPew4HJ4dxYgwc4rZvfI2nPPNKDkzg5v2388ynXcrS6koG2+7mD696O4+54Jnc08LVV3+IWlcsFoK6EhhVMVq8H5//7LcgaAhTrvnwezBGILVh1/BMvvKFW/A+Pf5/4h/+hqI0DOUClVzgoY96CkurcPv+Qzz90qdhXUPrDoM4yu23/BMXf9cVLE/gxutu55mXPovV1WkSPpsENuz/1h1cfvkzsN1hbr35BvbsPos3vOEd6fyJyOte93rOP+8CunbKTXfcwiVPey6rU5Chgdjy/t/5Ix71uEsY92rJGCi07t1OcxYlAeCqECAm3HvrjezadX90cQqV2sMHPvgnXPOhqxhphZEFhToJKRYoR7v4zBf+ntvv+CZnnnEGb/ul/4qWgqIQjBZP4s57j9Lk4vN/8L73UkmBMAWiMIzK+/PFT30TmHLd9Z/mmc/5Po6upGFWavjW/nu47GnPJvoj3HrL17jsGc9hOk3jmIqO33rPBzjn8U/E2yPcfNtXuPxpL+TQ8twxuSl3f+N6LnnqCzg0BVTkmt+5Ci0KSlWyqAWL5YiPf24/Y+DQXfdwymDIz//COzEFYO/l537qFTzi8U9i2cOt++/lWZc/i9XJBOuXwCxz9XvfyaMvupx7M/6tA5RyAF4QhopOJ7CwNjJh5MGkDkwL/ig377+eJz3zJRxqUhv9/m/9BkIu8KZfeTu4wwh7Ly963vMwskIrw6POPY/bLYwFfOTqq9gtJKUUaFkh65MQw3383bU34IRGuiO87FlPYrdRVKLiIY9/ModtAtpuvfErPHDf/XjfO69CGoEwgp0Lezlw90EiY26941s8+cnPwTaS6EjJAHWY/fu/wqXPeBlHVvPAoBv+8IPvR2iDUQV1sYNrv3wzds2KD+8kUBBtD1JAulKmSGHRQqJkBhWLwIWXXUK9cyeFWGBIyQff+25qKTBSUFY1w9EuPv+5L4IM3HLTfvYsPpA3v/FdRCzQ8JM/8ZM89rEXcGQ8RZoigRA2YlSuvJ4HsptvuI7nX3EFh48cREgBynHL/ht58qXPY9ICbQfRcfX730+hFMOypDA1n/jctxLQHhpwS3zfcy9HZgn0ox73BI5YaIThyD1Tjh5c4qd+6EXcT1XsLgT7hhV3HHY0An73v/03Tt2zh/1HPauA71Z48Jkn8/Nv/mU6G8GPefGzLqEQAqMGPOLCZ3JXA62A6Dx09/DWn/ghlBCYcgdS7uaxFz6FcXOY2+64ie+69NlMJlDEDh0sv3P1n3DhBZcycXdxyx3Xcf9dZ/NrP/8eXFR0BH7qZ36W8889F9cd5vbb9vPkS5/P8hRAoaQFeZRbb7mR73r697Pakc+lBaYE2pQ/W5dI2xz5SYDjlLZtE9ux62hbS9dl9mPT4mxH9DaBdq7Ddi3RW7SS6f6tVWJsGk1pFEYrtExmE1rrVDTOOlxnk9VFCHhrse0U245pm1XwLZWWLC4M2LvnJM468zQe+qD788iHn8WjHnUWj3zkWTz0IWdw/7P2cOqpO9m7Z5E9uxc59eSTOe2UU9lz0h7qYkiph1TVDky1G6UKrGiwaoIzDdQOPVQUQ00xMKhKoSvD3tP2cdbZD+TUM86kHA5xSDwKaWqsjUwmHctLE5aXxkxWp3SNxXYCbyWegihKkIkFih5BtROGuxDVXqhOBrUHSNYuTnicsDjZ4GRHFy0uWFzwqVSZ8AjZIcQUxBSERyFQpHlR0oz7ZB1gQMmAkgEpA0JapHJI5RHSIWRAKTWb0/Tzlfn5rlJqtsw8aHo8W6O1BG9YNz+e306MkeAlQRQga6IcAgvAItKcTD16IDv3PpLFPeewc++57Dr5Avaefgl77n8pu866jMXTn8LCvos46ZTz2XHy41g8+RxOOu3RnHTqw9lxyoPZedqDOfmsh3Hq2Y/i9LPP4ZQHnMPO0x/B6JRHMNz7CPTOhyGq+xNlfZyk/KYfb8d2bMd2/JvFNii6HduxHf8qsVkxohOVl28GVPafz0/uNobkWBB049/f7ra3mmjOLzv/2WaxcfubbWOzY90IIm8G2vXf98d+InKpjaDxZiDyxmO8LxYusCmoudXvjzeB33hsG19brXMjWN6vswc/j9fOW7br3ANJsgRI/Uzll4jzj7BrHnMpwjpg1OcCL0wbbr35Fn7vgx9iuTnMjTd8nd27hmhjCVh+9qd+hmq0m6n1BB+4+LwLePlLX4zAs9pMOP+SSxlPV/B+SggNN97wTU7etRfhHZLIT7zudRAVbbA413Duox/Da171o4ljJwSikHzPFefj/B3cvP8Gdu46Be/BNi1GgFRlZm1ahPZIPcQGcF3ERKgLT4irXPfpv+fVP/zTBFHSRXjpD76UqW+4/iv/yKVPvpgD0zErqwd4/OO/EwJ88OoP8ra3vpNDy3cSouXL136OZ152OU3jsEBd1zzz6Rcytjdx263XcdoDzsYJ6CYTCgJd11DoAnC4rkGWCwQBg6pGRZ+8UMnExADeW8pK000nxOj5jrMfyIc+/EfcfMtdfPNbt/DFz3+BhVGFkh5rW6QoU+2gQvOFT32KH/7BV1LXoyxYDxAkBDVfZmI9I7i1POWSp/Lu37yK1fYQR7uDXPu5/8Pzr3wJq36JW2/cz9Oeeil3H13iyD0GBQgAACAASURBVOpRzj/vMYxXD9NMPV+89jpcSJLlV73i5Xz3s5/NpE3g7otf/CIafwhnD9Jay6//6ru57JKnc+TwXew4ecSkadE61cQC8KGgaSyhWaYQHV4WCfAk8nd//de8+tWvBV2iRYfyqSZ4WaVthbaDMEa4CeVgAQSExvP8H3h5kp66luVulXe9620894oXcOvd0I1bLnj8ubznve/k4NIy99x+M3//iU+xb9+ZrK4m1qzWYEyLMZ4vfvLveNVrfoaVRvU1sZBRQzSgCpqwph5IVGDwTQuySFeStKhocV7QObj9pv380lvewq0HDvMfX/ufQHre8nM/zeq4ZewbnJty2VMv5odf9Tpa4PkveSlHmnu56etf46mXXcKRo6usTsec97hz8Hhe/xOvpzSLrKxMib7h2Zc+lZe84HuBDhcsHQUf/euP08WA9R2vfvkr+Z5nPQdBR9OsItHJw1WSmNeiRVbQOpNtECJ/9N7f4Fff/jaONhNijHzjhm/ynGdfwdGl+cFLQ9SIsoYYZwkZSIV0rLWz5Jwn8unPf5aHP/ox7Nu7CyK86AdeyNQeoe0amq7hHe94D0+9/NncfeAOGj/mIQ9/GO//7d/l6OGj3HzTfr7wmc+ze+deTFVnoA6QAmdbBJFp5yFCpTXj5SPoqs7+qxZnp6hyyHgKKMWH33cV773qao5MLOPWcv0NN/CiF7+E2+5YASxv+vH/gCpqWu9ouwkXX/wkvvcFP4IFlrrIDTfu532//k6ibVjuVvm1X3s7T738qaxM4cofeTVv+ZVf4jUvfxkF8JM/+wv84L9/DW98w89hjOD1r/3PSF3jfYv1Ey46/zx+6GWvpAWiVjAdc+PXvswH/+B3mHZLfO1b36SuSxAtjV1BDRcZN6mp//Ezn+UVr3kVK22LVS2tW+Y7z3oAV//W1Rw8tMKtd97LP3zq0ywMhnTNKsYopNQEDwJB9BaExfmWGIpELDWQCq85DJmsyCYRJWueEYIDBw5w9OgyK5MpTdPRdI7WepxNTDzvPcE6YkwV5ZVSKAQhePCBwaBmWNWz9+FwwMJgyMLCiMXFRYqioKoq6rpmMBhQVRVFUSS5s5Ts2LGDxdGAQVmglUDikMGiCRgdKYvIjh2G007ZyQPOOpkHn30WD/rOs3jA/U/nfqft49ST97J390kMh4kh3TUdbtqCDYgokM4jfYu0XXoFiww2yblxqLpIHr6+w4aOsq7YcdJOdFmwurrKdDrlyKHD3H7rHdx6y20cvOcgKyvj5BvaNAlEti6Byl2L9RYfPTFAiAHbdXTWYr1PIGFUxKiIQRNDvhbRyGjynV6meYBMqhGdC5n1tjtqNh+NhOAzSzQgZHqXMiKkTy9xbDL/ROes67rMfbFBtwgh1ry9E4teEmUJakA0C6BPAr0L1B6iPhnMqSBPB3U6yPuBOh09eiD14gMZ7XkQO09+KHvu9wj23u8R7Dvzkew+8+FUO8+gWDwDMTodypNB7yPIPXh24cOAEE3e/3mX5n7/2GaJbsd2bMf/09iWz2/HdmzHvzzuAz87VqKeBY5xTWoEx7I7Y4ybzosEc8qf/uc9oPjP3O0Zg5WtJ5pZMT2T+YRNJUzrAcbjelrCpmBfv67NGKxCCPoSP1vJxmfHt8X278ub6kQA0W9nua2WD7N+kQteib7wVZg9XGz83TwzeLP1fzv7FGMPoud1xox4zkDpCDL5sKW1SiTJE0xmj0cx8xVbW2+SpkMpIXqHKBdQcsAZZ56JABZHFdJPKTnK/lsP8u4//O/82cf+Fi8kysGbfvTlPOWyC7n74J1MdMkRMeSwhb0ahAjUUiO9p4zL3HzT7fzBh/+G//6x/0EkFQT6zz/6Up5y2dM4evS/MtpVcvdSR9QDoEMxxUiD9zAYSGw3ZhCHqe+LMbEuGLfLlBJKPUC6AN1RgpJ89wtfyc+++c184ONfZWAy+BUVpVmEWECuZe2cQwXBm9/0bv7oT/6S4WgPEcsZZ+zk6U87n69f/3XOfcLDWV4OFNUiKEnTLXFo5QAYMKqjUIHOeoYMIXRoRoRYM2nBiBbXHqUsDZMu1afSEnTp6OwSZTlEKsfizgFv+qW3cvXv/glf+dLneMUPvZyPfOS3Ca6h0grftcl20UuedcX38eb/8sv8z098gvHqURZ2LiYpZga9BfOJHwkYrv3CNxgMT+YZz74co6EC3v2OX6GbrlLUNY7DWLvCcCRRtMCUvcMhxuzg1a99I16ANiU//uof5M8/+icsTz2DoaJSSW4cqFBonnv55bz9LTtZ8R0Hx6tIoQgthCKzgiLs230q+A7vGoQpUnGY5WVe+9rX8su/8nY++hcfBt9Rmsh4PKZrk4WBLAqInmAc0+VVlAdZ72DN57UBOeGSy5+C+MX3sVCAkgOC7/i9338r7/j1N3Dz12/i3//Ym3jre/+UhQFMCokLS4TuAJQ1V7zklbzu53+BT3z5CAUgcmX5Jgi0FFS9927fvNoSS0+kRIQa/BKV0VR+Sq3g7Ve9h+f/wIvZt8eggeX9t/K+qz7Ae//iOrwAb1f5j6+6knMuvpJDd3p2nzZAYYC7Ub4heodCoznAbbfeyW9/5H/zx9f8WZLfNo7XX/m9XPaMX+eeu27G7NrF0WLAz7z9XQQEBYIfe/nL+bM//iB33XUPAIuFQrRAAUJrrAcbFKXJxUymDb/6q2/jvR/5OKYwOOc466xTueD8J/KNb9zCaU84C+cCSklcl2XfQhC8JwqHUhVdExkMRpx/0flEllFVgW8UV/3+72EjaGFBBXAdRbmT1sHTLv1ufvmkN0PpEbVlsEPwnjf+Jm9767u4ef9+fuxHXstvXHUVPiZwpJlAVYE2kmk3pix2QITCJHahl4JpdCz4KcNhlewsBNBOecsb38C7/vyzxEISYuDss8/g8ec8jKV7bufwkYN85CN/zG/+5RdpUCzIKT/zn36ERz/pZRy8Fw4uLfHI8x7HOY99DNNJpC41z3/Z93PN//oEN173BfY+7uFc+cof5KMf/WO++0lP4rblli996XPIOOaW/Tfx/o9+gj/+2F8kv9qm5Q2v+D6e/Ixncc9Si99RsqvejS738qCHPJwI1MqyWAcK7Wh9w8Q5yiG4SeD7X3Qlv/jGX+DvP/d3FGaAUoZdJ5X88lveytve8Rvs338jP/yKV/PRaz7AoFzgXruKihNkD+yrGsIUKTWytQgPYzy1lsiQ/H6jBC82eAqvuzGlMebQkSWsXkKoyazAn9KC0iTgclQlUEkLjTEaKZOdROo+gnowQAiB3qCu6JN/WusNyoq0eSUkQkq8c8T+XhtlKkU4uy9HCi2ISuUiO1DqyKAq8D4pbQ4cOETXdTibVCHTasJwOGTHaIGirlBOJLsFLELKdNPsd0IIfDsmBJ+SAc4xHJQM6r0sDwxLh4/gmhYhFEorhkXJqCoYlBpdSIIUSUEgXWJwCkvMSFuMKjE9mSBFi2IXiBIRR6QyYSrdy6LPY/9cwTIMZEm9EEVSRM2sDGRKjMSYfquSJUJKrYa5KUIe7GJ/L9k85qcy/flJ85/+e39C4OfauZ+bN0pPjIEgQJAmLGszLk3MVi3JBjiSnOPTeY55nSm1WaJERKgIyqNMr6ARqQ2EovcK97Nq94ntLmNvsDG/w3BfzxPbsR3bsR3/FrHNFN2O7diOf7PYyKy8L5bkZlLmrV4ibP3diYBjx9vW/DKbLd9LsTcyWTfK7TcuewwouMVy/fY2siDnf7OxMv1W7bfZtu+rfbZa54m09bwM7ETAy/7vXs7eS9udc8e03WbnYOPxzW//24nNWBtKKXRm4OgsZTNyTvIGmSna2wisFViQgMYiZeSeG2/l8ErLYx77aASwtHQAgUVg0UbSxBKrRjNHOWOntEcPcdedtyPLIeNgCDpZJ4BHyQhuSqU9daEIocL5GpvJFjsGBuwq1994HQ4YLpycQMtuTLANUkrKEqYrR/nG9ddR1yMKM2S0eDJnnvkoDh+4l9qA6MZI3xCk4YoXvJQf/pHX8oIXv4TKaLzNz3xRAzoV+ZAOy5SisHg/gVhyzuOfiJYFsigYLNR8+Jrf56ZvfRMB1IMh1qXEiFIKU5S0HZT1gM9+9rPs23cKRheM1G4e8uCHcvfdd1PXYLuWG67/GkWh2LljJ7XczYc/9Fd472m7KbrUWGtBGx7xqEfzmc9dy6Mfcy4XX3QR0/GEwiiC7xgahTHwzCu+nx973c/x/O+9AmnH7N65QMDNzqfgmNrngOYbX7+JB9z/QSwsJi9U2zQQA0U9gMyWDL6htV1ei2eyfASjBxgzpHWkHmRh5dABvnXL11IRHF3zwme/iEKdhBaGhzzsDA4euBVVl5iFEf/45evYfdI+yuGIoix56IO/g2/909eo6hFKF1ibJLovfNkree73vZh/95ynMzIRLQK+s+zasRMpoFJkDb5HDyqkSmA5ARg3PP/fPZdSj6jNPh78sIcQbKAbQ1Uu4BFc/OQL+NwXPsmDH/pgzn/ihSwMF/ENtEuH0SpB8Fe88MW85MorecXLrmRy5AhukrxuCSC1YGLTM7AP9HVHsK5FmVxiXSQ26dHDh/inr32VvYOTufYfr+VN/+UXZ96g06Mr7Bgu4lWdikmpgAoNOkTuueNeLBAR6VoOEULI12dHtFPaoAnlznRapWJXKWgPHeSeu27j0MoyXtUst30qKlKVhvHyEnfdeSv1oOKzX7yW4a4dVEZhhOJjf/m3jIOh8106VhVpJi1PeMITGZoFiqKgNJq/+tNruGn/PyVyrE54kC7AdzYxRXUac0ChVMnS0hKf+dRnCKGjm6zymU//Az/5H17DkeVDLDUtiJoXfs9LkLKgNos89DtP5+Dt+4mhw+KYeM/F33Uen/3Ml3jkI8/hiRdcSGkKJpMpEShzzSW8pS4KbKIbM51O+epXv8quk3azWO5kVJ/BWWc8lDvuvJOyBJylNoYnnXcBu4p9lNUAKTV//afX8I3rv8RwMEDoASvWJAazb8COmY4n3H7LEfbsXIDgWG3BjAQYUKXhQQ86m6/fcD10DcSG9/36W/nmV6/lD6/5GC3ZzSI4OjHg6CQxurWRlN0yZbfELTd9gwjccesB7lxqeNCDH4oBfLNMbMeEENi5YzfBWaYd/5e9Nw+3JCvLfH/fGiJi73NOZlVWFTIKMskowwVHwFn6SnerjM2g16m97dPqBQWRlqZUQNqBbocrrUKrrW2LjUi3gO0VbdCiQKCZHMqBSaAKKqsqKzPPsHdErKn/+Fbss8/Jk5kFyvWPPt/z7OecvXdE7LVWrIhY613v9778kyc/iyc97Zt4xjOfytifZ9hd4E3DIIGHff7Def/7388DH/AAvuorvpph2ZNTIAwD733ve7nm5JV4Izgz57WveyPZbLC5uYkp0JpMJir7EBjHsC5Pe0EUgYLBWkcsMMbIEALDMNIPkWUfWPYjt2/vcduZ89xy6xluve0cZ24/x+1nd9je3WNv2bOzt2Bv2bOoLNMxZsaYGUJiOQTO7+yxvbvQ1/Y2586d59y5c5w/f56d7W2WyyVj3xPCSEwDOY7EsSeOC8LQkytTdegX7O3ustjbZRx6YugZxx6RhPdC2wm+EcQEYlrQD9uM/TZ52CUvdinLPcpiF5Z7MCxgXMLQIyngrTBrLd3M0XUNs5nn5Mktrr7mFFdccYI73/lO3POz787d73FXTp06RdfNcFX2xziPdepab40+y424qnsbwSwRs0uRXU2JZwATEUmIzRhnMFaqfrhBsqnZA151vrOpbFKr2sursYdmsdg6QihFyBlKMuRkKNlS8oVPlAv6wUUWyy81xjowRj5iHHfgWCSsxFXav0ogFbIqpZNLIZVCwZKL6OJJUa3UJEJOhpQtIRsinlQaQmqJaUbKHTnPSaklJkfK1QRrZWaZ2GeJFiYjSy3vYVz02Hn+OI7jOD7zcQyKHsdxHMdnLA7raF4MuJvicqDmHQU/LwfgTUCaFFb6pofT/9fLd6nyAxeAoUeBdUcBh4lCLJlY8mpIOr2P5SBAWkohc/B1RwHLiwG0Rw2gPxVQsZS0eu2nQF34EikXvBc5WLfLnd+jWMQXA5z/zmloq44xxcF6qEbseuJ8YjLJKDLxJAKEXciJ3/+jt/MFj/saNlxDS6R1Qtd1ZNOw1yfatiXFoNqCBooRrrxyi7vf+S70u3tsbV7JOJFRc0EYaFxiudwjjonWOnLf09Rq7+0t6TY2udv97k4C/uZvPsQD7vNQ8Bs0wPnd88QMJ2dbPOoRj+TWtMutcY/ds2e48YN/zd3veg+GPejkHA0j3/38H6P3d+H7nvtdNGyTw4g3sBwAgTEEnM+kcYcOZTlaLxixvPvt7yekQt8PLOPI9vnb+aZnfB0G+NMb3svDH/kwyIJjjuQZ8xkseuGhD/8Czpw7Sx/Ps1s+wgc/+Cfc6U4t4whtM+dBD3oki72e5fIcb/rjt/CyH/8JnN3CmQ32FuewDYxRmG04fucN/5F//aLnYMThTaN6vjHg88j3f+8L6d0Gz37B9+JtZtNGxt1zgBo9pQpwW9CJm9mXSLjv53w2n7jpo5w+0xMB13UKpBZN/0z9LvOuo4in4KBkZrOWHEYFWh0s+8S5Mz2N89zz3p6dfJoH3/+L+MF/9fOUWChp4K//9J1ceVVDMpnzO0se+KCHsuxv4fzeHoth5OzH/pq7XeEZlpHEDMvAc579Ayzbq/n+H/4RrpoLJ/I2jVjGaBjiqJP0jObyYtkOI7HbJCZgd+BLHv4gnv2ia9kpPct8Ize87x3M2zklw85iZOPENWwv4Pde/z+49l9/DybeBhIgwzVdgx3hO57/Y+z4U7z0xdfi+9NsmoFTWzAZaJgCjVc+arJFWUkCYlpSdoRBhQyQxMlTJ/mc+z2A7fE0D37wA3nqU79h8iPi1NYWy/Pb+G62MqSyMbLTwz3ufZeawr5ExJKykFbXekeOMOsSkvcYBgBhb4y4Tcfd73kPGudpcGzaljCoScuNN59mTJH73evukCL3evCjOXP2PP1wnve+5XX88Et+kvPBk41luQBKYrNpeMu73s+ZuEOMI2Hcpo+nedrTH69weUqMcQ8kYDtfET8ADynivWdz4ySSLKI4Nl/wgHty503DX374BmJ3gns/+PF81wt+Rs9v3ObmG97GfT7L0JZM47cw9gp2B3jTm1/PD/yr5xJyTzdzzNpOy1DvP1QXdu/VmMyI42GPeDQ3ffI0/TiyGz7Bhz70Xu589VWEAQgjeMub3349Z8ItLMeeXBJhscOznvFUdvvA+WVm44qrq0yHLiS1V8y4y92v5HPuemc+9P73sRsjC2AM25BH/uyv/pb7PeiR0AqYwHOe+zye/qxv4elPfhJEyHhst0UJgas2vWrRhpETWxvEMHDvu5zCAW/4o3fwiC/7WtpujiOz5RKtwNAb+kWhLZHnP/cFyMlT/OCPX0tOI7MyMsuFEjK9b5CT8PtveDX/5kXfv1rAMzJiLDzs0V/BrYuzlHgL73vHa3nhD/0Yty4tZ3b38A4cezgyCwfbBjY6jww7egGuPWbKocdWiJmYihr22BbnZxSxDGNmbzFw9twOt53b4ebbznLT6dv42CdO89GbbuajH/8kH7vxZj70kY/r66M38uGP3cTHPv5JbrzpNJ/45GluPn0r587vsLfoCTGTcWQMMReGENhbLlgul+wtdtjZPse5s2c4f/Ysu9vb9AsFRXfObbN7fkG/NzAsloR+IA6jpq8vdtict5zYnHHlyU2uvKJjY9Phm0wyC2LeIeddct4lpR1C2iXEHcK4Sxh2GIZtCoFCQCw4ZxApZEn4znHy6iu48z3uwjV3vRObV1+F25iDs5SSNQ1ePDlkUhBy8lBmUOYIG1A2MMwQk8iyIHGWWG4hcBND+SiBjxH4BNHcRpDzBAaiBIKBYAzBWIp1lCIIog7sk8xPyvsGlGKxxSHJUHJDjh5Sh+QNJLfs6wbvj0EuNT4+HEcBouvHOWr/6b1muggmG0w2yOQen8pqqFZyrghlQkhQRiiqqWrKQGuhNYVGLB6DlUZfNFhaLC0Gp7ICuWBTxOYek/eQvFSZhAqGyvoSwXHa/HEcx3H8A8QxKHocx3Ecn/G4GJh4KUDzsLHRUeDpxXREL6fpebFjfrr1OvwbR4GPd6QsF4CglwAxD39/sTa63H53ZPB9sThKC+ti5+9irNHD7Mx1g4Hp+3XzgcPsiIv99qdSn8PtctFXnQwfMHTaz0oDJt5DdZGWDP2CN/3R9Tzu8V9LIeNKZj53nNvd5vzguffnPIJvfcZT+KmXvWiVOfbjP/9K7vXgR3DNne7JZrdJ2NnBr5zULWNakk1iNj/BPe5+L57+pCfyc//ux1ZleMV//HXu97BHco9Tp4Ce33z1a3nowz4fxkLBceXJLUyBxaJnd3dBSKOCfrahjBlCz6yF1gtvf+d7eOe7b+DXf+PV2LYjpUBjVGqibfX3/LzBthYjmnhYSgbvecELv49v/vZn0vcZWzxg2d7Z48//4v2ENPDG3/097vu5D4VosdlicmZ3G4zzFO/xTU17TpkSF2zNDc7Cot9jY2ODUgIhFbXbLpYzt20zn53E2ZaYE2INtlFn8ZAgjD0pZLybYYrhHW97G9dffz3/+dW/QgYaB+Owg5WJAXwYqFCQrgBI5lFf+Cg+efON/NEfv4UCDAGe8+znKz6eC03TEEKgFKlGHepvHYZdpPSkUY3pXvKyf8vnf+GXcbdTd2L79ls5v7NNPwTImg593duu58zZ8zDA1Sevpu0azi/UVNkJ7G3fxomTm7SzK9ndS/zlX/wp73vfO3nVL/97jIN+uYuUTL9MbG5cqfIBvmJT1gIt0p5k0S/ZOAm33fghzm/fSiqRiAFmvPX6d7O3s818Q9Mn9/rEbHYVhQYoeJfp+102ZhD2dvmL993Ae977N7zilf8ZgEYEZyP9AjBLbvrwn3OnOz+Y697+kToHjxQiMY0U8YixNI2hhAH6HutaTsxn9Ev4iZf/BDt7u/zIS34SCvi73Ytv/tZv5t/80PeTIyBzfvZVv87jH//VXHWVAtqlpvA61+C9r0sYLff93IfwrKc8gZ946fO1P1v48Vf8Io987Jdz6qo7sdW02H6B7RdsVif4a1/2Ur7kK7+CK6+6mnEc6eYt3gNjJIUA4hGxNAZOXaXX1bOf9wK+77u/h+1ziZAyxjd8/JOn+asbPggZrPE0viFldUqnLq4M4wC2YRgGCiPOF8ZKPH7/e9/PrbfeygPufz8++OG/Zrm3R9N0K9WHP3zzH3D77bukCGkUwpDZ2KjLNwacE249fTMG1eQVh4L+sUAxlKTdw3pPiIWTW1cwqSwbhNYaZi1w8gr+5bOfzQ++4DksdwPjkKEYbj19Kx+64QNcda/78n9927fzkhf9QAWtG17xi7/Ewz7vAdzlLsC85SlPfRLf9Kyn6GKBP8Ev/MqryVge/X88BPrAq1/5y9Bu8PKf/hm+9isfx8/95MvJNNz1HvfmWU/5J/zUy67FecB4XvyTP8tjvvTLuc9nnaKM27z+9/+Qf/Skp2FtoYwLTA6EfmTWXUMILX95w5/zJ2+/jl/8pV9kyDDf8sQ00DYzcvGMQVRzFChxJOcRP/Msh57ZrFUdzKD3hyFEpGnIIqo3moGQ+IHvfS4PfPTjub2HsU9qbHXUs4gJkzL0Q2DR9+wsluztLtld9OztDuwuenb2BsYshCJEDEMqLENiGRKLIbCz6Dm7vcuZc9ucvu12PnH6Vj7+ydPcePMtfOKWM9x8y+2cvvUst912jjNnznLm9nNsb++yXA6a8h7jhYaEJFIeGEPP0C8Iw0AcB0IY0VRu1cFtWkM3a3De4LzBN0LbetrO07RTqr+QciaXqPeZODKOI32vYGy/2GN7+xxnz9zGubNnWO7tMPYL4jhCznjraGczxFpF7mOkZJXdMRRM0VUfU9TNnpz1lQLkBCXiSsYz4lgiZZuSz0I5A9wC5RZiuIkYbyaXWyjlDMWcA7ON2D19yXkw9SXnyZwjlXOksk3O28CCIj1IwEzGmaJAqoi96FjwYuObC76/SBbOUf8fFbL+KqI6r9hDL1mtEQsZIdbXCPRIHpG8hPremBGxI5gBMT3G9BgzYG2PtUucWeJNj5NeQdbVYvnU84/jOI7jOP5h4lhT9DiO4zg+YzGtnq9rX94RFt/hfY46LhxMsbncivqnCvpdqpyXq8vhzw+wTtfLcsCAdn+tfPo+1Q8mLdOLrfofxRa4WJmPKufFwOk7loJ+qYHsUQP66T+zYgdMP78PjnLg8/V6XqysR/1/+ZiAzbL2roJ6qxoIORXKNAc5YhJD9qjTiuqGJerDdbHk/376s/i1372OX/ut34IUaKrmW3Dwb3/+1bzged/Dy17w//CNT30KW35GyIXPfdjn8d73voMxn8dH2ApLrjTovKMRBhPpJbM3wsnNDV7+o9fyzKc9nc4KI4b7PPKxvPt/voWOJU98/OO5fdfzNU98MrjbyXaH5fmzzD1wcovu5El8yDQedQIvkc4GYkgsA5Ruzs//7E9jM2A36INDSqQkiAkaA9vLHc6cOUMjHovHSAsx8Yx//iR6OceJzZZSDG2B1jve+OY38M+e8mQ+cuM5vvIrvwFcQMo5TNrhxBacOzuQjWVvd8RvNDi28GZOvzgHKTLfFK5/5/9g48QWOIuYu/GHb3oL11x9BYvFiJUTUPYY0y4RmIkCiFsn5qQ4MC4Sjd9i68pr+IVXvZKTnfbUczvnsW2H+JZYIq2o/tnUG+waZAEZGsv/fM87uMsDH8nwlASp4b/85m9AcuAKO8OIm81ViiAUyELXbtLH8zzmsQ+l87v0feIJT/hGfvt3fpsCfPaVc17/336Fx37xQ+kBI4Znfv13cMWpezBPM3Z3z4MvmA5yiLQORhHO9pGQG3yzgbWWf/9zP8VnbejK92gsO8VRgQix+AAAIABJREFU7BXkdJ4/e/c7OLm5iWUPY6tLNwbks/ixl72Cl33vM3j1f/0tHvrFj0M6KHuGJz/1W9g6MV/p5eZiycFhWgtskPMZNjrPcgnZWIx3/Oorf5E7d3NyHIh+i2Xo6eYDmBt5+/Wv4a6ffRce8vDPwQF5HKFpEGcIdaGhoyCNB65m+28/COM2LRERw2+97vXc/wFfxA3veBev/+1f4vtf/u943xOfzj1ax1g67vuwR/Anb7sO6cG2gNtiHG8kxAWpZAQDbEIO/OSLn8/Tn/J0vPMU6bjf5z2Y69/+B8BA3j3N1rjN1zzmoQR2CWS+5p9+A6/5b79JZJtSCje8+81cubmBY0EC/uC972TmE3lxG30Pxmzy1O96Hr27mvtf2RIsikj7Ld7xJ+/ECMRQ0+WNVbMmQExD2yiQnnNkMdzMo7/4fmTA2hmtv4IP/O1tXLPhuNu957zhVS/hHz/2/tycFJh9yhOexhV3fwhJNmlNZtNB2IMwy8zbTJLANXc6hSSha6HPA53JWOMrThEBx94iMZudol+OtBuqqTiOkdAvyAmwlmd+979kp2m451UNhjlhFIydc/0f/yH3aU/y4pe9mK/9uidytRHapuVe93kAb37Hu/U+2TQ8/0d/lPc96xmcMAJmg6/6hqfyO6/5VRzwn/7T6/iu734RH7n5ZiKRn3nZC7nvAx4IJXDtD/4A/+9Pv5gn/qOvwVlLouPhn/cI3vP2P4Sd03znM5/BG9/0Pt74utchcY+u6DVhrONFP/Ryvu07v5vFmHjdL7+SazYVQL95cZbcWHZDpmlPsNVuIAuwGyDesNefJ5mMP3EVafuT/Ol1v8NdTzYUH8gO/vhtb+fErDC3hjAC3SbRNAz9DhsdNFgYgxowXSK6rsPnGTGblban1OeyLhoeZgYq8G8veG7rQp7k6TlnSBj6cSTGxHIYMBYaa5h1DV3jsNYgViVbjEHfi1AKpJRJKeJbx/T81zIJzmWs84h4rFXgL7Pmep6zYpMF9rUloVBIOZFzWT1/VR4hw5jJaV93PBvDaEaMa0GUpYk1GOdVm9QaMIL1ddWOWs5S9nOzRZ/X1Da1OSMSa4UDOAVSi7FAgzEtYjoENX/T53zVCxWBqvdJEZIYKAaTW4QWTIPQ4OigFDIWijmQMq71vTgQuh6r8RCHxz2XN2s6OOZbZ2dqmWsHWdOO1WddKWVVx1IypjL493VX644156meUQpJme1619I65wLFk5kfMV7LiFxs3HnM4zqO4ziOz1xI+XToQcdxHMfxv1Wsg3nT37e+9a089rGPrRugg00R3nbddZy7XS11V2BedUVamSOJAcpqkK6fXRygOzzQm96nyyiyX7BfLuQ6CN8vy+UHoubQz3wqAO/FC5cRZzk0ND0AuE2g5Hrq/lG/fxQLczpXlyzCRb6fjj+xNY+OfSOC9eOtl+nwubzgfJR9AwgddE+TIS17zrkCpJdmTqyXeZ1BfBRb9eA+9Zjl4HZlDegVEc1yLAWM1bRJ62nnM77ocY/Vk5cmS21NBc5kGgLsnOdfPOub+cYXvphHPPrRzAuarmwX/MKrfoX3fzLx0mufw5U5QB7AzFgkA17oA1zpBwVvRk/1NACXiVSnGpxaKw0L8HWiZTy7NfN2KyzACgszYwQ2OY/DUfIGKag5EWUkNg0pQ8sAORHdHACXVFQwWmXWmXEP71tGcWR03uimuZMoizLEgLdzlCm7q41SThB6TcdVRGIgYhlxuAxN2YMYiO0VRKDVuSpjvVZd2NbDuBOMGVoTUCOiTKAjBE9jwevclDhu41rPgGp9qi0SanziAIl1UtqSMoxGTYd0lTgzloSVyVZCAQT1hI4o5N1q/VhAKiR7UkUDlrDRTuzhAZwlocY7rQUJt/DJv/04j/7SJ/Ka1/5XvvDRD0CcZ0yOYrU9DQUpe2AypVhENvY9j1pN39/JDm+gK9QvnLKk7ORM7ihFj5eSMgB13h4I44j3G4pou0iII+K3iMB/+OXf5KaPfZgfvfa5UPZADGMyeLPJqDibanHWyzoZPUxrdkEs2+OMuQcXM0giOs8IzFGNzF5UPkL4ENc+53nc8wu+jSf/s6+jK9CIOrsb64g4bG35HAacF5jc6oEkI4gjjIbWo2DGuF1FbjsG2+n6AXpOTZoWNIJeo6L9uSnKam1msfbTLUYRQpUznXGGmz7wEb7q0U/kta/5XR785Q8hW+inxSr2aAFJnXYip1oLS1liTIvFULFe8hhpqrF4sI6h9skctJy2uu7EknCm1LuQoeSANaMy3Oxca1Q8uT7DYoHWDEg6D6mBkAkbmyQafFUfKG6BiGDTjFJ0QSbkgZkIkh3ZGpRwHbBkUg+uaZU1Wox2+QixAwi4uANmRmGmZmECsAcETfUWvR4o1UwoZTCDXhPGEUX1k/eZagHHCAyQGhZ2c3W768jaxY1RUxjJSOlBLMvc4gVc2tGLzpygL4rvtBnob+KfP+MZPOvan+Xhj/g8ThIgL6EP/Ppv/DZ/deNZ/tW137/yey9R74nW1IYjkotFirI6xUBMS5xtySUSy4LGeIgzwLDIAddYchlx0kGBFKE1CaywjWHMcAowhEkkmlLk0PgK3vnWN3Lbh/6AxpzFuQbrHFLBKbEKiubKjMxZNbgh4/0aGJlZ07/Oq3GEPu8MUsA6UVkYUdMe5xzeWIRM0zikPuMnIFYJikVT2yur2RiHccosnOA6EYuppkNZCs45jLGULORsKBlms9kq82PSE885I2X/+W9F9rNGKtPSCtp24ihiEWsopRBzrmCo6oiGnOrxp0wQ1bG0ItqfSGBdTaVvEdNQTEFcBlswDRQjSDVfyjRQdTHVqb6OcYxoMrptEVy9H6t2KNJgzRwrGxRmUBpdb8hyALw+PL5ZH7/cUZC0XnL74PHa/pMa0MFjTftJ1TidypMxRL3+GSkEJkmYggKhUpQ1mnNQDXUDSCaWCCmSyDhv1vrcBBpPwHiDba7hbe/4c77ssY8H1n//QlD/6M/36y8iXHfddTzmMY/5u43Lj+M4juN/q1jHNY6ZosdxHMfxacdqSFVBmAvBven/ul1dgZbqYloEkCk1ax8cOwwKrmNrOuCZQLK63ZEDvlquteNV3KqmC01MyHLgWAf3n9a/D4N7U70+tUHrQdDQUFKmSMast1wpq3crZsdq/+kGXr9fNfB+oVbHB8waO+MokPRwjdf3BcjxIDh4eOB+SSZvKStX1vXfO5wmdmC/FXNUJ4a6e53AyT57Ydov53hk2x/FND78vpSijAXWJxIVDGYfdFftuP1Ut9VkjanTZ4rNZAwGU4G0Wm/bkDauoKSKGepJAYlYm/AyVp9bjzFCEcPMCySYO3QyAmrq4CcWhyGJ9hiPEGOGtlVwNBjIsOlqn7Vz+rHHdNCgjtsk7T/OoTiQNCxHmDW12CIrwEIbLq+Mhlxl3lRerE5OazMaDMiIN1IXSNTKBixE8A7GBMYo8EIpzHCMAWgbsokISyxW2TiV0WUFcHPUxXegNZYYBedmlNzTGHCeFUhkANeeACIKrxlsTQVW1qG6zZs60bYW2qLX0uSqS0jYpqkp1vWcFqj5xWsXTgLbYKKWs+m0vfI4YBoHNfnciLK6shGCr+BeaiqwpDh5a2vXQEDmTCnUBQUfXadlAcOWqIwjpja1Q92QizKvhtjTuq6mZcNQRpBMS4NvWkJ/Ft8pZCi+03OaYKM/z0kT6fEgV+AZcOiEtjWKKeIqGDr1CQFKC0XYaCrW6k0FaRTwU2FKV0FcB4sTvOEN7+R3XvirGKAICjzbjpIDjYEYddHI+a62xT6LyU79Y51p18z0hmEcJsJszdpbpEAM4BtyyTipKbVi8ZvKFqWCG41Mp3dAUKDWzmaM3oJV9n61yyEnQWxDxmKaqY+AzQZjMuTArGmRAsk5hpJx1uDIK5JgMYYUa7sWwFSXbxLkghWvDW5njMNA0+qeAthpHclYsCe0tZ0hhoj3ClRos+k5ntzCLGBNq8/BSt5qDKScEeOxram3tjUQooHEoNeu24LktQwVN0W6ClIZBgoeZfynmNX9PDZ6ExBdNBLMqg0SwiJn5mYG1jEDmpq6P+k2TveDXKj3Pwsp45wBq6BlCAXb6P0rmQErDbFswqD3rITH5B6ZQ2YbMXHir2nTVM88RfPUUCcuRpoN7aOUiMmJYjNFDF46KEqlLKL3FYuhkYacAmItxgslFMRYWtHryOQAJtbuLMoCnbzoS0bKiCuBVBpS2SKHBSaOtN5hrVBSIUcFRGMKxDiSUgDJpNEoUCgCYrHWq5t8KZATrTU4Kxgxyn4UARcpRshF6JMwBB275d0lOQVMMSrLUJKmwncwhl3amh5vJTOOBVLQfiWGEAbVATURZCRFQXAIHkqr4LxRQFZlLRxN67D1XOac8U2zekbXC3kaBCm4No0n60depC56KxXV7Q8i9sdUYjCio0CxVu8XRjC2aGe2Boyr9NWJUW51v5LIUvY7iplpxzCi+R/SIbRYM0es19uReERmlNKSU0vBUYzgHJSQsBP1/oLB8tpi/GGx2cMhyjrNpVAk13FWRsz6+FVWwKTB1u0CmYJkj2DVgEoKlEDJS4QFyC5SdimoBqiUtCJBTGBoKYVSBYmNCFYszgg5xjreRxf5ckZKxkghm4aUWxqf6/k2SlalINOYb5pUHGLV7kO5x3Ecx3Ecf39xzBQ9juM4jsvGxZiij6lMUZm2QXjrdddx/sw5XZFncpo0B0C5CWArK7/t/d9Z/3sYfDsMzE1sT3Ng3CwH/p9WqQ9/P63wH/7t9bgjbMdPJ1b1X2NaHpUCfzHwcQUac7CuR/3OOtB8mFF6udv/Uenz6/vnEg98djnQ9LIaV0ewXY/6fPpsAkWPAkCn/S95vvKh8hwBipZSMGJJKe0zezDMNjf44i99jIKiaEqcmdLPJCMEwJCGQLadThDruD72N+PmmyzYZEiwkdRwpgj7DM4Mye0qq6WaMuR+xMwbehkVhAxC4+2KDSmx1iMuoPWE0WJaw1ABng6nAEOykIUxBXynjtAxZOZSwAk9Oolui7KPMJaCUYZRMQoCAEImjglpvDITieiURSEIpFeWY78BLZQGEpkYFnS+I40O62BIvbIBGTE4JM9IEWw1ehmHntm8gTIqbiAK8ihzE1KyiJHq2qwAR04JYzPD0NP5rXpeFHgyBlIqCFFZSFnvBcs40rgGWydjqTJT7NosrKy6SdT6RQNlrtunHtsWwDGMI23TkpkAjwzsEFPByxXkyuCkzkNjypXVBTFGrNOUzzFHnGkwQIpRAY719EKBlBPWWlIqWCskoqo+RkMKUGaRTKHBU0JEfCLmHmvmZJR1KBGcCWCE3exwFhoKpiTiclQTKSCEiLQKGOcInUOZgCGQfUtZI5dn7U5IGnVC7DqGvZ62UypmsZahsnBz0kWYtp1YuQcuVA6whNbWghDIKWAtxJRwtqlfKCsP1O0+xZ4xQdd2SAxgLWNKYAxOLNO6WAwF1wgQEXYAT9mZIZ0leeUPWjIGXSwoGUJyeAdhSDSNpUiqnSRRCoxLQzfzDHWtIPZ7zLtazgKqNVsz1kX/i2GkrYB1CsrQcr6yqcp+W5QSEWMoGGJWgL1pqAuQWsbV9ip8SalwZN+PzLoGSiLniKnsu71B9YLdVL5UWalOmYFNaSc3uf0Xij+NOWFcNWoiaopvUWAphwDOsjMs2ZhtYFNG7MSuh5IjrXGQdWwg0/OnGHIqGCOQA9FZCoJHCEMk5SXtrEOKJwr0ZclMDDZlKJ6II1hduLBlxMoOUFjEE1jXEEOg8177Xb32S45ItiBCMTCOaiyDtRRx5JJXTPJlVIBetWsDXvR6L04bSSrDuY/QeiD0iJPVPUam+3LReyp5wXve+vv89Z9dj+RztL7HuwR5xCB432KMLjzogqeuuhmj+ttq9ieAwVivrui5YCk4AVsXSl2zQaYQTQ+mkHCIuJUzek4DJQUlCaILS8bAfFOwLrMxa5nYqbqDYK2ndQ2z2YwYB72xSNCFCZyCyKWlZMHYpHi+tcokrU7x0zPbGHdgUXu/z1fmZ7nQhX16D+uZLvXiFlNvI6Z2BlfPr9XFA5lWpqRuq2n4ykC3q35epuX10oJ4ikkKdpaWTIuUDhGP9tKGIh0lb1DSjGxaENGhRE56+VxknHsBU3Qts6bWQpu9bpNJq/tHoqzGMVMLSL0vGkRBUVHmbMmuLlEIhkTKC0rZQWSHLOcoZQdYaMo8WcHTYhB7eHy4Vo9iVmP0g/JPtQ50jHmT973no3zRF309pfj6fK2SBBMoujp0XttX6yjst8cxU/Q4juM4Pp04Zooex3Ecx2csjtJ3LCQd8ByYzBUOSwetA6+Hj3Vgv8Ng50UAxYuBrKvvL1OPowDRO5KWvr79pepxsWMdJRdwFOh3wLHzEnW4JKNzbds7Ege2Ww3SVwc88PfCQx4CPY8AxQ+fo6PKdpg5e/jzo/rQkfICh0pnKpMiT1pt9fgTU3i/PytLYiJwSFHmaEFTPG0xQEuREdNaLEnRk2QgZ9z8yhW4MrdGXeOVmKK/IUK2gGwyxiWNK8TleVzbgmQ8DbEUGq8FsAlKymSHMtRsAynhW0sqmUZaYo4UcZW1AUimMQIx4pwlOcNQQUMn0EhZk4tNCm6gk8X9Fg+4RqdKYdRJrKnzx1QKFkcmYDQbn3GM2MbR+k0gY30kh0TbdMRUsNYypIBXGTcFqWJmNtdUVLIFKYiNqktHwhmvwDGsGK6lUJmgQtduAGoeU7JgvZYXq1y1HNNqkte4jjGMzIwjK8p7sM8ceOfIwWBcw4RKW2dRFDjjmpY0JeRH7X/Wdnhr6HsFncYx0DSOFEUZb7o1RlKdxhu88UAhpoR3DnIhDD2+bYjjgOs81kIfdvHekjCksaj+XdGusEddQEkg4lDXY0dOpgJnAfGWmCEMKgEQ+tqYDbi5MIRtrOlwbccQqhSCU/DZoqi+GDXsScPArG2xRhlfYg1iFTJvNjvoB/AWST2t9Qwpa0qyNUTNNNayG22P1Usqj0icdgcm1qOfJH1ryifknPDWE4Ehg3UdjYvEuMSbGbnPNN00EYdYNGXUNQayIyeHlTkYg2zYei/LGGDZBza7ljIuEOfVpR2Q1lbGoGowLscdvG/pZgoitvU6N90GkaygiamLY2IhQUqRpjEY37G7jMxmDmvLCtfph562mzOGEUlF61BPlRjwFWvNKeNrnyoTODqBOTW6To3ArKgeIyWS4kjbNtXkqYJ4dsCYTMERsDTVF2UsAeuEGCItLQahE0sAAoUUBzpnCBKweKyfQYQT3cY+mRx1Ph9iYMs1pJARJxWcGxBjiFlwTqDfq9jUBiEWchhpuwaRDZZxZO4sjgrSOw8hg1NztliFnot4yB5EmLmGxQhdZZCnOOFmSRmOZgkIOTvatqngbAX7rYGg8JNpq9pwLjTOq6aBqXzikmgk0y+XdLONej78BB8pU7rI6vxOJ1LZ0wXJmTFGhIQRXcQxolqNtpEKfDllXE73wawnyDlRtrBM14lV9mRJpFQobkkumVIiqT53UinkMiI5E9MCSkKcRbIQSqEUYVwI3li2t7U8XVtIaWDWejbmmX5vl8XSMu9m2uuk3kjLtNyhMPiwWCo4uGaguA5wTjIAR0UppT5vzAFzxvWFXOfcCohTRqoyQA0KduNdzRKxVefBUsz+mRFr9L0RjCjDc2LgGhEkBe2PJle2qMWUhlwMIhYxHoqHPIeyhS2nsGyAcSohwCQJUQu8nwJUF1onvc5pg/3xx7S9KbqIpIt1U93dxDtmeoivA4xTRoSOgbU+k5RQKqJLPnXxLaOLAIUGQ0RMYX3kpP0OJmPJUjKaYj+V0a6eNxSL1OwRocHmmoGT84GhYc0bu+z49jiO4ziO4+8zjkHR4ziO4/iMhA6Kjh7UrKezH47LsfwulS591G/UN0cX8hLg5lEs0U83DgN0h4G8i4Gtnwqz8lLbfqor50eV81LbfarHXb3nQsDyUpOgC/8/mCZ/FCB+ybIc2uRCmYT9yYPU1D2dSOgka2XAU5S9JaayIlZMQ6tsxrCDNS2YjSq+ZQhlJKTAzLU1/bymu1phGAJt6xlDwdoZEHGzmlJNJmeDM6JapiWB8co8MolMxohTRKkAKVLEqARABYBKBpOTogDOYSg0Iiz1LSEMNL66bBQLE3it+W2VTZWByGKxpJ1fjXMTAxNSCVgRClYrlkZwDucNKResURAyhaWaYZSprR3OGgIBg8cUaBvDGEaaxoF4KJCGEds6Jod4RFlqk36mYkGRUuUAKJq+KlYYgwKzIQVyQUGMetqHcaBpVDfO1Fof2YsmcMvpOclx1HT5IiCesSjQKkAclLmHCH00eOdX2nhtq+W01pNHMC6DTRhroGRyFozV+nvrFDhPCd82IBnXenLJJDFY3wCJEJZ0zYkVjpgSWFvBcD1lFKdAgC0KnlnXMuaRlDNt10FU5jKVWhtIOD8jJ01snIhhBiimIsIpE4u6QjdtNTjJYMSQs6rRFVV30DbOCt4L4I22d45qiDWl/e/HlNesbKHV1Z9HEEOKBmuNUosn4xe7XkaF3kxWN21vwLTal3NKmkJeIqozCCEkOq+Mtul8hzwAlkSirX1GrANTYZ4h0LaWYVjQNQr6d80cdRGvx0uQ4oDMWkKOgODE6nVSqGY3jjD2GOuZzZxKiTqhhIA0hq5rKGQa3yjTuF6LpQJWYmC57NmcdavOK6uTX1mm9XabQ8Q7z6pzSMG6aiKTqzyBQOj3ME4Qv4nDrfb31pOJOF8pz/1KwYAGlbiARM7D/vk0a2oFNuiJFnBG29Taeg5yoTGWMQaM8wwp0rY6ZYljpmkM1jbkEhkk41yj7HAxzN2sFrBlAoGdgz4WZk5IwWGbhhILndOb4jDqQoUyspOCsBM4YyxjrDrDVvbv8RaMsVhgL4xs+obF7h7z2awi406zDEh0s9mK7yzW1jTho+4u+nzIYvjzv7iBe959i6tPtWQirfe0jV1JTvhZW59NFlPAVOQrrwCpvALArBQMgrqJW1ypqw9AkZaCIU16mTmTc6Rpr6CUmqYfEyVbMsI4RFIC387JMTEWCGEEE3FBGMc9ZjQMwxJTATDBr4C3UhJZAk1jkYm6v94CFRh1bn+Kug6YThGrvI9FEGfxxoJVHctEwYnZZypacOLAgsXq59avgE5jTF28MRSpDNGioKhYQ6rtzKTnKrrIZAzg6j1EHFkcUhyCoSRLyU11bm9AQn1uZiQLyZTK51wbn8k+A3K6LkutPzJpr9evyrQ0pKxKzebY59nXM18PPPW1XN8ZDsg/rYDZjCmCSAOyieAoZU6RZT1GrGVI5DSopECpy1Oi6fE6QFCNWGUue4xxSFEtWagZOJNmPvvrAXnKaDoGRI/jOI7j/+c4BkWP4ziO4+89NC28jkRRllJZDeDWt9sHnS4VdwTUOwoE2//dC7dZ1+a8+O8cPuYEvt1RoPFyx1svyx0HYVcgoKwxLeXCNtjX21oHH8uh9wfLNg269ZPLlefgZObvW43lYuduCimHWniFlhzRnofPNayMKvZ3PwhMK3OUlTbX/nfr+5l95OVwebBAxPoCQ8/d7/VQbrr5VowdyCUyO3k3PviBv+GuV3kUNuoYhkDXDsCSxm4CQkwOa0GIpAK54hqCam2F0pOMaowKheVyyazbUMlLabA2kijsjtA0wkxQAMl6kEzql1hr2bQdfT/SdZa9nPBGARCPGnVMdVQ2nqbizudbLMdC0whDnzA+YaQQKRhanHVTYSklYU1NiytgbQdYxjErQw/YXezSzFsgkLNXibdmyTIn2nxKsxldoz9fkppS5QFnW6xMPTIT4h6NawBPTgpepcp8zGmks6oPmqc5HNA2rU77QsI19rK9X9GwhGkSN37kAzz44V/C9u4emEi3uUlZNrztrdfzwIfch2buCWiKbtMIpSzVMMY0lMFXAKoiRkQwTTVIAW+VEZVCrmn1gbDcw89OUIpbyYh46vclMaaexrZYp/IKaZJWcNCnQGRkyzqM8+wuYDZraF0kl6VC0qat4LfHGc/OYmBrXrUbyeQ00FmvoIYFjOBMTXtOuToANfS7S9qtqp3KlL26/2woBXIMWJeRPmFnHkxk7HdpZjPU4MRNe2KoKU6lghyoGQjSkMQwRkPngJR14SIEjFdXdzEe17Ysq8atBKpG457ihWyQMbhW28sWyMuI2dJ22s4L5kbZvhSI1hHLiO8jnfdQAl3jKeOAtJ5hjLhmhmkNsSjga42HkrHGUUiMWfUbXWXVGkmqpagFwjqIQ8K1HYXAkAMmtzRO2achjpjGgDh8vV/NZq0yV6VKP5SJZVuZ7EzXn1OQ3CsHdlicZz7vIC1o7ZyIJxRws1MIWdPRFbPT9smQRsF2Qs+I6xR8tyTCmMB05NHQzU8oe0yUNTxpEWOt+s45xedKyFACpmmxJRNxZOfo08DcekoMiHW0IpSksgnFS2WkF2WHT/fgXCoanokIYoXWFkoC5+cVsNdLogCTtICaNxoojjgGXNsRosp8gEpbGCzGCuRRdU1Tx0nXMALt5gzGEaxT7yfRHpowumiDeuJNgKisg/wr1qAhi/D6//7/8aSv/wo+606fTY49IUUYEzklmrYl9EuKWJxYrCir3DuDt7oANKXV5wqa55RXDEsrnpIqS5imLpgJSRLiDCKeq6++miH0ACyHkTEqo3toMzELKRtCCLSNo5vNgJ5l2COMCwo93niMtFgarWfWPp4lUojYapBk1haE9a+yFENIdQyzr+W9ziQ1TAZKBUpEjIr+apJDYWLcFgRyQUyu93pNk88xgFjEGHIFO7EGMQ4qGKomoUbBZUkVVraIqGmUas0m8gpy9spyFl+7oEeyw5gGplcxJJRBaVYdcPpH5QPEKEwoVS909f2BBfaqOY6BYvdHY0X7j2FNIaiO/URUT3SKLBlkhFVY32HbAAAgAElEQVTaesZIRiVwWihbNfuiilxIpIiaDBq2gbGaZ+mxLaIAqBQMUSUCTNJFAgLIUI8Dkmerxeb1OAZEj+M4juMfIo5B0eM4juP4e41pYLYOrsFFGJ5r2x6VKn1UKjVr+1wu7kgK9R3Z7nAZL/b+cvtc6vujUsQ/XTD477L/UczLw3Gpc7G+/2XP2WWKd0fO8WFAef39HWGOXu6cK6N0/2/dGHJBOZRVX3OfWLRieEgOWAPvuu5dPOZx/ye/8Zrf4wnf8PjVJO9Vv/Rafu6nfoYXX/vtqsNXOqz1wAAYhrHQVDfzGBLea4pkqCYkOtsO+A7citfYYWYdoYCXmg8tLZTCRmMIWWUwJVXWksnYdtI3zLRej2SMW8kGTmnKWncqyJIpwy7SnqB1QkrQdpZCZqRq2lXnozDsqiuyU4ON1YVvCyEucc2MrJmubM5PsES1RzsD5KTMUtOyyqaWWqBioeTqfq0ARBwhSGHWbNR2jKpNJ6CapQmxM2LeB6JcZauNKeGtJeZUExDX66z/rrdFTig4wpLOC5sbV/Hf3/R2HvWFD2SxWPDG33wjX/G4L+Fjp/8Gz1WIhZDAm4KkAWxQppDiaUhLReFr/xEhTibVlUWnyMKAn7UqCeC0lhZow6AFczOc81B2VQ/SbiognAGb8dZjsIzjNk3j6WawWMLWPJCHPUx3NbGAjwrnSGPZmLerJS2DUUAtjbUjGhDDOBaVAXCimg55pNtoGapyxFBgLqAihYahd7hO01xzGLVOQAkjTdUrzOyD0wok1VIUFHwqCWbKGDQ4nDMsMngxNES8VyBhGIaq8Yq2WYYNm8nLbczGBmCrEivktFBAPTrMzFWNRkNntEwlRsQpqOnFYZu6WDARplqARNc0xBgR1+jiVMhVhy+SYiQh4DwFWATY8qghlPOMY6RxeuJdo3qGi2ywZgNvCmHs8bbDNw2JEVBVAuvAeGGIPTPbcTgOLGOVrOzYopnm8/kcWO6XMXvt4x7CstAZV73TBjIBmzdpxLIXBqy3et2XwKZYvG0UePQwLgaa+Uw1XlOhcUXBumywzpBjZQY7lR0hnMc2HWejxTporDIlxZTqPK7AlzjIUggKvzAja/uZlgnbxArkJQq0tZrNWy+xcdQseyMwbzyFJWMcadxJvYxaX9mnOlWSnLHOQJH9e/6kW5mVJeu9AV8BK1HzvcVyYDabUwnBpFQwJq6Ou38+KjCKGvcse9T4ys9IcUnKQB4Zx0Ashj6qzrUVhxNLIwFvHb5RQyZxmSyJyX29FMFicU4Q50g5gRhNmc+Qc1g5xTvn+aO3vIfz2wtcO2fMiX4YK2PcgnWMIdE0Du8cViJbG4673WWLK6/YZBjOE1LGGYuRmhrvtD3EFIpxpByRUg66pNfn8ORGv//Z/kLk9FlbkepSiqb3Sz6QPl9EF0Yw+ru5BKTo70sR1awtGVJV3ywOQZ8p1LbKxir70YiyRrMuEBaTMVbBU02hN6jhlkHlDDTFPpcGSoOI14tB1NBK1yni0QBgQZ+duVokrbTv18eKCvoeuKpFVs8pU+UQFJSvNyfJlCrweWi0icFUMkOeEu4VkK2/acSv7r+q+9lo/RnIUiimYKqOqKa8TGBrgDKQUqDkCJLU1IrMGIIeXWRlRHmsB3ocx3Ec/1BhLr/JcRzHcRzH0bHOJDwaVEqrgdZRLyn7LxXrSgf+n95fdLtDx1v9Xt0m50jOcfX54bJImTJ9yoFXSfmC1/p2R+03fXb4u5LyBd+v77P+9/A+l3tdLmX+Ynqil9I6nb4/ysBgfb+LgdeH2Z2X0jW9I+14qdfh4x/1Oqoc0+twvY6qG0CZ9Ayn/lNSTaE0q8TeAsqgNBNok7BmF4YdfuRl/4Ef/KGf4euf+HgaC2ISRuA7vvVJvPSHn4+xEXZv42lP/Ke0bYfYkzzoC7+aM2LZFXjb267jqk2nhjvG8x3f8p30SxSgaD3P+xffzJWyxYnmBMY23OfRT+CWHsi7/PavvYLWelo3Y8MIpzY9173zgwQLpz92I1fPZzRNg7gG4yw//JKXElHdTYdKexrU6EUnOug3xSBt5sYP/yXXnLofP/qSV1JKIeaR5z3/hTzqUV+qqfQ58F9e+0v4psOI0LgNOnsF73r7e1mG83zs5g9xzZ2upnNzjOnwssWJK+/F6VuW/Oov/CwnvcPYk3h3go2T9+e6t36AWCLveNeb8Y3DWMvVJ+Y8+R9/OSGc429v/CBPefK3c/q2SMz/i733jLesqNP9v1W1wt77pM7dNCASBEVBmtCkBkGCIyoiKCjqGEbHNDo6Ml5RGdRRJ5gBRxCRICJyDYNhvIoOSBKFlpyhge6m84k7rFDp/6LW3if0aWDmeufF/3N+fBb79N4r1qpVq+qp5/c8BrBcesVPOeTgYzHtTTy55m6OfvlJtDUVe0/y+GNPcvRRLw9kFoLW4vaVdQbPXVRgpcshH8WbHKsjpBjEeOhvNFi1ciWL5zfIOltZs/5RTnzVO8g0mFKHwhWCtU8/zZFHnozuViJVuVlX/46ikIJudMUK0gUoeOrhh9h50S4k8UKG0kVcee3P2LLpYXZe0OAfP/vNQDj1GR/7yLs5+Oi/IAOwW8Fu5dWvOYWaajDUt4AV++3PWAZJA/54068ZrC/mH849H+dh3brNvO7kE2m3n8CxhZNf9zqiaJBbf78aRQzKceUlF5KoGCH7Gex7Hg/ct57SFlx22QXU45RUKWpJTF86n4WDe/LHW+4LQKZvc/XVl5HENdJ6RH1oiFtvuxcvwFAHUrraeJGvsDgMgVEdyn/4qSfZY6edUPVBVJJSE4rBumCfA15ORwJ5BrbNKa9+JbVajTiKeOmBBzPccgGE8y3uWf17hBogjhdTry1m5QEHotwY6568l2OPP5ncQ1YGI7K1a9dw0l8cH9hVzhJ7zetOOoFanCDiBnsdfDQjNiLzOfiMpx96kL2WLKUhBLU45sqrr+HCiy6irx4TJ3XqtXmkcoB6/3LuvP9hnnr4YU5+xStptQtUEoWZCzIwI6x59CFecfI7GS8VWpfEkWXvF+yJlIpUphz40v3CYxmDx1KPVI8BHTQBKyDRdZmRju9d+k3eeNrJZHklW4Dh7L97Px//zNk8uG4NSxbvwlBjMbFoMH9wCUnjebxkxRE02xvYvOF+9ly+G1/94gXMWzgv6EkODDAyXuKJ8IXmym99hf5EML+/HylqDNZ34p67HwZR8Njj9zG0aDlJbT61WJAowbnnnkfeAlTOHTf/nAULFjPU/zzqcojDDz4CIw2lafHdb13EYCzoUwlKJRx87Mm0LHz7wm8yL6lRjwRxnCBUjbiWcPfqG9m49hGOPf7VFLaaSwrzR0G72YLvFAgNaVTDAZlpAy2kKvjOpZcTiwZ1pRhI61x/671oAdvWb2ZBXx2RCEStxlAyyPxokOb4Fgo9zqtPfhVSxCwaXMAhKw5n86jHAEIFTuHM6DK+PRKPYpfn746I+iiMQqoGnhrOp3hqlFpiXIx2McYk5IWi3ZFMTDjGRgpGhtts29Jk29awjIx2GB8vGB3LGR3L2TaeMZE7RvKS0UwzlpeMlxltXdI2nomyxr//8k9c9J2b+Oa3b+SK79/Nd6++m0uvup1Lr7qDy6+6gyu/fyvf/f4tXHTxr/m3b/6KSy65nuuvf4pmawFJvCva9lPahNxYMtMhN20K20b7EotGRRFSxQgZTVtABgBXxT2tUKVihFDTFmMM1trJd7oLmriuAuCc1QQHeV+BnxZnDViLcIF/HhaP8h7lHcJZZLUIa3oLU/4W1oArsa7EeF2xoA1OWBwaIzQajREOJx22u6CxWAwOJzRC5UjZqZYcIQqEKFDeIH0AjIX3CKsmFxMhTYywKd6G+uB8Gtj0vgLZRWB0IkqQBcgsLCoHkYPoVJ+hHyNcBDYB0wDbQNgI4TzCdxCMI/02hNuKcONI30Z5j/QR+DrQj5R1lIwRkQOZgxgHRsAPgx8BM4bQbXyZ4fIS09bojkbnOuh0THutVn3MZ8/TmIu5mIu5+LPGHCg6F3MxF3/2mMk0/K+kVc8GaE39fuY6zwS6BW2syWW2dWfbz2zrPxMQ+Gzn/mxlsKPz+b+N2fYzlW3xbMeZCYxO3f7/VfxXrv+51If/bjk+E5jcK4MuqEsXMHO9v/AGbJstG57irrsf46/e80GECLqVERJtdDD/EA4cfPacz6CdpLQ5xhYcs2oVZ77l/Thg1VGHMZFtwbhRtO6wbes41/7st9WBNevXbeTyS79MM9/Cgw/ex5Jlz6eUQKQ49Z1/SdHpYIqcwoxz4QUX8PLjX8WGbVCWOcccdRgTY8MUtuTRJ9fxjYsvZXgiD8Yc1fVNem0znWJSMWFfuPc+fPOCb7J18xY2b9zCjf95C8uW7EzWKVFS8ea3vBHtNuF9SdFqc+m3vssJx/0FrayNxrDfAYcwNtHBmRxnm2zb+iS7LOnjL//6bYwXG/G2Q15avvbl83nlq1/D5pEtrDx0JdqWGFMyPLqNuCb4yY+vpJZKxpsd6o0akazxh1tv453veBtZWRDFinqSomQNoyfvm1KKWq1GnodUUecm0w6nD9mmF4FzJvSi6oq806QuE6SVvY1+d+PNHHrooSzdaTFOT+DLDOUI6dE+JD+2ck3//GXkGsrgABXc4OVkejlQOY8TUNKy4PgTjuMr53+dvBhmuNjGH26+gU6e88KXvISLL/4WoyMFI2sfZ/Wdd5Ck/QHwjVM+//FPIJKYls3JypITjz+Bt/3lX2GBlUcdy0RzA9dc/X1u+/0arDYhXVhKLr30ctZv3MbWiQmOPPwgMJofXHwl3/jqRYyMTeBci/vuvYOTTjqRLWMZb3vn+8ncNh59+A6OfeWr2TA+ytiWxzn6sJeA01xzyUX82wVfY+vYNkZbEzzwyKOccvqb2bTVIWOBqxzLu2nkoUxdj7mMD+zCFStWsGHLVnJtKdwWHr3/bpY/bw/GJ4A44QtnfRQDaO/Rts1xxx7Fe9/zwVCby3Hqiee4k9/EsB7m3rsfZKfFC1BkWNdBJnXGW0ETNo0l0sVYA0XRAek4++8/gRQpuTUYk/PKl7+Ct7/xrdSEwJiMY457BV89/xtoZ9g2Mszd997De9/3HtqdUZ587B5edtSJjHaabG1tYMUB+5BEEcI6nA5aB05U0gCxpz+JyJtlwDtEjTNOfyPfuexKnLMY1+aCb5zHykNOoNXsAgpTGLVAT5e113w73vzW13L/g6t54P514MA0S371q1/z0Y98ECkcBxx4KJu3bMWVHbJ8mLvvuZNdli8jTiwIQzsz/H71vTQn2rSKjL/9mw/w6uOOp5WBqKe85X1vp5VtoK1LnMm56LwLednhRzIyugliy8EHrWRk6wjaNXn80fu55HvXMJZZMG0iUXLoiSexrrWWNWvWsXzhYppZm1JYLrjgAjave5q2GeGptY8TJUMYA+96zwcYK5s8+fAaTnjZCUy02+RFzkErD8CaHIWi0w7Pt1dQuiDpgAIRV3IiXuFsST0KUhZXXfotvv5v5zOWtShszoP33c/pb34bT29xdJoFxx37cjaPb6Otcwo9wVh7goHBIc795KdwcZ3ca/LOGCcefxTv/ev3YoDS09P6hMl3SLe98ULiiDBGsnVrk4kJgxd9aB3TzhTO1bCuhlQDKDWAlA2kbOB9ijYRRSHIMk+hBXnuyHJLljs6uaWVG8aaBSOjHbaOjjM81ma02aaT52itMc6itaPUsNPO+2DFAOOtmFY7oVWktLKEZiemncWUrs5ERzCRgfZ1nlw/xi23PcjjT45DtJR6387U6otQ9QbEMQaLxlA6i3FQloH1qrXBWtdr63xX9sgLenoNvTo8+Rm0vaf0UXqSHJOalVJKYhn0RqWURCJ8F1WmTLEMUgjh34JITC4Cj/I2SEdUULXAhcWDLgy2tFhtcMaCM3hn8LbE2RxnM5zN8DYAqM4ZnA+GREJ6pHAI4QiSnhaJQXpXTYYEhqhQlS53ZfgUXswgVCgH37NUqqQCKlZtSIv3eGECW3Zy6rZKZhEhPcGHY6pqiZxBYVCyQDKO8tsQfjO4jWCfDhNrZhvYMSjHQU+AboJthU89DsUIPhvB5aP4fBx0B2EyvM5xeY5uZxTNNqYoA0t4li5alz08W8xxSediLubi/0XMpc/PxVzMxX87ZC+dJ6Q54X3ldhr0OhVdAyGYKureXbzbPs2528mdLa15JijppgrFMzm42CHzbyZQpiZnpGeex8xzndylp7vVTA1KttPr9CC6qXZTbBWqTZzdHmib7Xp3BEh67yr2IjtYr3ttXRB08m+Y9Dfo3puZsSNwsav7hWfabzMZqDtK4e+VaQVx7AhEfyYAtqsxNpvEwnNN+++GZGa5d8u0mzfdNQTwve+fGRyuylPKkD4rQno5dHUrLVEUV/ZFkrHH13PF5T/gsuvuogQabOWcD5zB/ke+i7wJfQMGKR3CK6SsI5IGu++5B4gMfE4RL+T5LzkScDSkpuYM0oIVfSilwbfCgL/IWHX40SxZ/iMKB0ksKbJmSFMnprQN9tx3BY1UEqFBhNReS0g/nMyfrsBfEaOLkoULGvyvs8/jggsu5KFH7ufDH/4Q37nsSqIoqkwjVEhhlSVKxRx9xFEsnr8smPhYEP1L2ZZBfyM8wwsUoaK6AqJgShJJOPHoIxhIY+L6AjIUDWuQ0qNVTFvCC16wFyZvU6urYObSgTNOfROf+8Jn+c3vfkvLKHLfQDlJWrEPi9IG4wzngttxVX+kDE7MU++z8w5ZpSxaa1Eyqh4oqKUK3RrjZUceRM4ISI9wA1zzvW8DhoYoqesJ+mUAXK2MsUhI+2jnFitCdqVF4kUUdPJc1zSKkLItIzAFq2+7laU7LeGVbzoZrWAQz7f/9Z9Y++Q6ooGlXHrJWZx//tk89sSfePv7P8rFV91GnMPo45u4+jvX8o3rbwpgkO/w0Y98iH0PewPDw5AsHED2wzlnv4Pz/vXDfP1LXwNqTIzHfO7zF3HuF75JlICkwGTj/Mtnvs41//ta6rU+nNDsuU/EwYftxoOPbWHxoheSmgkGB+pMtAKrtj8iiFF2mnz5n/6Fr1/1U/r6+3GULN55Jw485BCeXP80C5fuGtQRmNSfDW1mV1c0/LtjPS5WJDhiTACai5KacKTA5kef4IqrfsSl111PjqHBBB/6m7/ikGPeztbNhl0WgDElcTIPC6SxQmDp5BlJo4/SOIaGwBSOJBU40U+cLgZneOyR+7nsmp/z3e9fjRWghOPjf/kWTnrFcTSffoIHnlxDuuz5HPraM2gLRW2gny9+8QvgDFCgrEFFg7RzGKgFBT/tSpQS9CFRHjpCImVEzRtkqVkQCUQGtz/+CJntY9WqwwNxXTlWHrmS9niLh+5aw6FHPR9DSdTNYnUQ9BWDLqDwFQs1LXn1q4/m2p/8lANWfIDvfv+X7PXCg1g8OMTY1g2UPsXGATiMHMzr0/hyGOdAizpFNMhHP/k5BJLEac559zv4+aVXsGW0jVreR0NIiBSF9SQRnLDqUJ63cABjs5Bu6yzKWvAO4xy77v1iBpYqyA1KeNJ6HQnEpiDWeTATUjUK7ymAulQ0J1o0VAOhwScgZBomc5whVqB9EXQzkxRblNSjMPkQq151QltHLA0hHz+YhZHnUHT4yme/wMU/uQFZk6BLdtltZ1Yd/TIeeeQxXrIoxWmHlEloJyNQNqP14JP89LIf843rbmUCWBznvP+v38RRJ7yX0S2wbAloJEm3Qe2lQXdfQAK8YmwiY/PWJsNjBWlcwxSKJBqg1ckCKJYKWp02jbjOUF8/7bxFUrVhzjmUVVgRmMOJTHDOURQa7yyNeg2rQQgH0lPkHXzisDq429ca/ey601L22H1n7n/wKazLmTfYCFndVpEVHWQMtXpMf2OAibEx6gNDqHrK9bfczraxcV649y4kiaO/HtPXV6PMm2R5M1yyNz2tZCFC++a9rsDCCCXCeze4xlfrhO4UQrgKH/SVAVKo5LJ6LyshEWoSWNNO9wBSAO8Mxlu8V3gVjI56pkAypM+bSupCqKAT6nFBm9RX+plEpKKG8wphdNDpdKYyXLIIKYhkhHMCT4FwBbJyZXcV3iuioIncNbeCSXDXe4f0vmujNL1+iACcCyWn9Hkszns8weQvdM8cvpdaL3v9bWQAfL3uoKRGiCD1IGQ1CSMyoAPFVqCFoAhlTERoqZKQ0RA7cBq0wZmuAZML7FM8omLxWmMwtsQYgykLrLUYlzKuNbWkDtbhnUNUuuIWj5Jqe7C09x6YA0bnYi7m4s8fc6DoXMzFXPzZYzZdx+1Skr3vzezPBvpN3X5HANSOvn82RufU33akgflcGZE7YoPOPO/ZgbrttTCf6djTyhM707R1Wrk/l/Of7fyeO6BYsY78jhMOnhHcFC6kss1Y91m3m7LOM9Wb5xK99XrbbF9HQz2dfszefRAVmYWpcM0kIIqoQ5SAb1FTFlAUhSNKQ73vYozCWoRQ5CIhAxq0iU2T2HjuvH0Nx7x8V276/a286mWnonXM5df8nINX7A75RjauX8dwx/K8fQ8BxlBeUHRa1CQIExzmTz3zjfzi2t/SB8hawrB+Xji+V9x174PUGgsxgJcNPn7uudTTpJc+D1OIegA9AD0AoxKPMYYTjlvFdy4+jxWH7M/xx72cSy/7NsaOAX34juQtZ/41P7z2l8QyBdcgjWOMKfBSMNrJmLckEFcEHmEyiAWIfk595Un85LobwEtSGswbXMxIq0XfwCJu/f0tHHPUKnQEV15zPisOWsmaNZsQZY4r4fVvezvves/f8sY3vI7rfv1TRJJgENx++2oGB3cCxunvS2m3Wxx00ME9Y6MuQKqqiYyyNCilgis8odorMTnYxGqE8KhYcct1N7Bi1Z4Y47jj5ns45tiVHH/CnaRpH3ffdS9JfT6RGsNK+NaVF3LIEa9E+/AYdY2IJMH8QwowFpwrSWJJEEKNWbt2LYuXLUXGIc0/woD35FmJdZL9V+zP+Rd9iRWHvJgVhx2KvewWUiCWcXBk9tABhiSURRtj4YGHN7D8iOVIJG97+5k8cN897L73ngDstvOufPwfPs9pp59Q8ZIcURyDjTnwiMNp0oaoCL/FcOLrP8IRh72QVCmGh0dp1IcoM0JGvNTgS4q8xVHHHIshAp9BbQA6Ma8/7VQOPGjXSfxdMGVCqtJ2rB5VmSTk2hArFZR9haOWpFhdEAmQUmKMpaUtlgiJI6FESsmaNU+wy6IGWZbR1iElX5c5ypc06jXWb97C6rvuox7tilAb8M6B7+fFL90/MMzq/UwUgsEFO9MpMgZiyYIkRnYm2LZxPY889jg7v+BF1PoVGnBoUp9WyI4hkuCJiBSTNlIy4pY/3EH//H40DhvDSa87ml/84FrGCs/dd93HkgU7Ay1ee+prQoWJw7OYZSUrVqzgqaeeYuVRu2ED5B40OHsNzdT2LdTfD/zN+zj26Pfzofd/gJ/+9ibOOfdLUGgGohRBjBUBKwQw2Tj12KOLDGSCqg1S6LCfWEbIsiCyGeu3rGHx8v1wHcU73vwurvjZdWAFC5EomQMOh+fOe+5l3oJFxH6cEnjfP5yHNkAcYbQj6+hK+zMAKo36PFp5xkXf+gbP221nSgculex58JnBXV5DXQV39CSSNDtNhtI64DDGcN899zFvYCdcNIrzBa865S/54TWXIyJJ15vdukqmIZKQCUwrZ9WhR4MXRGYMJaCQg5x26muJl+5Bu91BqjDBlbuCvgiU1kRGoEmqN0pBI7aMjo6zft0IS5YsgMqKbkdvOI9k29YxxpYs4sEHn+Ch+3MG++osXjifPO8Anqe3rKc0BYsXLCZvdxjqa7Dvi/YhVglZniGsI0kVHkEzKxAoakmKEAptNFEcY5zDGA9OIgwoEVFqh48cjcFBiBQiiSAWNPMO3kEc1/FCYpylL00Ymj+fWi3GO4eKE9asHebRx29gpyXzqaWOWtph992X8NKX7MngUB1nNWmaootgVCURlU5s0AZ1wmGFwFpdgaNTaq2UVTq9CHVTCFQ1uSqECDqeEqStwFQZdFelnDRp8lIiZTDNUnFErKLJfoOcZJ767iyy1VWWdzAqE1KC8CH1H0+Q0/HhnvpgWCS8QIiYoLId4XyMp4HwEhXV8CLG2mDqJHzYX0/nFMB7vBBT5Kxn9mkc3lnwwZgpzHz4MNFcTeILIroT9d5D13zMWY/A4E0T63OE90FrG4t3GUa3cLaNKcZA6KB/K0P/x9owWYcQxGk8JYsomJ8Z49CVGZj0AWy2WqNNUckdaIS3aOqUKsLaBKREeDHj6qq2/xmA0bmYi7mYiz9nzKXPz8VczMX/RVTanLP8IpyvBpJ+Sip60PXs6XwyuSDctM+Z38/2XS+VqVp6tJhq6a4rhUcK30sjmkwnmnK+M9ihM2O2tPsd6YvuSEN05u9Tz3PqtXXTq2Yu3e8RYQDwX9HffLZFsv3+npPO54x7MNtClYI29bOribqjFP+p4OOOFiErks1zuMDZ1utqdvXOoXt/uoOhXl22iEpwsgueWlE5+1IxTQGcDAsQ8twGWbzLHhx12B6c/+W/R3iIkjAQFgS9TowBnxHHApnWq1oZoZIaKm2w7/57oIk56vC/oCws3pTcftN/8PMfXQHKcesNN3DE8cfjGhJ0TK02jzRWxA5kZ4SD992Hs77wVYa9Y6RYx71//B3zli2mvw7WR7xo/0PYkmWUrsAWT/LILT/l0h/8jBYEB2u63GhABqOE3vjMF8Q1RdYKRgn//tNr+NSnPkGnOUEU5cwbbNOcWM/hB72WT37sIorM02pNsObhexha4ElTT5xISBzNrAt+iUBLa3XYf/fD+fQ/XIh3Fu87rH3kXvoanoHBOgVw4KojKb3GZ4/w6OobufRHP6SM+5B5zmc//r9o+piPfPqT1FEMSUdChqfgsMNXMbr0vMwAACAASURBVDa+Eec6TDRHeWLN4/QPNOi6/HZZ1a57n5IIJQJga50NrB4hgjuN9iBjPBKbxuRSUDqII8vhB+7DEfvuwxNr1jOSxexz+IlsGB5F56P86YZr+MoXv0TWMST1GC+hJxtqLRYXnMKn+D2hAK1Ztmw5W7eMoC1khQ8/WMdgYkiloW/hcq784a/41NlnM1gLkFtRgFRtvB3FeUsK4A3WG6LBPvbYezmyk4ERXPSta/jVTXdx1wP3ctwJhzO68QG+c9EXufJ7vyP3AcxzRYFzjtW3rsbZHKNLjN5G1hnhjW88sZfi3teYh3OQxhVAVwiQllpd8bubb2NTq8NE6WlOTJCbYd7x1ldVIKHGY7AEYzBbsZkD67hqvp0KpmNxjCXo/kWRJNceLyFB04gFqBp591n2YWD+/D12By9Zu/5pDli5Ek1FfpIe2+nQl9RZcfDhbGivQxuLdx02rH+UxUN1vIrJdYSSNTrjLRppCjqjtBkikSxYvpjn7bMXDz34GEUBNaBRySKE1FiHdpoib5GqYPgT6l2dgw47mo0jExhf4ounmFeMc/n3f0QxtAu7vuQQRttP8/vfXU+q2z3HL4EklRH3P/wAu+y+KwJBStIzBPNVAzX5ngRPjGMhu+z+Yg7fe5DPf+yt3LvmSebvfgAki/G5IBUeXYaJn7LQJGmdIs+p12J01kGJCFP6Xpu1buNmNo9NsOfefXTsCPvveyyf+Nj5dCaaeNfh/vv/xKKdFkIksVLxooMOYu3mEdrao03Jmrv/k1/96FLwniceX8fKg47AArreIIsajE145tUWcOhhK3jdq47i7tW/5M4/rSZJ6+gSghSwpVarYZxgaP48Cp8DhlTAQQcdwZaRjeiiTbszTFmOcfn3vocjAKreE4yUpAdTgIGh/sX8+vo7GClHKbUntyVjepRTTzkGT8HA0BDah/dAIlNwinq/IncdtJeVP7jB5TmNoYUs2nlBMEXDT+k3hQa1myjefT8oFbNxwzYefWQtDzz4FPfe9yS/u+Uubvr9Pdz4+z/xyKNraTVLavUBtmwbYcOmLWR5jnYW7SxWRLRzSzu3FEVgxHbyksIUGOEopKCUChcnRH1DkCygY1JW3/8kv77pdtpC0Rag04hCJrSsJCelFH2UpkanJbBFCj6lnRk2btrKeLMEOYA2g2zcaNm8RfDAA6P86c61jI47PHU6WUmnk2MdaOMotcVYj/MKbaA0Fm0dXkisV9UiKhmXsHinKEpLUWoKbSito7QOYz3GeqwPurHWgbYe7RyltRjvsc5jHdiKoWx9AOkd06WTZuqpB9YqqEgQxQJkhpUtnGzh6OB8hqcEoRHS4G0HRwsvWsAY1m/FsAHrn8b7YRwW5yMQCYgET4K10fTFSbSTaC+qxaO9x3oXMny8CUv13upmJnkUxoGzAmeDhq2SikhJEilQ0hLTAb2JrPkwrfH7aE/cRd56gLz1KNnEWlzewrQKylFDZ1tBe3ObbNs42dgo5cQ4ndFxmsNjjG8dYWzLCONbR2kOj9IZmyAfb5I32xStDnk7o2iX6LbGZh6dg8mhyApcN4VGCfDgq//mYi7mYi7+p2MOFJ2LuZiLP2t476kMLmcFvKYyEq21vQ7o1M+u8+jM9Wfu47kwKrvr7QjonO34zwTEdX//r5THbFqXU89/R4Y/U6MrKzCVKTHzmmZLxZ/t2qdey9TrnbotsEMd1pn72FFZzVx/6j5nakZtPwCZXfN0tvV2dH+nXs9/5Z49lxAipKfRA367P3SR2ojcCaK4xt988N18+Utf5QdXXxu8mAjY67cuvpJPf/pchvbemzec8Qb+8RN/Xz078/jnr32bFYe9lMF5AQpypgggnACpAvMJ7fk/v7yOVxx3bCCMJQN0ypAS7C20N60na04wPt4KUxcy5eY/3kF7bBu6Bco76vV6NQCU0CkQMgqggq+A3u7n1AvvDt+FRFtH3+AAhQ7rKjWp8zbWHKHdabJ27ZPkWRlAnDjhNzf8mnbeYqKTYbQjlS5gRd0DCXh600bGx8eJZBxQHev5zQ2/Y9PwVmyREVerW2chqtNsdvBCUBjNPXffzR23384PfnhFwC6LnFhJiqygLEMKsTOVtmB13+ppjSLLEcDw1m0sWrSYO++8k/Fms2KnBLmHWKoKQCeIWkYxOIWIa8hEoCIXWIDOcecf/8DDjz7KsqW7EssawhuGhgDhMB6UTLGlpixa4IN2JVC5w8sguSAgSZJwsgBxyuFHHMWGdZu49vs/YSAVtHLLh886KzCXhGBsNCeWKpghlSXWlMgUohcs57Q3n8YXP3duqGci4YILL+agFfuy0yIQieTuW2/lI2d9gh//7FeoOAU89f4BbrvlZj579oe5Z/UTlFYgB+dzzuc/wVvffgZl6fBOgu9ndLjgvocere6jQiqFLZuBKSqAqAYi4e/PPof3f+C9Afwh1PGn127lvvvCttY7unY0AnrvFLzs1RNrPPV6Hx2tgQiUpNPpUEtjpIT+5+/GG844na/98xdoAFDj3y68lMNWrmDZ0ggyy9U/+Akv3Ot5xITnSluPSvrJcwPekUSQ5QW66JC3R6mnAqNhrz2fz3vf/ma+/E+fCdISST9fu/gK9ll5JPOW785hhx6B0hk//u6PiYE86/C3Hz0LZASyRlzro9FXwxqoJ5VRugxGL319DYq8CA5PIqFWq6HLnEZ/P1rDoYcdyH333snq2/9UEbcFq1ffSRQL9t1vL6zzGDMpqzLJaJ/s8oeWqw9bwD9/7myuvOpKPvbJjzM4IMHGKFnDo2n0BdA2SWNKYxEyIkka1CKJK8ZIlEMBnRLO+aevcNKpr2FRY4jRjesZHRumyEvqtUA1/c1NN7FlbAyHRKJQwjEwEO6nKTTC6yAvUMDV1/ycF+65W2AfC4vDUVMpAB/7yN+x34EHss+L92Ph/AU0UkhUT3Y2pIh7z3hrnEQEqzhdWlQkqvpkqUcpXkB/3wASqMVRmBOx3TqmYGCID511Fh/92w9QFtVEoRds3rKV+x9+mFaeUejQ1ioqHrPzsNtunP62M/n6Fz7FIIDv4yvnXcKKgw9g+bJKPmNqlsSUBrZ6W1VNraTdzojiPoaGljDRNjy1fisTbcdEy4HsZ3DeUubPX0pf/xDj7Q6btg3TLkqIEnLt8DKl3r+QvoFFpLXBALKVFus8ReHJC0+nXVLkDucSEH1s3tLi/oee4OlNW+nkOV4JvPIkSUq90aCexDTqKfMHh4ilwuocXWQ0222KoiCp95M2hohr86k1FqPiBYyPeZpNjzYR2iryosR6iXEC6wTeSZyXWO+pEhwoC0upLdZ4nJVYI9DakmeGVpZjvcBU81LaBR3iSiAisHBlcIH3Veo4PsgyOSROCGSUhJR5IQIrs+or2Kl9Ixv6KxIx2fcSsgJHu754oppop3Jgj5GVtErIKjAoVaDUBF6M4v1mrN+CZBwpWgjRQtJGiDZS5khZopRGSo0QFiXsrBP5UngkptI47TaQ4d3c64dhEUIjRNdwqQliHPww2G14PYzX2zD5ZnyxFV8OI3UTqTOE1ghtoXS4zGIyjck0vrDYUpNP5HTGM9ojbZojEzRHxuiMNyk7bXSR02m3yLMOuixw1kzq+xtXsUZn145XU6cL5lihczEXc/E/FHPp83MxF3PxZ4/Jjk7FvNouBSbMwrsdAFXT2IBieor5sx9zSrgqxXoHHSvntk/f7rLEpgOUM7cU2/+/QpAmz6Or4TkbECqmbbe9BqjrHXfyt9mBv+lyZN2U8qnXMjs4+UzR01klmB8IRK9cpq3nuue5PaDqva80vKaD2d1UrmcCgWcDcaeu39NE3e7apn92/9Hb33bXPjuojNj++6AJ66rP8HvPXMlVAxYZBfysOkwsPQbD4ce8gk4+xgv2OJC3vPmMwH+TkhevPIKbr/81yDaf+dcv8dYz38POUZ3CefZdcSD/8bvfUovgH896F1//8iX4WNDRile+/vV84Uvv4NSTT+SX//EbLvnx/ggVI6zHywZONfjK177C589+G1f/76s56OhVaKtAGk5/05uZPz+m5pqUepzVt93IokYDI4B0MSed/BpOP/kEaiIYL4AkCsnJTLrbQhAtS9BO0ClHiGrQ9XxwTqCLhIHaXiT9jmv/z4UcefReGFIECW869TRqjUU0+nciGxun1s5YpKAoIUoBGbP8Bbvxs19cwhFH7EmJpCTmjDe9k4FFy4ms5tMf+wBf/eK/IQNeymtf/wr+5dQzeOKpp0nmzePL3/gm8yLQhcOnjglvqDWWUVMOZ5qkSQW2SbBWY62mVkuwzvLv//5j9t5rT160z940Gn3gwZYlPlYoGdyQe5oCIgY5RDvfTDa2gVWH7oPFoRJFLBfy5NphliyLeHrNozx+60+ZHyk0DtWA6264lV13Wk4sC4QPxWdseKblDJaocZ5IycAKqg9w6023seKAl/Gut74bq3IuuuoyOtQxPmGooUhx4COklgg6xIOBlXXOeV/mzLd8gPky1OGDDl7Jz//jOvo9/PHm3/LyE17Fz25azbIlDTY3Y6Svk7OQ5bsv50//eTUHHLw/X734Mk497RROe9cbaJpR+hopzqtgixQ1+NUf/hDgN+cxvkTFYwwOhSqDMZAs5bS3f5hhN8CyeQm+CKCmqi3gxhtuwliIVBqYjtMeWVMBfFGv3fTG41BoIpTx1BspwjSDkVY94ZyvncfrTz2DQSGQKmWPvffmzvvvwVk4861/xdNbxjj5hJXUgTFvcXGDdqZoNBaQiALbhv75afV8g64Y4wrHP33y3Zx55luQQgH9vGi/Vdxy2y8wFCQi46affY+DDzqUD7/vNIyAiy+/hoKI1NXotC2dTpM4qTQ7MZjWZu68+TcsSCPaKHxs+dhnzuaM176KDY9vJC5GUAK0gDsfepAX7PEC1m14Gq9gxUEHcuP1tzE4ANpCHNW6WP7k+1cIfAU5BEZiBEk/8eBi5i/u57ijVwb2unYYLyEStHJYMAA4h3ECRILJMmwxjnLDHHv0fhhvQDlOPv21fPuqyxAuY5/le/CzX1zCoav2xgd/b0455TSGlu1K1nHEXnD3Lb9lfj3GYPBRzGtOewuvOf3dvP6UV7B+6wRvf/3xOA24JolpM68huehb3+YbV/yQNY89BFGDTmcDIt9MLAKeqaIUlcQo4Ygr5nfpEqLGPP5w640sXbAA7UbxEs4691943SknI51DCN11XQMiSAfBFZz2vneyWTqW1QU1D1aAjpdy/a23smxRH1ZCYgUp4AuPiFKQks995Suc8rpXsVAJtEs58OBVXHfjb3CFI0klUvVNqdfV+7PKDRa4YH4DLFm8jCXLdmJ8fJRmVqCdIukbwpiSUltGtuXcf99jjIy22bZ1mPWbtjK0cAm1Wh+NeoqMI7JOxrZt22g0FEksqKUKqz3aWJSM8bbLlIQ0rjPUWMBwlLFlw9O0msM4nREpiyTC2xyZ1thp4SBJkuIx1OuWefMSOlmEsW0cGbX+GmPDLVwzMCGlUuSFoswFggTvBNo4rK3M0yotSue6LP0gYRIEKmWYlKom5LqJHNYFQD3MnwdXdykhkuEzti4w/IWoMoUESlWLE6hKO1xKOwXsnOxQpWmKFwKJQqow6YKS4aUhg96p6Jp0CQGiFuqOj8F6hKhVD18UZGG8JhK2yvbROKuRvgFIhI8QFWM0cMujChGMAIVChXLoyRX5MIEQnBCDRqgIU4WuejlFCqAMet6+A64FroPXLbzNse1RMCWJ16Qq6H976zBliS8MhWkhRVSdi6smIcHkLoDXxlUJ+z5opFb9Vu1NL5tieh9PVCCnxxKxnRmcoLs35mIu5mIu/qdD+D83fWYu5mIu/n8XM7UqvffcfPPNHHXUkd0VQqfQeW69+WaGN20BQvcMZgFFu/udYTAwG6tvNuBsR9qb27EKZ4BvM/frxfasz6n73hFTsRuS7YG96eDqdDB3JrDXnQXf0T6e6VohACezxcxtZmPZzrbPZ2J6zsq0dc98r7oDjJmp8M+mnTp1H7PJGvQ+n8Egaub2U7ebvB9y2ve92igm9+u9R1ZGPK4LxCCpD/Zz2NHHEIxLLMH9NQ7jaiBAHTakyFlBRBxAxdJBHQrn8CpCO2jIIujYTWioDWFjQVGddkSbxBWB5WJTbFIPbtrW8643nsGnPvZR9jv4QMLoMMJG8LWLvs/WTU/xz598f7gW0U9pFT4Ow+6Y4CyPL8J5GgfJAE3AeBgQ4PU4cdQHQvbMGrrPcai3BkEnXDf9OMJgKU0DgGp8yIiTQgMTgMIVA8ioAhQFZMoi8NR8hClBpQHYsDgiCpTpgIvAD4EKrs0yJphAUYSS9gojgmVJQobzEm3SMCAsPSoRIB3aBhd1KSJENagWErx1PR03W5X5xz/ydxxw4IGccvrrieMYZX3QF40qd2MTjJgAPAYhTQWSBlYaSmOIgsCHhbosQ1mXQFQnNwZZq2EqWd5YBtO1rsG884FRI1WENZo4UkGjzXmEisCUINJwwhEMA3EEDaBoFfT1pwE8NR0QiiLqI/dQFxkRBdImQIJXUaivHjDtYKClEjJSnIc+D1iPjwXWGCLfBBVTyn4MkNAKqnW6FkygqvtaVLe4hgZKDAm5N/SJGFcYlKqF8XAS1DYtMcZJKslWyhzq6dQpi2rySniC/3MUQL0qjb4jIZEQ+RYYQ6nmBXDEO0AHKpmqYVRFBARiHLIsEHGMFaFGSeeJpUCQg4/xXqE1qEijlKvQyyCVYMo2cVSE+22HMFF4ZkM9BOHGSHxSlYlDE+FVDYCkUo81yFAHJCTkCFuGHZgE0hoTVXkM+g44BSLFQFVOGuFVeI6KkjitBVDdBDJqUWrqSVyxvV2vMMMt6hrOlAhrueriS3l66zY+eO4/0NaGhRGAJK/ax9Q6hNOhzkkHfhPjm7fwkv1P4Ic/u56XHvwSqAyZ8NAvCAYsMqtY3v3hx7T7jOnQ3vkICO/BZglREiF9gIQA2mVJI40QrgBtIKmDiBgvPfVEkKDxpsRFfVR3AuUhzkIjZ2ODqbQShRHEoh7KN9aAICNCAYknPC9UMxIiDqoYlCgRWiSqSQZPg1JULPNC06grvJcYE55f7x0oiaAAOwyiQennoQm/KwySCGupQCvoQkthAs+Ds/z+5pv48Ac/xNIli8iyjHXr1tHJM7wQ1Bp9OOeIjKeWSJTUpIljormN/Vfsx2GHHYb3gi1bx9i0cQtPPfUURmcccfgKdlo6jzgyWF2CDyxk4fJKI1mS1gZ4av0WNg2PMzzR4Y67H6CVG9KkD5sHCufSRQPs+8IXBDZg1sLgycuCLSOjOK9YtGRn5s9bwpYN28jbHRqJYMG8lGOP2p9dd+nHlmM4OsRxPFkjpZjenxIuGPB4i/BTDJdkpUWvfABNexPJtjdVGfbjSaIwnSeE6IGjkRIopSpDJI/3DiUlURT1QNFuX6NWqxFFEXGaECcJMo5QcYRUClQwUYwSBWkUMgZ8HCqeF6G+KAs+tDi+Akt9JJEKUApXVn0CFM4H0QtkihQpnghBgiNCEAXmqwjAqBABOuy9kF2EJ8WJFC8SfOVEHymL9xnYJthRvB3D6TGcmcDrDFn60Pa7KnPHOmxlmuScq4xAZTBWsxbnQl3VdnqWUbcWQ8gEct7gvCeKopBH01svsHKllFjZIPeDWLWYQ488LZSdIhhWVXex2x/rSU11AWHRPV7VjlX9vJtuuolVq1Y9a79yLuZiLuaiG1NxjTmm6FzMxVz8+aPq2HjXRVEq4GkqOupFBU5M+U5M+6jWm8r0m/6d8+45dYBmAyehAk2ZzqYU3d99dd4zaabbsUhnBxyfCXyc/H3KFPnU85u+4rR1pl3PTKel5xA7SrnfUczG0n2uKenPJHmw4zLZ8bltd7xZGKo72ueOWLMzwf7ql2n77YHE3XMHVCVdiwzgvqughsCN1QhKQCKJKbRH1ar0zEgCGalyOBSRFHhiPCkkIFRI3xOuJBUK7xREg0xa8ADkSAw1oSjyAPHkRYdaTaKQzG/AqDPAIFiDTwL1UBHwkdJ4akk1CENR+oIEx4APIA0KRDzUxbgQXVCqa3TT+7tBXmREqQYUSU3SbpXU+pMKsK8U9VoxUaOBTINkhrAKGUHdK7yAosxI0hSLpDQlSZRgvURFjXCc6vBJNdZ0OkdIi4hqASTzuhow1QPDMq6wj0QEh3tviJREWAfSYAmDX+8tQgnwjrIscJHEWssvf/kLPnHOJ6ilAZ5R3erlwTpPJEVVMG6yLERElkO9Trif1hARZC4K3SGNU6il6MKF/foAhgLkWUG9nuKMxRhDUotRSuJxAUSu6qKIY6w2KJX27gISBiTkrsTiaPRHBM/hCFQdhCCprsGhkPQFuo8MQHSUAMJgvUOpOs5HuBLStHvLQwsYRQR7ba+QBPMpkVTk4EjiOxaRhOdAdR8VF2NtDNJTU4qSEpUGxNR58FohVXCL7hoCWV3S6OoIdFHP3hM5aRnuCLdcSKjZ4N+E7AdlSEQGLqT0i6iOSegZh8UeWq026UAfIqkHYEOBKQtkmgZQvrSkca3SdQSpwDmL9DVwEiccUZJgixyVxBBZIiJyDXEczlXJeRXYFWDcGIlrl4g4wSQRhsD+rUkRQH6jgQoJThWYksE4oXDQ9A2SKJx/2W7S6EsAh9U5Km5QTwIrtDCaOIrDbVMxvRDdVPp4yltEI2QJIubcz5zHj3/8c2KgEUfkOBS2WkBIEQpBuAB2FjFZU+LjPpyUAQ+qaqS1FSpr49A+KwEqGBdZHyqsMzEqiumCjQbfu+c9GQ0BtTTBYUKbF0V449DO0ZcGszBbalQSIckqNruiKCxxnELp0NIGczTjiKN0MvvYC3CWuoyCjIYCLyOcBatzaqkgFmCIKL1HFg7nFDQa4d4WQSOXeozWlliGSQntQjvjdHXOog+0Q9WgMN2aG1EUljRVk3w4L6YAPV2wyzEw2EeWZaxdu5Z21iGpNSBSFNaCE3gdI52kVlNYZ4jTAdLaAIiEx9Y8xfX/eSvD20aZaHqev+sQg/1LqdcbFNkw3gfjOOuKAJJ5jTHQQLPrbstZuHxX7n7w8QDSqTqxGsC6NoMD81i+dCGD/X1oFWNzx9jwKKWT9Kc7YT2UHcuw3UoUe5zIsUiyrCTLO2idBh1v5zDCIJRCCInWOoDaKhgHOWdRQuIrEY3um7c70Y0NQKyUYRsVyYoDLULj4x3GUeU4WEy3BdFdI6Wg0+6EIxIygMLVez6WiiiKaE+0kHEUJsaiKLTFKqTQSxmOF8WCKJXISAWmpgi/SeXCZJkw4CVCJihZC+BpVxa5km+xLvwtRYyQCUIojBNIFeOlChN5qgJslayMngQIhXcxljpQxzOEpw8hU4SPcNYh0OBzvM3xpo3XE3g9AaYk8gppwVofgFBdMTxdKG8VKVylT1taHRIjlERGEpxDmgCMmgpE7QK3UqYIEfZrERX714cGWwqcF1hPAEhn6UI+K1O029jMxVzMxVz8GWMOFJ2LuZiL/2ZUIu/CByQHgRMKKyTSW4S3WK+qDn+3U8QUjSAf0pe6gJOXODmdedljU4oK3JrSEfL4wBScxl6T0wFLMblJALxclTYY/rOzgHrdbcJndXw3ud5UUM85tz1w1l1PTl+/t3/vqp37HiA7DazzIrDSRKCj+Cnp8+HDPyMoORv4N/M8pp9zcD4PBlSyYk8EwMhXjAdZ/bu3fZWAOTtPc/IYzrmqHMS0e9dN8RdMgrozWZ0zYzaAtcsCeSbgc7btJ89jCubMlFP0EioWsfMeBThBqKsV7Nk1kgGJxU7bR4C7g5ux0YZaLRgoeVeBS8aC8khp8Cg0EmOhVhFnlPLEyDA2loH5YQkAjbOWSAWw4fIrrwgmPwLiWgMqRbU3v+G1pEmjSgeNpkOaAqJEVDwLj9aOOO0LTr/KEkmPsTFeddfpQfZTLw4A5yVx2ocmCyZS9NHXl4RB3hRSR5T0gQ8DXCts0M6s2JrGhjRF4zReRoEViUGJuAL3AnggJD1QQ8YxiKRie6oA9QiJLQMgar0nEiI0T5FAdV2eu/VGdLVgQ4PkjSNJUzyBVHjfgw/jjcF0J11EpZ+LQClJNc7Ge4OIA9hTaEvaUAHm0ZY4lhUwZ0niOoULjCSZSrytxrSAsY56XWF0hyiqkcgE/P/H3nuHW3KVZ76/lapqhxM6qpURQhgRRiAsBBIYRLTxxSQhwESRDHhGGF/bY3sMDJhgj2GwCDaMZEmACRZwCYbBY2xj0oAIEgpIQrkl1N3qVqdz9t4VVpo/1qp9jgTGvjy+96/z9VPP3r3D2VWrVq1a6/3e9/0i3juU1rn4h0NLk9ijWq+dg8w0M6TrTM/d2CI+hCSNDUkaG/EYpXHWolUJPmJM8ugzJqKKis5FpIaqTMrMKPpxLDCbThiOBjgbEArGhQYqGl8zkAExkETfJp8+JD6RIRMupgSt75AqYrEIYZK1Zgb6Q9sgCw1BoLQG20GhiYT5lSWQc+5Q6goBS8CQimCtDfQaok2Wt1qnIioinf/gAkbD4sKIRIwKic3UWcoisTAb3zEqBrjOopWhd0qQQifZbMiYHxFdjsHbdA+MjspkxmmftMv3GddaSqORRTIPzbxDjBSJMRkcqJQRSSCbTMkTB6UEp2EGjIHhcAChBUAVBc46tFQICUYrPA6FnrOOU6/96eF8i5aaG398PfgEzBjZc+0kGovtOmSREPLa1Qy0hnLMjhMewB27bsPm61iLQOdJ73d5sBHF/ExJ+nlCZkRHAIUnMf8msxlLg2EC03sEu59fSJmSqLKgyG+rCKoYAl0WDLcISsZVCTVQSLQqqaNloAephp7P4y8xdyKHFJIoJK0FYzRGVfTwpci9TZcDQDLN7E5dJENi7xUqJy2cA2XSN5K9Rk6R5eRCqcF6i1GGslSJKSrX5kP90LoWkkOHDhGcx1rLcDik4QPLSAAAIABJREFUcR4VE6uxqz1CpmI6UlZM6hVMMaIoN1F3hmuuuYV9+1ZZWNjC4gIsLS4S0DStx1pJVZY4Z0F4lJQMBgs0baT1MfmtOoF1MFlt6KwkdAo7bdixfQuj0YiDBw9TaUNRFEip6eoOIROAJj2M9ZDOpde6rmPXygp33X2Qo47eSlmMiF7hRcRk8N47hYsBJRIo6n3ar9QbFVLk8SICPhVIikJhlEHpAlUUGK3XqVOSt33MHTv5QDtc9OluIAJKJdZmlBLrHb6zOOcwWlLIIsnuk6UmsbEE2nQfEGn2U4SI0smLOEqBlBplDGVZYrK/tFQBrQuMHiBNRDqbrv8sMQ8xzmXlQhVoXaT7TAAZTP67yYNXIrI8SOXsqYSgEaFCiBFCNwg5BoZpkBKksTDOgBn4Butb8BYRbCJHR4GMAoWYzzV9Vio0dUOMqWiVCyEBshGcTck7SZ5DBvIok62F8lwfma068nXfz3U9mWkqAlFF1itzyPN8mWcfcx7FPViiG7ERG7ER//6xAYpuxEZsxM8VAp8mWwKgxDFgJsDrIdJOWa4MB2uPF2Y+kfFCpfmSFEgCOiZvtigzqBoFPs4hmLQGjQmBWC+fDh5icCgpkDEghMoci0CMMn8nZdbDOs9HmWVqir5quMTfKy8dM4uJLOcKvYEVma2VIcHgwWSgIsaIUkmaHLLnnAhp8tyDbusBXpBIETP7KP1/7jUaJQRJ7Nle64FgmfalB2pEyHK7deBiApnTU9nrUVk7hrQvmX0lYM3APyBCmqCKKDMQBFEktlPkntVY51BZXAM0+833tgnpbKV57j0YogmI7T1BY7zn/vWviSwViz8FLO09PiNrfzumN9bYrT8DthVC5El9Juakg0XINW6akBIhAi46XIgoo/G5faPSCTGKoNbL7QERDQiTQB3l5vw2r7N4N5bzFXDnmsSIzEw5+sUfpMWC8HjnUDqJbukL6ISYUFKRYI/OW0olkTFSKpOYZ8bg+j6Y2RXeOaRJbROERGYmYAL9Urson/uYTOLmQPLtNCIVwNDZ7szl41ZUGBETMoBew06lYWpXGRsJaJwvU+GdZgVVGRyDvNaRaFHS+pAOKVsPyNxOQmeJqcyMoagTkDQHL9JjT44z0SOFxKuIEgqZMxQ+pkWWFAmsRBiCtchC4bNgr9AlsfUIo1Ei4vF4IhaHEok5KrqY2k0WRJ8WxSG0IAZIwNkJ6GH6+14RsWhpcCEThTNg5YGo08iljE7Xvge0QClNCKmgR8xgd4wqgUYyyRS9kGgBgjYV2oolCeruEErhfEQoiYsRLTTCd+jUwGnUCwkYTTtmkOutQVQaSwUQQ2A4GuNcQJsB1mXpr9BotQC0pIrLa+xEpVMnCCLzO4VG0WD6aafIx+9rdBmSPFqMM+JVEHzEaujwFBgEEpWJdFFGwGFESJC5N5mxnUBto5JMWsTMeMxMyahFYiDnxtdK0jUtRVXi8yVcqSLdHXSWnLuI6DtW6jz0/LMQQapUcRyZEhcCMHR5UV+uAb0hgR+otI9apAm4s36djDhijKJznkIZ+j8osRQIYtR0raAosz1CFGij++EblFwHHeeXIxihSEh8yGBTkvlqtUhnOwoDXiZLCN1/MVsFGGOIQO1nFLpIw0hroSwTOCRARY+zjkLncS3T6J2N6MLksTolQApFYs8RiUEgpCIgGA9TKay2c5SlJnQN0cSUhCAx47rOUZhknTBProoCEJRphIXYZilzqlKOMAkjFWvjAz7kc5n+kIgw0OBpmfs4xiyfT8gaHjCZqe99SFXqETSuo9QFyoDwag3dFILgPFIZnO3QpkAqg/cBrWS6fuZ53jw45xRUxOOFohyM2XPnnbSdQyqDlhqJRAhNaVI6TkY4MKlxvmNRL3L9TXu5+Zb9tK1m67ajGA4K6tkKdx/ay8233sTDH/4QotUp2aAsQih8HNKFEYubNtO0gat/eDs33XwHt962C+lhoBRaOjCeenqYyWzMeFgwcx1mYDjq+B0sTGoOH16ltZGyLKkGFdYKxlXF4ZWDLA63MXOa3Yc8w0GJKUqmq/uZTA9SVRVbtmzBGMOs6zLzUCIRWNtB8GiTWPcxxpSklYrFxUUms4bVuyasru6jaW2SeGdp92w2YzQasbQwphoUucB5QCGS56hO13RVFQyrgqIYsTAegRQcnK4QgmNQGrRWxOjRRjIcDim1JNoW42dMVg+me05VAp7YBOompT20ERSlptACY6DSAimTd21KmkRCX6BJSrzsQCdbACOTdYqIMvmqKpUG0t5oOYL1AoFGSE2Uh0GWRGGIomdsSgiO4DtCV+NstuiIAYnB20jnA9ZavPdroGVuw5TwEPgAPgp8m+ZCIYR8fWWZe0xJIoAo/JyA0CvBhCQrM5JSRMaUNJ35KYvjI9NYJntpgkTg5on3e2QLRMhPZf7cRmzERmzEv19sgKIbsREb8XOGSGgFIoEUeZFX4rCruxGzjs3VVrwoEkAhNBaNjQqb6T/BhwzEZD6LUGmVJQVKylQAJfo5yJU8nxRKaqTMdKa8kO85Uh6fn/vEJO0XP/RgU8DnR0JMgFaU9NOt2Bt1hp4ZF+eAWa/OIqZSO/3kGxGyRCj/n8wcWOeZGohr9DlS9v2ekzqx5tmYs+UhaarSu3OZ9z3PQi/DX2N/3vu9+f/WfUb0e8S6VdwaMCiAKBObLfvWpdl4rsQaIYiIzpW458Bo4t7NJVFivtgDsf4xaWvXyF2IzFDtkcHe1yu9KxFp8ZAZtsQEiK5VpL4ne1ase/xp0dsjxDnlLktyxb3OSfQkAZhMfSmkffFwD/Zwz12bcyvzW1ZIlCyIIeC9RRiJJWJiYp1FLEYXaaEs5LyfBh8RStB1LWVRImVC0XqmZwJlXAIPpaZuGqpqkN4KAfCgsjTdQaFTN4oelJY07SplWWFj8tCLEZQu8AQ6WzPUI+gSTU2IVNG90BVta6mKpE33AZSR80WK9xHVzcCExBYUCVepzABo+PZXvsKfvffDfPJTH0NWA+5zwnF89DNf5oEnPxipEshWKEnra0wP5kfoaoceJQbKrPUMSo3vLEVp0oJx3gX6BMHackkpgXMdAlCqmIMiaaGWjkMaAwRccBQyg55GYesaPRog0DRuSqlLBIKu6RiUBaFLSRuhoWmnjKr8XaAsi7SAC+mkiWBSD/EOG3IVYznnoTGZHWY8HOF8QOv+2EWG3iJKSNqmoazGAPjoQGb2I4FmZcJovJyBsb77pUSNB5QQtHXLsDB5MW3RxiCCT9eU1LRNQ1ENMwM6IIWcjzUZKktM5ZhB8QiyzwVkNum9w8ckJ7c2orRAobHOYlRJzlshpMpMSZ06VaZSykIkO4XQYKRC+TT4do2jGEqUEDQ+IKRO5yHvh4hgQwLwU4LJQmgyilsRfPa6zbeAoiyxXZyzp/urWs2ZuZLQeaRRzOm9+bz1yaX+GurfmzPefUf2osivMx9q06kKKKOISLrgKGVqZ6Ml9Sx5giZcoEGjUUITc/Wt6APC6LVBS6wbkkK6lSZsTjKbTBmORjjnkmw9J4HaxlMOBkQcUSTYjyihzRmQmCW+GrSq6HxDpQyiGtLNGhgO5pW3jTG4LnUnY5j317a1CGkpTJkKheW+GV2H0APquqMclIk8r6CsNN4FVFkghcf7Dh9S4ShTpIOaTWtGo0Fm3KWCOqiUTCQEznnG0/jsl/4eKxQnP+IMvvLVf05E3AA+dGtelCL17tAEZJkk1FEInCXX0ino2im6rBLYrMC5gNGazrUoXVLoItmR6HzObZd9MSTSGHyAwiTPY+s9RT5/wXlk/505NNr/P7VT23WgJGVZIoTAOYuKkVFVocqCrm1wrsNGi3WBw9MGv/cwWimsbRkPRskeoxasrk7Ys2cvzgcWl7fSzA5TVQqtJN5JnBfsO9CyZ88BrrvuVm6+9Q6GwwWKokpTKBXppMe5lkBkuDBGSkHb1rRNjVSRTZsW8D4ymTUc3H93sjEgXaNCSm689Q6uuf5GApGlxTExdLRtTakN46VFpJTMZjPqusY5h3OOqqqoTIFzjsnKKs45FhYW2Lx5M0VRcPDwIfbvP8jqtMZ7kRjBgbmkuyxLBmWBMQYhA/ge1PMMhgUxeoxRVIOCTYuLbD9iK6XRTKYrzKYraC1TIotAWRYcfdQOTjrpJO5z9BE0s3QuTKGou5q6XsWUBq0lXdcRnCK6SNQBpxxOzeZzpuAcureMkDmpLCVKdShlEojYg38iIlVmIKtUKs3n+WRiwSdZfxR9QcjUf6xN9jWiz+AER/SB6D1tCAgM3kc65/DezxP8PuakWx5PQszzPAQiCGSUOTksESQ1TaBXU6xXPqW/J4JA9P79IRKESPm/2Bdb7bM6azqufzlC1nvNc4sbsREbsRH/LrEBim7ERmzEzxWRAhjTkxBzjUqGs33M9l5LbO7GFyOEGSJNgS4XMMVmYrFI1BVOD7CqxMlEO/OZ9+ejI/pe2sicTSiCQMSI9AFslyZqfaEQkZhDKkakcInG2cvMhSBIiRcSLwwuF46RIVKFLOEnsTqBBGQg5/L5IERW9/SyrLQCjTHOjfTXwMU0uVsD12S//kyf6SV1AD2o1/9u7BmrCahK+xPyQqkXYvaVOcV8YSuiWPNAZY01F9ev0vMZWwMBASmSbIu1RXxc++j8NSnWQNp+suvzbyclcd7HDGBmuiY+xly59Cc6Dr0USsgk35dCEmOS77NuH4Ugy8t6qXy/mBVzRq6aN+BP+an5a5m5OvemzSxesTYVz42S/ryMyJjOZRJvBwgeGVQGhQU69IAIa5P0SOpAIqE0/aQ9hg5jNC0qTfhl8k602qFVgXIyMeskOFejZaqAXBYDIhIbEtNJpHpOtKFGa1BoIo5RNWA26xgN+iILEZEZvyYvZjxg25ZqYKiK0RwEcz4k9lqA1keGZgS2nS/sYwgUuiISKYrM+pYhLRRDBKGYODBGoIYjwDHtVimLxJpUSPBDHvnos3jQ5z/HohFMo+T33/IOHvrQB8+vGhsghhlahsSERRNjoBgl9MqFwKA0iTRTljjbJnYl904urPGuCBGtdCpcFF3OL0gQCttFjHCgUxGhUmta2xF9oCo1ZpQYcj6AEqMErAYYFCYViynTDwXvqUpBiDMkS4mQpwzO29whkoxfKhiY5BPqMyQmYqqcPBgu4UjAYb+oV0KQ/OACeCjLivUFc1rbUhpD13aMFratYfu5gFdaOlrsrGYwWESXZV/mnIQHhznpKMRAWRWARSKIQdO6QFkGfHSErqAo5Dwn5Ndfb32b3ms6GcnAI1Do9E0ffPK8jIlV6kPEyL7icgCTr6komXUQS8lIDunh5rppGIwKiBbvAlIPE+grwTUWPVCY/npMt4TEGsz74VFoLZLVbSRVHCP1XWdBGZdGcJ+A4NycyDLibI3WiYHaOYfQCVmVfRMIsgJB4igwEQ7ddCUPeuhD2dUlrngVLMPBmE9+7duccuqDKKNHqYDzDq0qbBsIwVEONNVQ0bhU4KtiADFVeA4G2sZTFMX83itEB0IgMdlzMTVnlB4fPMPxIDNjdepO0aIk6ZxHSdd5TFGuXUcDT7AdUmiklrQelNKUapjuWRGK4ZAoYdY26FITQ0CbBA47aymrIdaSkhe59ZPnp6MqFEKVTOuGajBEESAEgtAZSJd416Vi31GhjKZzDqXTaD8aDhKAIyWtbTBGQef47le/y9Oe+Swu/dJn+cgXvoAWii6S5c5gYgLobOcQKhF8jSB7JJLGHDxSNkilCVHjxTBJi3Mvj3ncL7RO14YXmAx6e+lQZc4+OQciAYohd0ejFJGICy4zYH92HDp0KHkM68QYF9ZjbWA6mwAwmx5OiaCo0cZgNHg/S+z0GDl0+ADaCKpCU5UDbrvtdr79re9x4v1OYMvmJUokBw6usHv3HnbfdZDVSc209szqjsFoiJSKalhmB4OUJIkyMqkn1M0IROTgwYMcOHCA4CPjpWUKU1HXLfv3H8Q6j3UdWmuGw4pAZHX1MADj8ZhSJxsLEVvUXQcRQjCdTplMJnifGNTeH07JSCnRmW24m/0IdShJ0H26r+uiRKsiJ4sUVbEm2e7adM3EKIgh4rOPpru7RmqBUsl+QYlVRqNDaCNpmhlGK5zriM4SoiPGyHh4O0cffSfHH7WDY7YscuKx27j//Y9hcXkrZrCfrjlM29ZEb1GxoussTiYJfTACKoWUEecc3rqc/E3HJ6UkSIlTNik2ZJ9MEUnmn0HRfn6oZAEyp6Jjkpn4mGyJYoyJWQ9JTQWEIAguYG0CnGNMQGhwyeM1xGwZFHpQtE+vpbE9xDW7J0nI9kNpUiKIWeUViaGfv6o010LnOWqf4NfEWOJDPx9ePy++161lIzZiIzbi/6fYAEU3YiM24ueK3uewXyyIvFgybopY3QvTO5G6IgpFVAanK1yxRCwWEcUYZ4aYha2paIg2CFXipMALnWT0gpRlTzw9ZMyG+9mjVApBl4HEEEOSo2dqi5jrhdezJSVeJMlwFAlkjSJClFnm3qOK69iKMoOyvc6anv0IyLRvyJ7fkVlqUiIya1LkBRmRdTWmQmZExgw4rgPr8i8n2XQkyDUwL6bl/3zym5T0aQW8hgfOIQsQyRuq/35/1ua/EnqQV86Zlveo9r7uG2u+Tqxr0+R12Fd9TZ+Tc2arWseSXWckuxYizquAk3Xjcb6/cf49EcmenYltkPYzoOK/QUDVn1L5k5+TMXlPynu9F0XIQG/PRI3zTURPiGlyH+fshnuBqhk58kDrOgY6VcwlWLSUqRayBFkWlAjarqUySa7ZOU9hNIQkGex8ASZJTkUGy6SEUms8LY4iLSecZ1QWtK1HVYqAQkbQtqEwSbTsgdHQQFcTgqIsU0LDKEkMyZcwSIUDRAzImKieyYKhBqANJTFGKpV82hwVQsI4S6WbtqOsNFWhcXQohgm4sanYzFve9Se85d1/AizRsYZN+Q6qAgKZtemSvFSolmgtUS2iJHRdlntHiTYDuhCThUY6y6wlJrKWOnTpvOmS1tdUQAyS2pYMih4gb1FqBBFKHcDAzCYWbAmUPXjuIboWoRUejYswFCB1IDiL1AW4hIc7oUFJNB7bpqI8QYDtLFUhIXZ4rzCqnBPS67pmXJVIoXpMnbmOWSVPQ98m0EWKSGk0LipMmYq/zFZbRqNUqMfZCdoM8BiqYWaHNg5T6WR7EBxaRhJsH1M1ZSRd12BMiZRQlTKJGIXGZGVjyODutLaMBmZtPEjleFjvEQy5vwoS8qvSIr8Hp7uuIRQVkxYWBBAtlJLaNZRiyKBIvU4goUuJiWpU0LoppYqoGJm5QUomOCgqA74jCpmUCT6gTEi/LUpcHvKUyBdsyL6r8ypaLakQkcDInmaZxntPqjrtuojWgkJrggQXPUootCCNoXk86EFZ1dVsHhR8/GuX8YunPZShW+VDH7iAp/zKM7j2xhvZsqzAN2g1ABKLG1FQdxFZCLS2BOdADBLYbhwieLws8RJ0HjvX7EVCau/oky1EOUy+3kBbN5TDdL1mEXhq8ygpC5MI5pltGpXOgHEa9ySpSrdG5qQhONuhdGRUFjiyJ7JyiBjQxuBJBZjq2jEYpOta49ClgJCsAMqBnicClYz5npVZtLrIt4VA8JZCS0JXI4uSetpQDoe4SJLs+8NgDO/8s3fzpb/7Rx70mFPmya5KQEseB0RJdGCKgihcGi2iQ8ne0qFXd6T2dCIxliVg2ynIAYXR2B54FkmCLbqUCJMysmqnDM0iyJjvUamppzaiqvQlI01i+f8rjLjReAihpDQKpVRmPybGadPVbNq0mIv+5OI+MllwhADeewgwm03QsmAwGtI0M6668jruuGM3W7YsEXzLdDbhwMFDTCctQWiKcsh4YYmFTZvx1oIUOG+RUlJWGqLHe8vhySrTlVVmsxkrKyu4CC5IhsMEuiFkSqJBquxuCgqlGI0Wkgw+SAo1QimNc6nKvJQabYZU1TJRRVRU+GDzeC8TUzr6XKDIJ29VZxNrWuoE5GXrF2PKOfuRkIoqKaXy30nzlLbrEFqhRSqwZ12bWKZWYPSAxYVRKgyYwcK6mTKZzbj5pgPs+vEqKnSIMOXkk4/hl3/50TzkgUcjS4GdHEBrg3Oe6D1aC0Jw1K2jtS1Si3TPjck/VYqIUMz3S4gElmq1Nn+TUqK0Qykx9963JOuovrjTWn/KoKg0eO/pvCcGlwHPMGfhxuhT0tmzxvSMyQve0yfqU8I6MUOT5L+XxcdcSDHiiSLfc9fvQ5IC5DleuseEXJQyBJnPY5zPGf+tkUn+G7ERG7ER/67xr6cqN2IjNmIjfmqEOdNO9IleAYXSFEozNCVDrRjKyCBMMO1e5PRmOHwN4cD3Yd+3CTv/F+L2L2Pu/AbF3u8zPHwr49ldjMOMxQglGkMBscCFtPCyIeBiwAmPkB1CdaA9QYFTAqdKOlXRyQGtqOhEhQsVMWiUFxQuUtlkGWeFoNaSVkk6LdKmoFNgpaMTFi8dXjqCbPGiIeQt0hLu5XUqsoRaioiKARUdRXAU0VJESxn6raUIHunXTTBj8pfqAbmAT8idzExFAiKkAlYER4gu+x16PBaPJQiPx/3E5qLFRTv/XO+SKINF+hYVOqRvkaFD5Mf03CK8zRJUi8QjokteZjgiNpnlizB/7Pco5NfSFvEEkhg9bclH1M/bbP3zeTvGdMw6hHtsyvsk/f0ZkVjCydrgp0a2AVgvgw8i4CV4AU5CJyKdiHiZKiR3IuKIOJne76tjixh6VT8+A6IRshS64+DNN3L/TctUQlFqySV/8yXef9GlGFGwWI6R5RhhFiiXtvCtb32HA9dexQM2L/Dn7/sLSr2AkRVblo7gtsMTViVcfOGFnPOM5zD1GUh0HW973at565/9ET+6aw+nnfV8VmaAn/LZv/4AA7PEH7z13Vx8wXtYKMcsDJeQcoyQCwz0kB9c9k986OK/4Klnv5TVCKIYgCx44xveztvf8Mfc9YNvcuKWIe983/kMNm1FqpLtRx3JzknHDKCbwfQgLznnuUhh0HLIGaf9EocnCeTYvXsPzzj7WezpHC0FxENc+j8+wEMe9kQOTpKfnwgOi8JSpmrmdgb+ALt2/ognPP4Z1A0URUSIjg9d8lEe/vDH0Fn/UxZHkj5Nsee22/nVJz2F1WaGVAZo2bPrdp761LNZnQFiwsc+8kGkLNByzFgqBsrwzet3MgVuuf56jl0a5WrECjWoEMbwkIc9BmchuhpoOefsF2PEmJERnHn66eypLTUSfMM13/xHpF5Aqy0Mhlt5yINPwTcr3L33Dh7/xOelIk0+Mh4o9u66lSc++gy6FprGg3B85JKLEcog5JCt24/lm1/9FoKaW265nqf8yjlM2tTfRouS3bfdwi8/9kwqptyx80ec9aTncWgK3jeYoeeCD32Sh53+eGxTo7BAy8cvujABsaJg+9b78Y2vfgfEhJtvvpLNy8fxpre8h4CjcQf43f/7PB7xiDMoKkM7r4CU2JEh+zD2J6Qn1wsBO2+9haOP2JYqMOshhayoxguc+PCnQwn7rruGB24d8673vYfhaEShBYvDittvP0AEdu/cy5PPegINJA9Wt8KnP3oxZ5z5BA7VifnqnQNRINBgHcpYEPu5484bedITn8/qasJHIfCjq6/k1576FNoucHg2ASZ88m8uQgpDaTaj5ZjLv3sFiEPcdNuVbNp+In/whvPRRoC3/Pbrf4dTTz2dxiW31z7plRhV2bM0WhZKg0LhyB6O4RDPetZTEGKE7YAg+PiHP4SUyc91oAUDPeCya3fSAXt2Xs3x20f83hvfTdBAvZ83/PareMzjf5W7JmmsEQpiNGkciA6oIe5n/97beNITn5lAtBbKUcWe3bfwS489nbqz1G0LoubjH/kAUgqUHlLqHXzzG9fmnqHxPgEdRgmMCNx03fUcd9SRKCMZDEtGumJoFA8+/ak0kGwKpnt4+rPPRuuKsig484zTWbGw2ko+euEHGAmDVgWyWMKoIWZQ8d3Lvsau22/m6KOO4/x3vYdCGYRQjDYdxV2HmgTauxopLX9z4QcYL21GFcsMq6O5+orrQTfctfuH7J8c4A/e9CZKoxloxWhwNHfdeYiKVT56yft49jmvovOAcMQw4/df/9u87S1/TFSBWai54KILEUJR6SFFuczXv7cTB1xy4bvYMhizVCqkLCj0GDPexD9edhkuBg79+BaOHWuMLFjctIW/+swXaJTiUx/6MJsLwVgLti0PeeBpT+BArnoXneVfg3aOPPIIjjzqCLZu3czm5SW2b9/KMcccxfH3OZb7nnA8J55wPCccfzTHHHUE27Yss2XTIkdsX2bH9mWO2LbEjh3bOf74Y9m6dStbtmzj6GOOY/PWHTRt5I477+b2Ow9wcMWiiiW2HXksRx97X7YcsYPBaAFlNMPxmMVNS4wWRwwGhoWlMZu2LDNeXMCUBSjJaHGJI485lmOOPo7Nm7dSDYYMhmOWljaxefNWtu84kiOPPobNm7YxHCxQDUdUwwVUYbChwdMSpSWIDmkC5UgzXh6wvHnMwqYhm7YtsmnbIqOlimqkGYwNS5tHbNuxiYXlAcVQIU1Alp5qQVGOIeqG2h7CMSXIGnQDuiOqliA6guggdikZ2XXY2RTpHSNTMlCGUmiGusRNO7SXVGpApQaMzCLLwy0sDDdTVgswWmCiKv75ezfyjj+/mL+8+G+5aeeEoLcyaSSTpqN2DY2fUftVVtrDHJge4GA9ofFQe3+PbeZcerSOmXVMuo6ptcw6y8y2TNuGSVMzaWumbcus7Zg2LXXbMmsa6qabb01rmcymTGZTpvWMaZM+X3eW2nvaGGmCowmBNsb5VgdPHTyNDzgh6YCO/jOejkBHxElB59LWekHrBJ2H1gdaH+h8oAueLnhcTM/b0GF9R2sb6naWrabuCUP8jFqbG7ERG7ER/58bWGlIAAAgAElEQVTGBii6ERuxET9fiOwJGdeDU56gEhMOIxJTUTiUslS6ZaxaxnLKSBxmIe6nmN1JsbqTeOAm3N7rsbuuxu66Gr/rGtzuaxlOdjFq97EYVlmSHUPtKaVDiYCIDqJN4Fz2HQ0RPCLJ8FBEWYIwyXcpJkN4HQVaeHKhWIIQBJG+50VMUjcBUUh8TLJdH3uoMuJCyBsJnI3g+t+NvZ+TnAN/MSbgU8QkY1Ihb1nS1L8PqXDSmr8S655ngbYIiXqaNxHXfgPWs2KZ///e7//k5klFQHyibUZPDCHJqbzFe0sMLrFC58zQtH9RpMJEMVOFPX5+LhKjo6+w6vJrYb55/NyLyscwb98okkwrZFZCAt7X2t/HMG/nn3Y89z7+f6ld8pNUxXjd2wmkztYCP+V7fT1ssc5fML15z9upAnAr1JODnPG4X+b8D3yIZrqfrp3xjf/9dV7xsnNwYcKtN17F6Wc8lrumq0xmh3jUo05n83iB0Hi+8tWvs+JWcb7h3HNfwK898zl0Ec4553nsvO02rrjy2vRjteVLX/gC/+m15xLdKsWgIGq4a/c+fuf338TNu/fy9j96Pee+/JWsuoPccMMNPP6xj2c6WaW2Mx52+iM599yXcOX3L+dH195JDI56eogPfeJTvOY/vp6lskI0cNl3rmLP6kFCOMwLX3g2j3vikzLY43j7f/5dxGDEzHtiaDjrzDN58Yt+kwB0dc3qykEGlSHg+f7XvsorfuM1lMUCRUkq9CN8sgrI50BoBaplUEEUhsOrKenw9a/8A+e+7JWgi5Qg+Wm+CfnSMUKgpKC2LrHIsawcPkAURTpd3vPrL3kRwXa4bsKka3jv+9/Hkx/3ZPaswkAOeMRDHspsdUqIlhAOcuvO6zhix32YTVIy6Pf/42tpnMDGyLQ+xKPPOI0Xv/g1uV1aCu156jnPYbfbzw+vvZ77nXAfnJsxm6yghObQIdBKEFAcOrjCaDRCKI+pBB+/5CO8/z3v5/Bkgo0zvnfZd3jxi17E3ft2I7TCWsGsyd0wRma1ZbywRNeuIoVDMCCSvFUv+9pXeNWrX8uk7rK0MfLJSz7Ee9/7fiarE1zs+M53LuMlL/p1Du69HaPgfvd7MJdc8gluu2M3e+86wOWXX854NGJae5RinhSY8/Kj5CdPR0B4x6mnPJQDB/fhfU3n9vKj665m69ajOHAAlgYlWgT+7p+/wd424uKE15/3Gl7wvJdQT6FtLMNByXSyD+i49vvf4cXnvh4XC1qXrBdUX3AIclnvDqjp7AQRh5Qm24oSGI2r5PVaBAbDko9dcgnvfPs7qWeWZnaYnTfdwtnP/BX23v1jVKE46QEP4YMXfIS9ew5w5+238f3vfJelpU10oR8N1kKSx5Pg6WZTXFcjZWbza8H//J9f4slPfhpbt4MLkee/5KVEXxNjR+0nnP8X7+Gsxz6VvQfB1jWnPvhkLv6rC/nxrpq779rFFVddSVQlSs/FC6z3Qk32Kx3tdAUpCg4dTB6fkOTYo/GAqEGVBR++8CL+/J1/jmsbop9x7TU/4KXnvpjb903xgFSKYDNlFhgYzYNPfgArkzQm1XEX1117OUW5mOqe2Yb/9pY30EnFYdfQtgd58hMezTnPfQVFCS94+auYulVuvfEWfunRj2bfygpt3XDa6adiY0NrA9/41uU4a4nR8/KXvZQnPfkJHJpOQRsuveBDvOdd57OyeoBJfYgfXvF9nv2Mp7H/0H4O1i0/2nU3f/TWP2PSOILzXPieP+Gcpz+J1brlRS99LZdd9j2uvfYOINJ1HX/7v77Mq197HsLP+PwnP8JffvCDrMxaGmv54dXX8PRfeza773ac+4rfYNXv5YfXXM0THnsWh2YTJpODnHX6qeCmPPKXHs+73ncRLjTctW8fX//613EB3va2d7Dn1tuY2MNcedX3GG3eRjt3XZE/cc/oQ2SVglGaQWEoC4M2al5syBjFcDgAAlKRPDGrgvG4YmlpgeVNCywtjxmOSrZu28K27VvZsmUL27fvYPuOIzn62OM47vgTOfmBD+X+DziF+554MscdfxJHHn0sR2w/kk1bNrO0tEA5KFhcXmDbti1s2rqF5U2LLC4vMRoNMcawffsOjjjiCHYccRTbjtjB4tIyVVVRFAWDwQipEzvQucTg7LyjaTraXBApZtZpjBYhIi52ac4gLM53oDw+OjpfE/BIA6pQeCyzdoYuFQsLQzZv28S2bZvZvHmJpeUh48WK4YJmaXnI8qYRmzaPWVwaUA0U4LC2pm4nhGhROtk1mEpTFAqPo2mmNM2UztkM4DW4YCkHFUubFhkvLoBWOCkpl5bZfORxeLmJf/inq3n3+Zfy939/FcPR8VTDHRSDzVgHk2mNJyJNQYiS1se8eVoX6Rx0IdK5gA25AFLeXAg4H7EuqUk6G+icp3U2tWnX0XUdbdvStS1ds7a5zhJcL4kHGzzOR5yPdCHiAtgY6EKg9T79boh0MdKGkPYpRLoQsDHiQk4MI3AoHAofNC5IuiBwXuBCKqjkfczsXYd3HcFbgm/xrsF2TVYa/Qv3738h1nioG7ERG7ER/76xIZ/fiI3YiJ8rUmXfBE6K7LEZcFjhqaOnlIGoDEpEZMh+mDF/zyfJZVUMCFGig8U3B4j1wQQqKoWXJaIaI4sxcrQVMdhMrDYR9BivBgRVUnuIXvRIVgbQMk9PpN8SPaCowppvZ1+QJawVN0qRplq9vyhBz3VygQxg5uVn+r8kVYhPBZaC0Ii5vGitanoPlSZpPPcA05JHW5wrfte379pn1gTCct0He7k5USDukWK/95Qx3PN10cvls39pFJldJ9bk/PkYgkiK/SDSYj/KpCcOIsz1sb0Mfg4Ci7SQFunFe+1bv0cBl+WSfYPMP9ezb33SdArZH38+7lQBCvVTJtRi3WOI2YlV9Psl7gmI5gq3XgiUyschEuuzV2Ir0bd5kiMKeoA7tadH0itwRchgqHAgZhRqxg0/uo6w42Qe/KvPQw1BhZYLzn87wbWgD6GURYnNFKq/Ibcc2L/CaGETb3jzm5O83B/kdb/1ai549NkcvCtwvx1LnHHmmXz5i1/k9IecwqWf+hLHP+RhbN8yYnbbTkzYSwv81w9+nOe86g85blSiLSBKEJJJvUK1oJiG5Ds6EBXEyIv+r1/mHz9xEWe+6dV89vOf5gGPfASDI8fYA0ssDjbxutf9Iak0xJTXv+YF/PWnX8vqHku4+04u/tineP8/fpOphAFTfvd1r+LUx7ycPbuhMIpNQ4k8vAezsMgzX/RK/svbz+eLX72O2QRYTjK7QKRAIFtyZ3O00SK1YDwGGnjp88/lrW99B1/4hy/n63Re3uonwrcdwTpMWWTwqmNhVGLMmOkMloohSaRtE+WOjsc99SmU77oI5cDEEZIFXNRAoGBGCDMikkEJu6+5ns9f+mku+of/zZTAqGo477xXcerj/hPt3cBywKmWwzZJxssyUq/czbAsMEohXMPW5XQNNFEzWjqKqY9M4ioDNG95w9v4fy79JAuVQuA48T7bOPNRD+emnXeytO1olJaM0gnBOoUcbWYl+2g63xHcapJY28ALnvNc/st/fiNfu+y7dFJgkfzXN/4Zn7z0M1SDERG4z4nLnHHmyey89TaWtx7Hlu1b+cM3vZ0LL/gMN113Ba9+5Xlc8tFLELqlQ1HmMWXe/usux9RvHcTAeDiiXp2yuLiMwEOwFDqyXAjKCE1n6VTF773xHQm6bmte/apX8r6Ln89kFUwhEGHKFtMhAvzac17IH/zxm/ncP9/KaJjA6UhYK7wlSOeUluFA09YdMud8EIBSTOtVVpo9LAwXePMb382nPv45qlLjPRx9zJjHPOYXueXGnWw79hfAKD566cf47+96Hz+++Tp+67zX8YGPXJySZ/MDXisPIgIJ8FKgCjjrUaeA1Izalgi8+1Pfy6NtlldEB6IB4Xj8U5/E4E8/QfRQFVsZVyM+89dv5aIP/ilXXPUtXvibf8j57/8sZUget0iJFy0CiRHZGyCWaGnwoWV5SxqmRQgsL+zAtprW1WAK3vmOD/I3H/0UUhrabsaJ99vKwx5+Ij++6ya2bTsFIkhpcJ1HiUilDM5azKCipaYkIHBsHS1SASu3/ZgPXvhh/urbP2IGLIqG17/6JZzyuJexaw+ccESJEIZudjubRoqRUTkN0qAqidULvO533pza0cPvveYlfO7Si5h1Laoc8sY//R/87Wc+T6U8Sk85+Re2csZpD+K663bSyCH3P+0JPOSMkzABhK/59ec9ki9/4X1894a7eOApR/GC55/Dlz79UU6678v53Jf/jmP/wyMYb90CzS7+9HfO44K//RayLLB2xkn3P46zzvxF9u7ew322HoOKBlNOUUIgY2CIR7Q7ueaKa4lb7s/jX/JiZhG2DCQf+u9vw05XUMZgjaGQDlNJKlMkrL6AebXt9bew+Y0nPQ/RkQrtiFz4SeCjp2taIPkZCwRaC0yhUwVz1+G8x3tPWQ6wtqXrOrQusg1Isv2JUdLZbPcQHFYFdMoaJP9SGdFKoCRoqRiUhujTPCcV6wmowuBswNoW7z3OepqupescPniKokpy7WxpJFCpMBcShGcwHBKDR6jkp+lyoR8hkoTb2lQUqyjM/N7tQ7qQYwxMJhOUUigtaDs7n3ssLY4xxtDO6qzkWStO5n2cV1q33lGVAwqdCh8apRCNpK0lSEnXWZpgIXaUskCWOh1zZ7G+xZiItQHhCxZHxxDlERzcu5/Pf/YKrvzuLTz3nMdz9DELFKXBzg4gfPI7bbuAwFOUGiGSL3oSnsRcuCzkOVjMPq4q+enHVMldiIgQLtswuXnX6cc/hcrV7fu7op8nlF0uoBR6L54+4ezTa2nPsg+5X1NixGyH1FsnESGGNH718+pI5J5TMp/mciESQ++fKlAx/V6XJpT8zJJJ/+8w043YiI3YiJ87NpItG7ERG/FzRgaqsvxYiFQlWatkCp+8Gl0q/BFj0ngGgUAjRYlRVZIzxohBMNCBBW1ZUjVLrLCJA1TT29GHb8TvuZrmx99ntvN7dLuuRO6/geLQbSy7gyz5wyy5VcZMGcaGKnYUuFRUISTmQcxAqcwefTF0xNBlL9TsARDinJgpY/IwTZNLNX+UMbM7okShUCFL5iPZ7zSJJ3twb41lmqauDvAigXC9xDc9y8b1mSEiyYuIGNcA0SiRQaXFd0zM13W46b/pXM0j9iB28njykvRInD96Il5AiIkZEPDYmAqvOJL3lPMC70Sq+pox0jWWpZgzYeaM1HXMV0ientmiMwPaSTjfs0PT/qyRYz0iM4HTYaT9/Ml/Icv41+T73OO15FEasleYnzPeeql9D3yqLLEXpIWLiqDCPZ1M5yw51h+ahdhCaLns29/iqPs/FL2YKsEjAOcodAA/RSqBViVNnf+O9yyOF2hbS20dTQRlIjq2xKC4decuQPK7v/06PnHB+zi4dz8f+9JXOO+N/w2ixLiW66+6mqPHm7jp5lt5w5t+h1yvAaKCoBkPhtR1DUZmlq8GH/mj3zyXSy86n9VDh/noZz7Heb/7+nQ4saRtJEqO8rF7tBRpf266nYEuKIyilYIuvx+6ms47bt25C4HD1jNKWfDcs5/Hy1/xKs5+7jl0bcviYrYrcGkckJDQYZkQpa7r0MLRTODpzzib3/jN3+I5z3kOZWGQSsyTFOuj9/tTQnLVlVewZWmRcVVg9DGccN+H8eNduxgOAAy0jmc//WloozDFIieddCLtgRWEA3wkhrQonTuZRYe1Hu9hsSzwXc3MeWbJeZBIi6sFN/9wL0SL8zXCJFA2WE8hJc62CBm5/PLLKctjGMqtjKtNHHfccezbdxdSWVpXozCcdsZjKMsBQhqGowGf/NSnueGGG1DS8N3vX87ycAdajSmKAfe97wns3XMXyORBaKQFD8962tm88tWv5xXnvgx8g5Qwa1uiMJx25iMpywFaC0ajMZ/81Be54cbrUUrRNC2PPeth/OCKa7nffR/Eox75GGKMON/kGkU/ewDSSqO0pmsaFhYWmKys4qMHrRDRUa8eZtNCSkS4GJCqxEOS5jpLUCW33HGAgMPbGdZanvGMZ/Hil72CF7zwZShV4tp03dhoU78R4KwnFW8a0M4sd95xHYcOZWvoXA1eFYaikrjYIULJ6Y9+XG5HzXg44m8u/SJ33nknnfcIWfCgh9yfW269iV/4hZM47bTTsE2LlHE+BpB7iJoPIIlF7xz80ze/zkrTMPETvv71b/Ab557Lvn3Z37TrePavPQMtN6HNNk466QTqA4dSsUFb0XXwsIeezA+u+ian/OKpnPLw0ymKCu/WpKaenrGbvH4hoITg8ssvZ6S3o8yQwWDEsccfz759+xFSYq1jOnE84lGPxhjF4nhEURo+/ZlL+eGPrk5OCPn0aq0QSlNPG8bjMU3T0RcAVErgmo5QA94xHFasNl1ukQ4dLb6z3L5zb05MSKrSYOsJtq4zHOJpbUvQBRTDJD6JAYNDxo7rb7iRLiq6WPLAUx/OqFykEmMG2vDZz32e3Xce4KgdJ3JgZZpsQ/rbXSU56f735Yab7qAAXv3CZ/KJS95L3UU+/Mkvct7v/WGyM2xnDGLgtNNOZzzaQjUaI4XiC5/+GFdd/j1sACFLQggImQBHgQfT8sMffI9jHvAfqNOtOelEQqCsBvzlB97LtmOOplJbOOG+D2Tf3v0MKnD2Z101a9eU1prIGugohEAJENETvaUqS6TUaY6Sq9pb2+KDRRvJdHaYtptmQBW6rsMHh9aaEFxiFnYdrbM4ZxO7L1i867BtgxCRtp4ynU5p6wZrLcHlsyg1KysrHDp0iMOHDzOdTpk1NU3T0LZtqhY/WUFKSVEUCbxUCmNM2mQqNOesJ9iQasgFEEJilEEpjTEFIUTquqGum+QTLJJ/cQgR5zwhpMI+CXCVCKHwnWW2Osk+mxCcx9vkx5q8OtM+LC8vMhqXeCydnRGlZ7xQMV4aUg00W7YusrxlgdFiiTSRzs9o3QxdwuatS4xHQ4ZVSfSOtukoqkWWth6FEwvc8uMV/uojX+SqH+7GxWVMsQ3rB0ybiPNgyjLZQTlofdqsF/fYmtbTdmG+1Z1l1lhmTcussficiA4hzCvHy/WJqQyO9x6iziZQOPl4Sto2yey79v+w96bhlmVlnefvXcPe+5x7b0yZJJkpiaQIaEMyJKOAlFBlS5dD0YKKULaWja2WbbWIWDKKKF2K0lptlfqUE2prK+KAXeXYBQgIKI0gYBVjCiY5RmRkRNx7z9l7r+HtD+8650bgUN082l/6vvmc50ZG3HvP2XuvvfZa//c/ZOZcGjNVKdUadakYM7RUZ3/XXikbU3XOiTkZWzWVbGB8rdvXBpxPJZNzbZ64bT+A2zbd/8b6awHRY9jiuI7ruP5+6nh2Oa7jOq5PuxSHxMHAr7a6kWlkSDNdWtPNIyGt8XPCZ8Frh3e7iOyRcyCIMyaT1C3LcJvlronoEks3sScXOVHu4sTqoyzueS/+9rfDX74Z//G3MNz1bk7uf5ir5ts4Xe5hTy/SlRWujAgFh1Jr2Up3JI/NPzOT62VSbDmSbG8Wbsa2mk36k2cu9710mgl1JuaJrsx0NRHLjKQ1mhJSysZq3lilIuBkCwCWFl6x9dSsiiuKqwVXBIe3cA11iHooBj5qcah66/aLXuHZaf+vqLNX1sv9RC31urqC+kp1ShYlIWQHSY68MrOrZFcprlK9Ur1SpDZvzUKWQnEgEhA6RPrm59eBRgR7bRbgrgVj1WIbLq3ZUn9rIarSAb4UXM7br5ISUTCbgZKRku3ctBeqFM3bV66JXBOpzOSaLBmYQtFErjO5ZooWipbGUq0QxfxQN2CpZsZkUjnvhRCCsV5LJjqPQ5iniRjjpzAi/uZ6+MMfzkc/+lEOZwhNm1FKE936zsCVIEiAeQI0EFzBOUW7pZGC08zZWz/B/jRyw0PuB8ANn3ktT3ro9fyr73kB7/vE3VzzsM8F2SOEU9z0OZ/HvRfv5VH3P8nXPfuLOQhwTwBLhPH4HAnFM+e09T+lTlz9GQs+75EP5l+8/Af589tXPOaRD2GhwJwJfok2jzHw3Hr7PZy7kLjxcx6Ipkvo+jwLyQaWTWs7R6Hjhgdej2im4viWF72K3F3FS1/4rZwMazo/G5AOBN/h60QkW66O80DPbtxFxou8+Luej+6e4vkvexHBCbEktOQGcNOScK+kKjrneOQjH8md997L/rgm5Vv52MfexbXXXmv2iwf7PP5hD+dfvPJVnNdKqndy639+D92wR3S2ga6uMGtqInFP0ECMERFI5YDYO2rd2b6toPjo+OyHXANS+cD73s2jH/sYJqBMkUV3Eh+UohMPf9xjOXfhk6z1HNN4L3fc8mFuuHqP+fACAfD9kre+9d2sUmFVK6uirPOa/+45X4mUxCNvfjR3ru4klQO0ztz6n9/LDVfbZ6kqdJJ5wfNfSN67L8//nleQ5pGdYKn0DmWIPe98yztJec2Y16R5ZMoX+Mp/+hUmLXU9OcEb3vATvOJ7vmO7ma31qMExrtd/ZczP89w+Q6W2FOnDw0NijHjx1HlExNEvBvb3oYuO3lfq+tCS5nPmrttu5+LBmvt81hlCrFSX+bYXvxKG+/Dyl70cXydkLvShAVECE8kaOeKAATjDAx7wUF720m/kATcu6cISLwtuuPFBnL3nArXdi84rf/K2t5PzAfOcOUgjY7mHZz7rH+N8IbgdgofXvf7nedn//BJqrXgf8M7mjtTmdGk2kVUTuJmsFfEwxFPWTMgzj3rMTZy6+gznb78Ih5d4wsMexrd996u5t1Zyvp1bPvRudhfCUsC7gawDZbHg197w63zvy17Ibp1AAtlfDsb2KMHskV0FSahmHn3z4zl38W60rBinNZ/4i49wzX1PsVqtESKLxQ7v+MN3kIqyXh8y15GcR579zGfb73VQZ7bNtxgj4zga42tDpW/PNBx4lJImYj80/lq1JmnseMCN11wBBm4Ass3NehQkVNlk9N12222M48iNN95ICA7vPW9/y9sZdZ9Rz7LWfVZl5Cue9WxuuOoa9j/5McphgxV9BL2aD95ywENu/Ex2gRsfvMMTH35/XvDSV/HBWw+4+eaHkHIyRUC/yx/96fs5t76HdTJwaJ0u8byvfQYLh7F564T3noSnNK/zBz3oQdx12yfZv9TmdpRaByDy2Cc9mmc+42m850//gL+45aOcOHUVY4IuAGX6K/fNp1ZKBlR67wleSHlinFYtlMhRsqJVKFmZpkTOBnh2ISCqdCEwdB0hOqrOiBS7plrwwSGuEqKwHCJ9FEQToonglOCENI1QKzUX0jQj6uh8R02Vixcvcu7cOS4dXGQ9rVhPK1KeEWdy/hg9LjqyZlI2oFacBR5VzS3wpxJ9h8NTkqWg11SpqeIlULMiagFLDm9/xhNdJLqeIB1SPRSHU08g4jWQpsrqYGJ9OJNnxRHwEnEa7EXEE8ljhqkyuEBUYbx0wHywohfPiWFgcI69vufM7g6nlgt2e0/vKkETpIkheE4sl5w6s4PvM/vpHLMbiacWxJMnueWOA/7tz/4Wv/KGt3PvaonfuYYSlqzyxIXDCxyME0U8c6qsx0TBM5fKeppBIkVde0FtzRxxHUgEiVsQs+JwPpqFiLem9lwyc5ntXKPkWphLJtdCSolxnKgqpFIbIKoUcWRgrjBla5AnNZ/QVHT7ypXmZD+jsVBdYq5rshSqV2ZXGCkkD1OtjMXmyCyRVVLWGYqPzNlCszbKp41NfP1/3u0/ruM6ruP6O6tjUPS4juu4Pq3apM9n2prGNeaIQB9gx3t2u469rmcnRnrv6FxE1FGyLYi1FKpa0rZNRg7Buv1OAsE5Oqf0PrN0I0t3yFLvZUh30o+34Q8+gZ77EPMdf87q1j9juuP9uHtvYXe6kzNykZPlXk7oJU7Kij03suMyg1Q6KQTN+JoM3JRKAKJToghRhAAsYqT33iTUtTafpGLt8moeoJvXBiVziFkG2O6DWi29lFqan2aGFlYk1COmLYBUAxCxdHmPb1lBR/JvcQHXWBfOuaMwJqeWnC51C/756PEx4IJs/73UauBhLY1ZccR+3b5wR5sQcUQfiCEQfNsKl0RJGSeBWjG5XFZLjw0BVcjzbIm4G5l+LQTv6GIgBo+UxNIJvVYGlBNd5NQQ2YuB3eA52Xd0tdBrZSGw4x27Qdj1zl5BONEHTg6Rk0Pk1KLbvk70gRN94PSy59Qybl8nF4GTi8CJwXOy95xaeE4uO/YGxzIKu0PH6Z0Fy84heYY0snAOVwvT4SVEM6dPn2zhJpexSjc3xSZwjGhSddfzmMc+jvXZT/C2//B2xsNDSsr8y5e+AqUH7fFxIKcVOUHfA85xeHCAE2Ve7xvI6Je86vtfw1P/4T/gzCk7/wDf9S9fyE/+5M/xkpe/hN0FzEkZZyH4BXWG1/yrlzKvzvHKV3+/JX5nqOuRoY9ISZxaRhQYSzHA1K94wQu+ldf+9Ov45m97haXeV9gZTL7cMdIDuQy86gd/nH/09KezuwfLBz+Q533j1/OaV77CJNX9GV79I/+Oxz3h8VxzH9A686EPfYg3v+M9/PjP/Dx+0TNeOoevE9MIq5HG7PSQi3kgClADlw5HPvjn7+MD738vP/1zr2Uq4B14p3hnDKG/qYpWFGespJaQXrJSs4Hy+3fdybmzZ9EYKQhUxx++8a3oasJlyCSqy0jYXGWHZqWWhHg49eCH8JXPeS4/8gPfyxLIs/BvfuynefJTHs3eKWBU3vTmP+Z+97mKHWD31GnOXrxELVBKNXKyMxDHucbyKspVJ65lJ+7ynd/57XzTN//33HP+Eh7Tap+7/W5u+djHKNUSoUVhtJQb4sYc13eUCu96xzv4s/f+KT/92p+hAjEIeTqgFlj2u3zHdz2fb/qmb+Cee+4hMFjGDJ4AACAASURBVAA9d99+jk987BNb4L6z7CC6HkI0qe3QLakIf/EXf8mDH/wQ/q8//TPmhA0woOtM0+/EoVWYUjKG4WxAkOuWJo+dVyyXsN4/T6Cy1/V2L42eH/ihH+Wp/81Tue4qWK/v5UMf/jC/88a381M//zoIC5t/NJHWMM0ZsCTmGcVFDwTIC3A9X/v1X8F6fTe1rJjSyMc/fhunr7qOIEv24kle/NIX8o3f/HWsm1dqXRfuves8H/3oR9Ey23jbsDJXK7z3dv/XTFVr46UNTqzmxcmcqDHguo60XrVpYZd3/Ml7ONw/x1UnIhfuup2zZ89a0jpCwfPmN7+NPB3Y2ChGLa8xUjZuVzlTy4xzzV0EsHaNb8npgBo7Xpv8dpMsn/JEKZkzJ06z6Hpe8tLv4J9/6/NYXbqEiwPkwO2fvIdb/uLjxntOpvJu5Dwu7l/g6quvJqXJxiOeecqItLCvBz2Er3z2c/i+F38nA1Bmxw/9m5/i8Y95NNfeB/qGgU5zbqBPZc5ze94Ig4NQZ7vVSuWV3/+/8Plf8EVcd8219AIvf9HzeeG3fwvzOlPpgMjHP34bH/jzj7C72/OMf/wU/vnXPwsHrIvws7/wBi7NPZ9/8yPo8j7kS3z7d3wLv/ALv8y3v/BFLIBliLB3hue/+GX8s3/21ZRNvqHAHWcv8p73fbBZp6ixYvNMCI5UHOjAzU99Orfe8p940394Ex5YrVe89LtfQc7wohe+iEc86tF87kNvYr06ZKfvWUTzwDWD278d/IkxEkIg+tCe9+YPHLy3RHcfCaHD+4jgjXl3mQR9sewZFh1dF4kxEDvzJHWuIlLoOof3CmLBjblMpDSS0kSaR+ZpjarSBfscmgur1cjBwYqD/dWR5LoeNbUvb0x57wnBEZsXKrD1GQcoKW+B8G3g4caPck5Q6vb3OT1aB9nfVUIIOAnWTLcusa1XQkffDawOVhxcOmC1Wm3nJe89pRTGcaSmQp4ymoTOd/ShhwJ5mslTZjxckcex2RTUrRpowzwtY4Zc6CLs7kUWewJxIrmZHDynr7sfk+zyu298N7/522/jjrMTEk/h4i6pGsh5eDCxnhOosbfHcWaaC4eHK6Y5M7dXSkdMTtV2rUu7x9s5m+fZ2Ly1blmyYM29GCPLfqALEVEoabbjUhDxdg6TsUpN1GMNMKfuCjbqlnWaM6Ukcrb3LI2hXgVyLUzzzHqcmLXghwG6jrFWivdo35OxsdN1nTmI1NYHBVtXHgOjx3Vcx/X/cR17ih7XcR3Xp1VVjlK2CxBR25Q5AzS9i21zIUTnKU63i3EcOFdxwcBQp7LJ+EGqM0kUFXWy/R14wBm7wVbjGWEFmtD5EJkDbh1xB0t8vwNxh8XyJEUGavMgrb5H/UARW5AGJrRWRJtsW5VSmyk94EJHVWHDyfFi0nh1zSMV8xytap83bz0+AYzhgVRcCx8yn1DduiDa+zhkw7IV3yhvAmIAK5iE3bybioHQWU0q6XKj8ZTmQeWadL/5nl6WrG6AqhoI2kIeSpYGQl8GzALOGRA8p9n8q1DzuVKI4u3vvCfnhDTLBBG1RHhRvFR8sGtcsoUoLPqB2HlKSczzZBLA1URar8g5472d21K0+Yh1LJfL7UI8pcQ8zy2oYaKmTBdlK3kvl0nFSinUapumyzeel2/YREFTBvGoD7g+snPyFCdPnTImYCmUKVEXCzoR+uXApJm7z93JXRcu8IjHPs6uMY3qqMEI0wAEHCdMTtkVPvzm3+ARNz2CbzzYJ3n4if/tt5hwDHoCrfcgesiJHThIlT56SuzIOfMlT3w86iOkiS/9sn/Cv3/9T9j18Q50hxOf8VBueMCNfOFjP5s9IAaHxCX4gkSgD7zu13+D6+//ND7yrjv4tV/91yBLVnfdyk6fcYeXGPZOMLdkdjrh1DVXc/oBn8s/+sKntnAv0HKBMp3nHz7xgUw1Qq188TO+gl9/3Y/YIqIOfPurXsN//NJncsZFinpuevQT+YM3v5FOIXqzV/iJH/8x9pY7wCUWww6LGFl46AdYpTVLP4ALZq1XZ/CRfvcUGiM//MOv4eTCwMNcE+txNEnmRnL/qSWQUXwX8eJQMlRH6JbEWJlmuOrG+/Mrr38dj33czeYfXAvPftZXc2YRiGmmyogODoKSmaFA1w30HsYZ6PZ4+at/hGf8ky/lpBOqws2PexL/x+/9Aa6DL3/G87j77jU/+hXPJAJ3jWdxp3cRt+BEd5rBCXkNfq957MZAcrscrBZ4pzz3eV+F8/s84PrTTLPgNSBk3vonv8/V150mqFJH2Dlj883sF6x0YH+sqHScPnGGf/ejP8pOrwSEZcgs+oE5OfIQec43PBdxmc+4/jOZkjV2AjPvfOfvcZ/rriaGyjwbzi+SSeUipU4EWeIQ3vymP+LMmat5xMMeRhcBH2AaYTEYO7/CEAMqjnv3L7K7u0ul4gmUrAw+4Sqc2htYHWY+7+ZHguxBLjzry7+E33nd/0ogI3s960n5lV/8VRbDLkVn1HcsOrUGXBeY0oiPit+YpBQIG0QwOMQJ4zgTh84YwEXQtCB3wj/9hmeT8wHLvQFHTycVYc0b3/HbXH3d1czTHQwRagY/nCbXS/ig5Glmb2ePWiBuHBbSBNpDd4IpLDh3MPPUpzyGWgekBoZuh4/e8UmuPRPo8o38yut/jSc87iYDOB086yufw7C3oJaZrq5YBHASmfCE0iPDgsEndDLCmE1sFSfNo1SNYT0sThAiTBO4RmQWFxBxjNOa4JSvft4zSPkcZ64+TS49EHFh4Pfe9VYcEDt7lMx5hShcde013HHnnfQ+4HEwVRaLHXAj2QPV8Yof/CHe/zVfz32CgO952E0388dvezt9BSEzrQ+Ji13G6hAfmo/lQBkL6eKdPO3zH4nUQ6oWnvXsr+Pnfv4nCUBg5Gu+5kvw+Rz9zmlksYDVGsTzlne9j8MCr/7Bl/BVz3wGgwiEBV/23z6HX3r96wkVQ9XiwOkbbuTUVSf4oi94Eu3wqLrgy/+Hb+Ji57lfJ7jqyOxSdvb4vbf8R1Q8Iok5FYblDocX7mXvvqeh3oc6rXn3W36Lxz/pyfyPz70DPLz2F3+Jn/mln+ff/tT/zi0ffB90PX2o+NVF8iXgjMmTvfx1wWSXTWFi3o05mwWQqrk9eu8IPlCUrdemLS1MfWK+lAaQbrwpHYI29juAVCH6TVhhe466ttbCYOp+uWN/qnKZJ3clp8o0JVxwtlTZenVvDuYI4DSBjLuMyb9p3Ci1VFPyaFu/iGwtIbTN4ZtnkNCOr61pnJgCpVZj01ZVY4HGQPAOJ5F46uSWbTtNI6W9j++E0PWUZPZGgif6iAvVQEWtCN6anwK12QOp2rPXezsneS6oK4TOsVx6Yq2spkJdZ2pRVklZnjyDpl1+5/ffyW23386zv+qLue6+1yBcYjo8NK/eRYcorPbX+CAMvc2vtVa0CuqUWjM4h9vc4qJ4UbwLBBfauchm4eGNVb0zLOwy1MpcrHGNgIuBzgdyFVzwFBXzdZ5SG3Nmnl6LsTblcl94bQ1hhT4s2/hJaCnMasoN5z07O7tUlMP1mnlc45yjOiVGR3awHidy7drT25mX/eUjSNVY75vwvr9NZn9cx3Vcx/V3UKL/b6Pfjuu4juv/d3V5SM3m6x/+0dt5wpOftA3Z8BQilQ++8XXc83/+JGfyXZSqxsAk2SLPD6j35Lbgc74xRNUbQFigFCU3r0cRk1u5YIwG5xxKaR1y8yeFsO1il2L/ZoqciB92ydKTpKP6BRoGiAuIS8SbzMw5h3cRCRHne9R7kyi5QFJBXaSIM/hLPVnMZwkcuTiTNImiLWH4CHyUtngsuC2r8AgUlSbX3zDQXPu6ATfhMjjPmfxevLP32Xh0FjPisoAg8zPdrB9NkuwNUFU9+oqxA6oK0S+27yXOGAe1WiiMiNjGQxvzhNrYQXrFmOCyYw6usVkaSuUF7rnnLPuXLlBK4nD/InfccTvnz59Hc2JQmMYV0zRdMbY2jNM5pe3vv3wsmn+pyemlSfNVzBO2tECk2pgdKlwWoORQqTiMpRNdJGtlXTJJIcRI6AecQp4T0ZusL+WMWwysKxzWglss+I6XfjdP+IL/GtjoWB0q7iiYAKhkAhNuSkYJ9JD9CeZ2zwzVjm+eIxpts9Mxc/GD/4knPvHJ/OLv/yEPeeSjiZe3LxWijKCFn/vZ1/OhD3+M7/v+V4JmvCQgkgnMBZy7l146pOywfwCLk9ZbkDqZVr9fslrP+OWSjgNk/AS/+cv/nrd+8iT/00u+iZMCJwusPvAmnvq0p/HDv/G73PyUL7KxWRtjEyxwjWLdETyz2MbHAV0FV9egmSnucVhmzvgC1ZOlY50MUOp9RrRFaos2LbJ5Yiq7bDJpNqRWHEyqeNlwQC+bp7BfYcaLkH2gkuk4oCZHDSeaZ+wh6MTsTppvaLUxK4D1biq4wuyMUdtzgKZKiScoWF6K5H0Is1Hm/VVkgXWeWAST2qMwT5XqQHoHFHrWUDywIClogKkcsiM9TgKJZo+ZL2CIzi7rVWXRD+CgupFMoBLsHFOpaQSWSISKSdrdtDC7WAElESaFvmN2xoJd5hF8h2rPwajsDe0+kxnEUTSgrR9VytpARteRGwz9ohd8Jzfd9FCe+3VfS1UIOSPeDAw3qeyaK8GZiYi6StGZUDP4BVOJ9AL3vvdNPO2Lns6//u0/5hGPfSSDWoiQ+Eyez9NrB3HB5MxzNNRijTaFeYboKyFAaeoFASJmwaLrA2QxgDiU3iTzyRLZLcam4tJFJEZUdwyYSZsbbWTKM4STAMTUskkEitTmfewoGQYPOo242IE40noiDpagrSwYU2Ro7K0DhUWAUCcbo05Q31GKp3hpxwhdSSAzOSzIOCJQUsG3QJwNR7q0BDjzos7ASF1ldOdqUoVBII+J0Hmbg1ozR1hj/tI7zFOgj/YcWTVmrE8JrxnXNbPWGswapo/M6ZAu2nwzY6hrmFa4rjYAo2dFJBU44WlqiRlc1xpydgOtxkvsDXD7x/+Sz3vil/C6X/stHv6o/4puCBTa/e4qPm88Ij3ZL1Agqq0+Vm3Y9uXQmlSyw5iA3s73oEA9AD3kN3/p9bztIxf57u99MbGNEy0gJLyfYJwgXGXMWG+HsqyFIBnUngf0nT1fYduU3ITKTLUizsCornlMp/kCcblD0UiRzRO/GrCsDfMRc4W1oEbl7W/7Q179A99rjL55RimNKerxscM7k0/DBmy0tYaF2Vhgj1kR6LZZugk02v6MbqxH5MpX2xWG0NmAKPUoQX6eOTxYcziuiX1H5Yi9+anbyQ1j0RQpwqc2JYPzR+s2tAVKHX1/vQxcPQpxNCWNiAF6FsiUKNlUNht2rXOOUvL257a/y9k60kugmtfGNsjK1mTGdjdPfGzeUqVUC3LyXvA+4hE6iVTNqKv4wRF6Ya7K4WpmvcrMozRrgITTxLS6l6tPDzz96U/hyY9/GJfOfRJ0jUOt2U/desPWUuj73kDctl7ZXltv3rI7iwVdMBsK5xy1FANPMeuYIMYwLth1m9czqkroOvq+Z0wZCYE5FfYP16ynmaqgzlNqpYo78gCVphKqm7W5p1TztVcxFq4EzzhNzKUSumiqpGyBUL6zz7i1yJAFuNPccP+H8+SnfNnmbiJXNfYytTV5LgNFZbO6clfgpJtx8da3vpUnP/nJV6wXj+u4juu4/ra6fO95zBQ9ruM6rk+rLBDoSD4s2OJrcsKBS3RkqrOkyb5mpBa0KlIi1hlWyLQkcaGIozrITpqvaDWWQYv5oYA2ZkGsJj5P1VGLUkrdyrLEgTiHl4xOFw3oQFAUxCMhgA8EwfxFUdOFuo7qByQO1DBQfU9cnCCHHgkDPgwm23QedY4iS2bZobiA4CzMp/mX5nIEHMIR49MYE0KQBpq52s6lSRGlLQBdM6B3bhOfUVAypYJi/p6CY+E7RM0/rGLsj6otAmOzUWnvL6Lta8CL/f5pHoG20cLhnAGhQsXLBmKtOKlNtmeYVUkZTROngjCvD5nWa3KemVJm/+Ai58+e5cKFC6wO91mvDyl5JkZP5wOIcsY5+tiRpjV7vqALG0FmLWUSxVLWaGiLW+ev2LTZuXXM87zdJB2BnuZDhnNbCNdAU9q/Y+FaCKUkqip73lOdN7g6r9FidgQyq3ljeoc6ZeVgz3cc1IllA19xbmOJZUCbHQIFGMeZvaFHy4wMkeJMNharhavjhVpMfgfGbnPeMQqsg5B9JAM7jWAzZgidbRdSTvzAq3+In/mZn8W0torOBYkBSqYPgVlPMxWICnt7poiz0xehN8+yfhmMzeuB0fM93/eD/PAvvYWTYtuUVAtTv2DsB4a9a+2QC/TePtM0Qx8Uv80imonOoNLVXIhdNOacRDq7q4EedeZfFjzNR1LRkElSqXNi6DooAZy3sVphIRAc5JTwQfAu/DUEknrEHXVALXgCc5roYo+LgVzsOtWp4hY7RPFMqQGzAvvF0weha/4gsYPVXOm6JRIthSKImO9mGJhWM/3yBCTzjV2EQCHjREE93dA2dtqcN5wF11SabBBY+M6aJ3UmSGfYcFgwj2u6RcewtEPS5sHmZavWBnU46dvxKp7ZQt16A2cECBqhh2nKdAslUsEPpNVM3InsLm2jaThJ15iHR3N8cAsDcEqlkDk4OOB3f/f3edGLXmSceVEkOsbVxLBcoMUABPGbTa0j54kYIvhImgu+i5RUGU6cgW5hc0+FXo2VOXuPdGdoSDChGOy5bSiJIwSINlHavKowJ/A9aLpAWC6gLsgZu3ZUOm8UsLgZPPFku4cy05wZ4sJ2+vR0wcA5qeAChtI5D9rOV60MweYaGQzwIytx0ZsKgQHwdNExT3b/LgVKXlPTjBsGEE/KZt0SFPbLxn9YoAiByjwntOtx0bym3WZ8Y4CjiKNiYA+6wC0NIN5gO6GLhms2oMoaXTvkcSIMgX6wwVQr+JLwQYlRgIDi2+8G9Sa/7eICCKRsevPoBOmMe1lVORwLIUZ2gzU6g8cajKmYP6j1C9gdBtBCLZ7qHK6PhM62JqFA52wulbjLer1mMSyQogRXgUxRxcnAXGApO4Z0Bxh6SMwIzrwSx0pfIy/9ru/lJ97wB3a9NOHFjhEiuQQ0DgTJiAvstLHvVKxzAfjOQtNSY90F57AuhqfKCM5UC4P3IBlUiYtTpGLf1nkIVHKaIPbbi/jXsVNUZQvqOe+2YB/qWiM4U7BwHefY/rs2ZUpw9rzFGVMTJ1eAl7X5lTrnjux4dMMehWmcLYSt70hlYv/wIqvVysjXXUScx6k2qbNNcJcDn+a9feVaaAtS1krwNibFtYlNpDUv7PksHCWbV7Wmp6KIkwYCalOqRLSaOiRl+z0eR9WA95tjbmBhtLVELsWk5G0zXKuB+WHzdxhY65xrIYutBSHG3iy1UoKajVSp5MNMyR2h6xhcgDCjbmSaDln0A+OqEsPA+fMTv/WGP2JeFz7/8x5InjP7Fy+gWjhxYhfxxgzuh46qxe5J1Jrf1cBaVx3Vw5QSqRR8Log7Oq+btbBH6LqObuPd67E1uBaq5vYz2cK16gSN5VlbuqRoWwfZlUXVnOntoWvrpWH3BCLS1DuK9z29t+vsXWB3d5d5zmguLLoF1VVKzsTFKSb2zPagVW3HV2rGu7/6ZL+8jmHP4zqu4/q7rmNQ9LiO67g+rRKMzXOldtUZ8wTPjEnpVSuuegPuVLHwI5PL1Nb9VrEFaaYx/txmO17bxgDzk6JtFBCTmhdbvG9SR0MIlkgtiniHaG0MAW2/q6BuwhLcC4PLBiC2FPWMp64j6gLV9YwXItlFY5h2PS4u8P2SECPeLYjxatQvbFUvntpYpYpQXSQrZpDfPndtLNCsxszcJNArxiqVRpKrGGrqvbcNI4kihSyJIooLiveRg3FtW4fm1yX+Sn/FqW1EjhidegWw2J8wmat5nBobIk0jWiseJa3XTOOKcXVInkdKTpRiacI1jZSDi4wHF1kfHpBzpguevu8J3iNeGU4Hdu7TUbOztPNqkmeqcjCdN1C40f5KKY3RAcUXUk3GjFWltg2Sk8Z0aQtm3x0NvqrFWAs06oJcuUFTLRgYX9ouzMKm6ua6iIHS4g207qtHtBLIUCFPjoDD9wPioKt5yxA1aLseSekbgLAzLA1EHHYae844qhHYpJcozm6mSgsdc1z34M/l43ef57A6YjvEWgyc28DsMS54/5+/H++hkEATEntQIfhKIltAhTcANueJSqGLHev1zGK53Lg00IVoCNvetbznAx+mDGdYN7AuRM/pB30Of3brHRR/ikmN2SkKucKix4LAqqB5QrpALod4v2DZ9XbnlYLzDtHCwnsUx1QA32THCWjMoERh6Hr7GYKBpY3BBlDKTIjOADGOSCSb8d3O1vacGgA3suwWQCXN2YBaQJY7BjBk6Kw3wzSu6Ya9jQEFeE+eKsvGOpvSTB9de2fzYuuWp8m1EDyM64l+aR5/Dm0gibETuw6886iYh2ltYEbOiSEINSdcMCmlONCsdIsTHK5mFotuAztYc6WxZRwwr9d0/cLQI6/gAh5hxNLPB47Y2/0Q2gkvaFbizoLVasWwXLSxLLhN06YqwQvrw5HFcqDMGd8Heql0J0/wZ+99r+GDJGotaHUMywXznIkN2NqMMa0QN0ljeMSZOqALjsX9HsB7brmV3O/ZvVTARcDgVlQhr9fERW+SYzF2pFCJ3gDTDaokxQCxUpWu6wFhnA1/splkMqsECeCEnAriA94HlETsInMqxnqvgkikzpWucyDV5KHiNxbaBO+ATMojMUTmdaZb7Ni4DD25zCQc0Rs71QG5TnTBQRhAvclYxVt41zqzWBpgvrFwSfPMshsowJwyixi2IDvCZf6BFu0nbWm/AUXznAgxknIhRr+9BmkcicMu63GiH3pSSvRdbEAhTeNtzyttIHzYDH0VkgoudCaBLtmYj86Rs7JcdDbvzAXfeUobV6Hz1hlwmAWOM+D3fp/1EG655RbGbIxIA9XVgGVnPx8XO4Z5OgGt5GkkLJbMGNiopTV9qv3uGBIZJbNDt3MC5sIHPnEnpbGEgwhpnoiuAZ5eKGJ/rjUT2p+bfwQlQa0FFz1dEAMDRezmyhXXRTvz3hvGVxIEmwO1sU4LxkYJGy/vTefur6mcs6n+YyREe/bVTaq3ViSISZsB78MWFK21hfkpCA7ZMDVl8xw0mXoMvT0fXNwC5dZgrgZQ+UDKlXG9Yv/wgMODA+acLCRL+m2Qoj1mTYZ/OUlPcMakVN0yQLeMTxxz3ihB2v2Es/u62Oh1LmA+7G3N0p7bm4YEYmCxa9cvZ1tL2HEU+m5h7PSSGvjWrAK0kjSRw4RvD9iNh/ImXDHnbMu6dkAbK4Lt+kkLyU2E0HzVU0JKptMe3ws+womTPatV4cL5s3R7HUEihxdH1mnFr/7B73LoHs5ND72BU9ed5nC1z7m6hmKWA70/YtYKpQlN5Igt7BwHZW3PxzYHOMdWTcUGJJeZUFtYV+epVVhrpqaMBrsVp5I4lJkcKtVZGz438HfD4N08QFTtc+AEdT0jmXvP3cOFCxc4dfIM1193HWlM3H3XXQTx3O/6G9hbDqwPRgt1Wo+MY8KtV+gQOXPfjQdIGzN/y/1wXMd1XMf191nHoOhxHddxfVolWvG1oaLbhbDD1w6XB6QM1OIt/Ec3DADzNNNNJ37jeUVCqxgoVbdvYF/EutUmLGsAlHjzCXTG9DD5U2iLfqU243nhaFG74bPK5jPjOCzhCrn65vsCEDRT60xBULlIPbTjM7aFgPN0cRdChw8D0i2hWyLDLtrvUsOSdfFkiVQZKC6i6iligG4T3BnDEQPHfEMQpG0yUpooLhuKFhSVQpYZXEXimrlLqDsCOp2z4xH8FYv5TdprKWlrNSBa2D97lpzW5DmR8sy0WrNeHVDnNU7A1UKZJ3KaqDlZ6neMxNA2OHsVd8YRQkdHh+bCQZ7QUu36zomhN0/HlCw4YZMyPE2JXM2KYCuhq7X5p5pnrdI2gXplkIOKfUN0HmnsWyMcuyu+pia/38gL1X5w+9XFYEzcomhWgkYGDYRJ8evEmcWCeZWJeELoiFkZp5nYL5A8boEJJw3CMJry1vcgqUmHxXXM80hyo4U5EA0N09zCO5rEuIDODul6ENhxtqWfUibEwbwSU6aPFqxSPaznwqIDkQg5WjhF7xAqtWS0ePBCCD1F1ox1xWLnBJqNpanAOFWGLsLsoV/g1SS3Zt9bjHZHRWuipzHOBJxPJBIxd+ZX6BdQK9HvboF9FZAubhGL1eEhi509gjdgQsAkxHnE7fZEgplJOAEV1vOMj5EokOaRrvPUOSHikdBdsQlvF3tDh6WgeIEuRmNAumCpy61VMlabx3rnQCt1FvphjwJMOTN5oROILjearTO282XzhQBrSmPHVoYWXpWnhO96alHUgxug5oLzNsNIsx+Y84oheHKphLi0sSM0RmIHquwsj8CAIgLG86QDprRmuewp02hs9lrBdRSDqOiD2ZeQE+qWBsRuvCe9oBSWy93WNrJD0waKBme+eYulsfn84KhlaiCcbIMxrLE0EeNem7Nli/WkJlXfaL1TTkQfLWdGKvO0putPUsuRdOlwGhmWlmDeAVIrsY+gBvD5IRhziQacJ9CUkUUgBANIRYS5BMQH3NACAan0my5e8zcMnW+NPPOJ7buAj5lSRpwb0AJdtN9Zi+BDR64F33yXUaiSiaECh3TLHdYZvLfPHrw129bAHlDGRFhAZaYUAwSibzfilIhDNPAzV3AW+ifdwoLzdGbhDArXFqokYKBwezxVDBgW3wDzPLKMA5ozsc13TgVKIQ4DSGVYeCDT9e1z5GAnLG7mtwZCy6bZ4ECV4AOJy2S/DZyWANOcWEZP8Gr3U6pmCdA5k5nUhLj2fqFjf3/N3u6OgbaNRQ+K1CpG9QAAIABJREFUOrvSIExTZtkHG0PRE4YdajGW+jpXQnAG2k4FgoH6uIAgZIUYPPPaGOOirdEUd2h+K4g4XLv/nAuUseJ7h4oZLbhodhUlzzhvTd4ig33UBnI6zczMeOdxsmBcJ/qlO1oiIYwHK4bFDv/FKhVxFqxkdhHmw2lyP23sT+NUmue62ePY882kyiIWPuS9Mxl6UWsANkWNOEFFyE3qXPKmmejoQ2C9XnO4f8CUZnBCN/SoKqmYncDleiERmwO3Xuj5yAN0C+JrU8wExzRN4KX5mNoMVDkKCapSUcwixXnzXjd2tjbGKKhknA9451sTdeMNXzgcD6zxFj2xj6SaGPPaJPB7sO/PU2O50lLgsgqbAKLmVy4iBkh6a2Cs0rr5lnvKDBSzBAjB4V1lGCIX6j10N/bs75/lYL+wd8MJpilz9uKK1775nXxhuJtHP+ZRhB1HLsaijj4gUrc2ArLxcW82RW5jb1GDqYPE1tG+AefizEs9hGCqnjLjxRHUjmdjR1C9UrSSvTL3lVIhU6larbmvULeWBpu1dDBAP0Y0OD744Y/wzj95J5/8y/Ncd80pPvOGG0mrmbtvu5sT/Qnuf939+Yz7fiY6V+689XbuvvMsOldiP3DNZ9zAZz34Zqi1edP+l2+J4zqu4zquv686BkWP67iO69MrMb8921A0MAggi+EfGZTSvDYdVSNFPNJYmqLGCNlsTkUtSMhhicqCWMKyNykuNOkptliuKGhFq3lk4mS7gNwsbWXDTNgksuqRLxPOm1RIsM0MFW0eXbWaR6Kr2kBXPVo4F9uMa1Fc2jf5lHiSBMomzKnbIfslw95VON9TwxLiAh+WEAIiHVWEmcYGosn0vOArDc6oZCnMMXPYZ1ZuzbnpPOdW93IwHjLLRO5mqtT2+e047Hg2aEXhyOVy8+8NQKUQXEJlNOZp53CLCqczwUXz6MuFgZ4oi3Z9LMghYEn2k1NGEWMUyEamH5v0XuicI+XMXGecM6/OuRSCCnuho6inVGPV+uhAEynNqBgDqWzYs9XCrarzTSZf7XiLeXtZTlVtm6ZydLhtlb2BsKrUKzY+tRibQsWYMZFAnz3zPSumO89zePdF+k45USM70qM+MLtAigsDwWwvyMYrtgndkHYv9M1L0VJWA3GTgF4qPhiwMZVEHyI5GQjtOs/cJNt2H1S6GFqomf1ZtVqoWYVF52HjpNiYXdoYZJ0viC+QgoGCXUCcklLZAjECxN6RKsR+B0pCpYG0jb2zxuEI5h/qYJqV0AmVkYhDvKOuMm4nWGitBgOn1YjAAo0dJCx3drb3ZwTWBwfsLnYhLkl5wgcDihQbf4vlwDpZhk/XBaDgYkTVWJMbBE9kc6XrEWXMe+aqdM5CM+z7HGleEbvO5KV2U4MW84NUmKY13bCgArMW+g1kKMZqmudMt2HrCXZNceR5TecDznv6bgG1WWA0kNHmMptnnLfP2oWOuSaC7w1ga+xRvDGtzGPEAsFqdeAbeFkT3gnLGNGa8V0wIFVsvtXGxvdgNFUv1Gp+dKIWALfZhW484zb2CsYSbZLczqOlGhtdFecjaLOm2Hx/zsQ42HwtgRjFmFfe4xuwhhqwFkNnREEHNc90vfmE0th/mmf6ZUdq48OD0V3BbE98Y/WZkyYHqwP2htOI7yCtLeJcjEMcfUdBtj6jjs6CooyeC77bHuc0FRa9jaupZLoW0iYbFqbauSu1sX2rgY84qBscj8ofv/1tfP9rfoFf/pXXMqWZmx71UH7sF36RJz72CaRZG0t5QujsmtvUZX4BASCxGqEbIp5qYLFzQGjPW2VKMyEOiBQDxKrbYOYAiNvI6aELg11+30LnamveONfARiglNaZsMeuRzUNpc3wNgLaPatYqxiq2+2Ijc5b2c05g2fnteDTA3zxRazalgxk9m9a9VGV3b4d5THR9tB/beJ+K2KkJsNPbtd80MmstOG+z6k5wlDrbPR0EquJCT2530YZA2u1Yg0e0bsdSqrOpG9pzdPOI8L1DawUvzDUTXKBmC7SDQpDAnEcWfrCBmkBioJPcbEJgWMSmTig2/rSyXO5sz+2n1uW4kDppoTnWSC7VGKLG+uuYy4zbPs858n+sjRHZzpU0+mxtDUgTJByBphZwWMipNUzFvMEvXtw3BYew9bfMObeU89xY0peF8GyvDVtZ+gYotXFWjnxGxdY72hqaZnluILBvcn47HjHfaO8tNb2Yb3ht76U0tqyw9eMsyY41RL/1i6u+sPIXKIvEfa+/lus/+xqG6x/I6FYEOnxoYGpJiBrrtlR7D7MvKtuG85bt6qGoAeZeOpx2SAbRhJMMZcLFh1BjYMoFlz3ed40cUHCsyOWQD4134oKSy2i2B9JvwV3zcm8WSqLbYCtRwRfzpa1GaW1zcqHoxv80bo/fN8C/5oJTA09zW8chBQ2QtQHvBGuwl/Z88Eeee7VWNn4NqQoaHZ/1Dx7Kg13ES0DnAsVx/SMfyN2fPM97P/pR3vXxD7Jgh3w2Uw8qQ9/jJPORv3w3X/3cb2RrrX8ZJr0JYPorN8VxHddxHdffUx2Dosd1XMf1aZUCW52lYP5OwXzFas0ECs5vRKhKcY5EhKoM1STJKs3zcmNgB2TNOHW28WwLvgb5GWNAjhb/qoLKhh1p/22AHmnfW2rdgqzIZkFbbbOluYFafssu2Czag+/wfbTNgtoW54hRYMFItYJK85OjIvkQyhrJ+0QfmA9vM0sAPCEukG6BC41JVj2rJCRVapmpZYKaCEXw2SNVyaFwhxxw51Vw7xnhcK8w7gjzslBCoVoiiDEGtAEuBLRRfGLM1DKiJeFdT8qBqoHgB5CM+BEphTgrQYUweA6nkRo7imTEr/CqdLlHaqQQQQSvM0ihuEqWQKFvC1tjoLoNB1ADQqU5wAIg6ugKiK5twxOXHORM0sxySCiJMQk+ZrtOCn3yVAJjyBRf8Drh1SFlwFhTpb23a4BpNo/XJn/cqKpVqoHIgFNHKBHIzGE22waEUAL9iZ69669heX4H9/ELXLs+wc7oKFIp/ZJxOENSAxcUEG3NgQaG5jYmfLW/F5kwz9ielATphEOFgPnbgtnawkTFQZPKhhpAC+qLMUdwpFwYGsVTNCE28sxDzDd2ZgEJjsyaiAMXqDOoRrxEe8vS9OvSGJtbVa0zRhjQ4oqJmBcqDlKGPtr7mH+h2nvGyiSKit2tTjHPxmRUMylANJuEpIkQPJ5K3wX7DFnougXamGdFFfHG/g7+yBvRrDNsM56Y8dJTJsyXtdIYU5VSC9lFqovMNjSJjQUWCaCN9SUwAcEHZE64GOmGaPYDBMqYjeqoGdzMpBnf7ZAyRJcwkpYxN0O3sNycywlHApUmLVYHRZBowSmVjoSjugWlwlIN9yrexmowaLi9WrNnA8RKQVqzSMRYYKQMQ0fjglKLDa9czdLCiwEGvknTc0qEaGDHBqjcvEUjLrdmjTG9Y2xszaSEKFv2p9BDSi0AqKKacT6SGrHQb0Am3xuD3FWT6bvB3gsQl9H1iERnbDcqXo1RS9ddJo0W7IplSq3sLBcGzjosRI9EqSPOebszVFA1kMdVKHNP6LONxQYcakkMnUfniouOGIZ2rrOx5vuesfzf7J13uC1Vffc/q83MLqfcQu8tiF1UQEFRREVFMCgdAZEQjSUqFhQQQSyJRmyJIEVRiSVqYjQaO4oViNJ75wL3ctspe+8pq71/rNn7Xox53ucxb/L+c37Psznce/eZmb1nzcxvfde3xNZvsF2s8C0gTzLOaBB0mGHfZx/ALlf8I9OZoKHg9DPfzQHP3CctIORFkruqBARL3xLGW7B+4f5b2espT+LhUqQxV9d0okTSp9ddzjUPXcey2RlyExBYQhLmg01g+XhsSNm0LMYOHuhIUlp9Idv7cGzHjSFEgZY5tqnQWTeNV9uSlFtGeOL9h8TaRdJEgZKCgE++qK1nYUAihaCpKzqZThsSKtnltJdnYve2F4arQINSya82M4ZoIWZtbhkaiUCNcTUBCJfYwITk7z0eXx70WKOuJEELGmJaZPUTBXwChXTL7I8a7wPeCByBTqITIzQ4MR77qXfIZbKv2DRrSn1JoYtN17qh7SfankWMrw+FbpfOsvHi8R/MvsTm13b7cRGCIAU2eohpIcUoDSS7oMIUm8nR24Uy0fZVMU78McehjyGkZ6oxmiLPaVxKZrfWtp6aLfg4eRjA9PQ0MUbm5+cZDkctW9KQ5wrvxkqfNviR1MtFIn7sXTtekIbEeh0verWS+hDGvViksRaTJx/fqqqS76jWRJn8wycAn1ZpHLq0D9+GTQoZkSik8KgY8E1NZgqiFZRyyGD5Oh5/wB4s23I5TpVszCq8DIig0+Kx8IgYiOSMbY5UrvDUyaKGtNAagkjWCjb1uLWoUDLHlxn9/hRNM6CjAto3eAEDk+OFpnCggkjBd4J0LYpkXRREQ1AeokK6DBmTJ63Ao2NNlJZaB7wAYo6KEeXr9rvrEINKzinCEqVNYwcJQmFJ312GRjgJISCVwUUNwoIa4lVNEJqAQoYc6T0mpNAtL33rSKSIIuJU3S6+m3SctPfEGJEZEBULcYD5sw4777o7q+59gFXXP8KW+XYsNyuQIdA4y8zMFKOqvTijT8xxQMvNJPWPAUTl+MpYqqVaqqX6f15LoOhSLdVS/fdq3LTI1PT7KIje412dJupAkAIvDFGk1X6JQ4mQPDcTQQihWmN9mUI0Usp66/fkklRNybE/lkryyTaAZ6zMkmySWRMjwYUWAJVts58oCTHGFOYkUnJQZNxsZ+A9HggxJa6GEHFtY59k3ukzSSmRMXE6YytrGhvNJbl3orvElpxTC4mVesLC8kHiRKfdt0dj0TKgo8L4FOThvCfLRoRCU/cEg26k7ASqENp9emQE7bM0+RfJZsCLHIg4N4fWHp0JRGzQ3X6aBOGobYOQjkxDodtUYSkIPUEwAkvECYuKgdyCjGkKnsDPyDj1PiRSDl4mRzCES+c4asa+mbSTNRFasDAGZMvaddRQTBGQlH6EVB6Z5TSuBiOSlFulaXmpJV4GspCYPkRL8uRMs1kRx06LY1A0uQjq9jCCHE/NSSzgkJpsayy+BQJViBgjabRgJgSmlkvC2ohuIkoGahxNU6VJgfiDBj2qCTAaIZ3/coDouCTpVB2kgWENWQ6DyjFVtN6LoUZIh0DRkCb6OrTHGwRVsBiTo7Vq2WoghSYGi2zRlViViLyDb2iDTHIcAd1UCZASIh2GIv2nJVXmWYsGoBIj0du0QCBylEqNgqsqrM4x45SwtCqSWIjRo/IMi6eKnkxkySrWATakVCatCXWDykx7AI4QKkyWU9eQGZE+qm2IeQYyoHAED0KZ9JmFxlYLZJ0uLjhMG1akcqjrRBKcsD5lypYe356cT/6T0ZJYhXFCsCMTiug8SA3CoVgEDDV98iKHUQAjsCiiGPsPJtA98TJT1dbSMybZAfgAKsnf1ZjFGmllwWPWuUKrxBhXkgQgK4F1PoEHEYK1yMwCkigNrj33RkQIJQgDdNImC0OMDhsFRgpy5Sjnh8j+DEEk31QlSIleSqANuKqEvJc86/wIFwNOpMAPAbimppMl1tWwhjwHbQQ+tMfa1BTKkExAYwsKtXCqTH57oU4gm21IyTkEBC1YDjTNAlmWIzrddD3WG+jmvYROSShdAr3VY0wtPZnMiWiGJfSK9lHkBVGrxGikRolkvTCqYNqkoKPEd/TttWOQyiSWYus164G68UzLCmlEkn6bDAU0TUisdiXSeUZSYwgYaufoEPjYpz/Bxz79CaDACc1iDOSiPUAtJgxb2X4UIUhS6apmeX+aq+67g2UrtmQWh6gE625Zz34HHURUmhGRjPF30FZLgxQeovZ4MqJIJguiBedaF40EeDWDiadBesZKjO5i3Qitu8icCTgIjspCYXLKZh2drIuSZgJma2NomkimBJIGMJi8aHNzRlANEP0t8UBGDTpQ1RlFVqQkJTxlOSTLe4lHr6AZs5RpCHVDVFMTIUpTR/I8mfRqVVA2lq5uzVon3uSJG6qJjEYlvU4CXUMAqSOBJvlQelBasoAiQ6dVhJDUIza2fsePoeCmP0fGC6GbUT3/ALz5Q3JbyiH/Y+/d7D0TUHTTcyWxdFsmpG4BqLavEi1jG5kYleO09fHYSP6YiYHpvUcpSZ5nKLUZg7KVzYcQ28VgPZFtz872qKqKxcVFBoMB3vtJeJKUEhc9Uo63kwZhbFmIY//Q8b6AxzBKYROz0zmHlJI8z3HOMbQ2MTVbn/HHfLMtizQpPBTeW5yzCAlGKpSRaDRWJzsO5z0RAT3B8l1nYSvPqLdIIyxOuRTMGEy7eFunnURHIENnhvWjOYquTuO2GhGR9PrTjMoBRUfhsXjZpF5J9aniAkE6RjTkssYpKI0ltJYFKqTFmNie57ZrJkqHUwn8VtK1zyeHxGJCYhpXJv2GChEVAnmu2TgckPUKiBFhPblR1K5BSoGzNUrnWAQuOHIFpqOJXuBshRCd1DspT1SOdmkXGS3Kg/MaGQNeWYJI2QBBxPZ7a+/HbY+XlmbbLUQDUaPwdHoF3R06rFxcgbk1R4w0SkE3y6kDKJ21hIVxb7bZNTU+9f8lMPpHqNZLtVRLtVR/Yi3dUZZqqZbqTyw5kWlCO8kjseZCCMQQCNYRbAONQ9SOWFuoLb6scZXFeii9oGx/1lFSR0Ud09/VQVF6SeVh5COli4x8nPx5sWxYLBsGlWVYOwZNZGiZvGzQODQNijpKqjDeF5Q2gYdV0AytmLxGTjKqI4PSs1BaFqs0KaydoHYCGxRBZCm5OSpKHxk1jmFtGdWOYe1YHDXMLdY0TtAEsEFgg6C2kcYKrEsSatGMkPUAWQ8QdUloSrwtCa4m+JLga6Ly+ELjcpO8WJ1EBIWOGuNyjMvRPsd4jfYKGeWEGVkUBUbnCAy2cThfYd0AT0mWJ39QqQ0+E1id/DLxAukCNA4VdGK9yQpEmZzxREOjArVKHrEyKDKvyB3koSYPNVnwmODIvcd4ECEH30P4PoQuThhqpRlqwTAkloqKCu80+IyuyOnKAhF1Sg6WEERKns58JHOGzJmU1i0siJooU6PuhcBLUsppy8gYv0QUyKDSKyYpvpdp0ptYpjq9J4bEPu0pxLKCkbcM64qyamgah2s8vU5OQv3GDNEc0IiYAoAUiYUoul0IJR94z+noqRm0XsFM0Wffvfen08pBr/zp9+jogkLMIGWfJz/9BVQW8CVfv/TTdLp9+r0V5LrP0/Z7LmVj8YCTgsYHsANW33ET22y/E1p36XcNWije9d6/xZFBDt/62iVkQtDJBFJMIeRKVLEt1998K4QRduFhjjj8UJQydEzBfs86kDmgFLDmjrt5wjZbMNOTGCMQss/0zBbMPfooAC877HBMVtDRmgP225dhgLIlYyWaZ4KhHnroEV55+CvYOLeRFKTRcPstN/CSV5zAwgDuvelOjjj0UDbUFTURmOPzF32cpzz9RcyN4IG7HuCYI45gfmEDWiku/cxnMEJx9oc+SSzga1+8jJ7O0LKHlBmzK3biRz/5NYYFHn74Zp5zyNGsr4AIX7z4Qkw2y1nnfZIHr7uH417051R1CpkQrOYLX/gIj3/2y1nfwHe++BW2yTPWjiIDDFX1KLvvsQ3v+vDHWUTSVEMySgo5AjvP+ttuZq8VM8xoQZFJrvjSl7n9zvuZXb4DQk0j1DRSzlDoWZ75tOdQhxrLApiNXHHZBfSKDkZMUWTbcsN1dwM199x/MwcedDQ2Qlk1JCPNIQ/ddjMHvvgoVo/g7nvu5SUveTHD2iZptJ3n377yBZ5xwEtYV4ELnisuvwRjMgpp6IsuK5dN86vfPZh4UGKRm371HTq9GQqzFbma4jnPeQ6+3sBDq+7mkFecxJrFNt1dRQhQZDlrV63i+fvvz4bFKvEAXcWqu+/kBS88gsUhrFu3nhc972BorSqdS+yoB+9dxUHPPZAsNnz+sosQ+TLuXzegl0f8/MPstOPjeM+5n0oLCaVNk+QQufIHP6BrViBkHym6HH/8iXgLa1et4+AXvIS5ytMAMOTOW67l0JedmLwiXcMVn/s4QudknS7TRcaybs5Vv7kFCsPd997L8w8+iIUK8kyBbrjvluv580OPol6Ae266nSNefggbyoogPYh5vnDxJ3jK/oeztoE1q9bwkoNeRFkm9jJhNV+++IM843mH8ogDFwFbJYayJbH6xgtHaHK6KG/o9qbTegKACCzrF0xnAt8ssmrNPcyu3JqPf+IijOqhRM4WK/dg3aMVSg954P7bec5Lj2ftokT7ESrMcclll/GMAw/i0RIaEsBzxUUfR0qFyRRa9fntL67GaMdtd17Ntjvswtnv+yCRihg8Z5/xtzz5Sc/CZIHPXf4P/PnLTkR5AEvA8fZ3ns9HPvhJcPOc89encdHl36OUQBxwwYfO4OIr/iXBTXENX7/8Y5z3t59hKACvoan4ylf/Ea1ztO5SFFty7U330/gI1VrqtfexYusdkPkOSLUtX/nmv/OlSy+kp3v0hGJZ0UOoLqLb5drrruLW269jZnoFuerRk4qtZ/uccebHqGNiUH7uks+gZZ9cF3SMIM8Krr/uQVwA8iHD+fvYfrsn8btrV7XnZXNQrr3fby7t/Z+omBZ4jZboNvhPS1AiuaoHb/GuoWpqGmdT8FIILaM3SZuFUrhWbm+9p3EuQUlSYr1nMBoxHI6oqhrnEsszBS6NQ4sCo2HJ3MZ5FuYXCT5idIYgpb7HVlouWs/JyaJzW5v8MMUEJAU2SbBJ6iIlNTGAdwEpkr+vbRxEgZIa2zhGw5KqrPEu2Uk467HW41yDEKIFfwWNd1S2IUpB3i1QmSZFozlcsGy3w7YU3WIiQ08HtBniJkL7iiBcslFRkhgcrqyZKqbpqA5UDuMjsa6JtUVagagcxpZEO0BGiCH1VF7WGIYYFkCOiLJsF44Dghb0jA0q+knfhqgJqqTWllp7rAInDMIXKN8ht4rMG6g7GD2LRVJKR50FKiPxqkfjFNqAkpGunGHKLCdKz9BupImLmMKDWkSIChEV0nVQwaBCWpAPApxQNFKl/ks6gqwTU9sbtMuTFRbjB/0Y1Gz/XwTqeoT3lm63YOuttyRGTwiOEPx/Ghf/6RKIf/Svl2qplmqp/sdqCRRdqqVaqj+p4pj9NH6Ne8kYGKdAF0VG0cnIc0NeaIpMkmeSPDdkWZaCC1JkZmJ8jqVebXNtWzl7EKkBdy3joXZ2EqIDPCaEB5g0W2PvMe8itvE0tcPZkP7sI9aDdRFrA3XjsU3AeYhBElEpvAZNCBLvRfszeTLWdZKeOZcYpT5AjClFOMtyOp0u1lq8TezSlsA2YWhoqciVIBcSHRPdMrjYBiE1eJKUPEiBzQS1EUmKH5NhvkGjg0YFjWplqrJtSseMTedC8q8UOZ2sRyE1WgSiK5Ei0FQ1ZVnTRIfIFapQqKz18gqCiMGT4ymSzxRJIhVR7UsgI6joyYJDxcTgFFG00uux8V4LSLbnywuJFYYguuT5LDpIjBNM5cswsU9Y8BgrkKEV34v0Sl5wm427dvKSWKJhYsfgRfoWJuOjlS6LKJM1Q9AtyzW0svkkpx8DygLwMrCoGnxX02gPRrVhIhFb1bjGQpAtW2gTQzSxKBMDxAO28dAE7rj5di689PNs8Ot54L772H7lMqqRZ1Q1TM30eflhB1CF1Txwzy2s3GqnlM4eaj724fN5cNXDzDcDbr7vITrdWWyM+JgYbZkpQErWrn6IU045ERdGNLHEOsedN9/NEa84GWTG4ce8EhtXc8/t1/L8F7+MDeU6yuZhnvKkvYCa8889C/IeI+uphwsc8oLn8sqjX0vdTk72+rM9mFuYp7SRJgxYmF/L7MrlvOutbyGfmmHQVDT1PIcc9HyOOur4ROgTQPTY4BBSkgnF3NqNdHsFEQtxxNR0l8Zl2AjTvRlCU5FpT6Tip9//Lm87/Z1E1WVUQkcp7HARZTR33nc/H/67T/HAqkd493veTACOOuFIhm4RFyzBR/72vAs47lVHs37jA/i4iCdSdGDVffdx5rnncOfah3nXmW+m3y3acLEGGwb85mc/4Q1/eR7eaUY1HHrycXzuss/yhte8hhw46+zzOf6k03jPGW/FAZ0iybaVaqBe5OCXHsYHL/h7Ng4fZTRazy3X/Y6possTn7IP8+UCI1sSfMUDd93Lyuk+zi6SEfjKxZdw0Sc/zbq1a6jjIrfdfjsvPOTFbFy/nhgVURUsjKDoZKTJp00+zPkUfkxcDB6jHBLHLb/8OX/5ujczN7B4BUIqjj/peKy3VL5iUD3CZy66iAMPeDEPPwpg0dJy0CEvZa1dw61338d0L6esFkB4bNMgY2tVgJ94pW7csJaVK2bJ8jxda0pCDESZo3Kw1SK58czPDxBApjMECu8c/W6H4ajk5FNey6cv+hRvfMNpQM55H/gYx7/6JN73vjcB0OuY9MxRkee98EWUww3EYBnVNbUPfOUb/0Y9GtAxOlmqkNjIM/0u88MBIwcYwfGnnEz0A1w1YFRu5FOf+hQHHnwoD6+FrtYUwpEpR8CB93Snl1H5Thqf3Wmoq8SwpeHGX/6E17/+bZRVTExWoTHGJN/HwnD7L3/K6087E+8yBqOW8KQyAJSBSECodI/GBvwo0M9nWbN2/ZjvDnhGCxtRoSKXDuEtedbnRz/6Fc6noJSTTziOI494GdXio0TlaEKeGLFR8Puf/JjTTjsNGwNRp1HzpQsv5fJLLieEIdZa7rj1Nl772lNYvfZhslyycpvlfOmrX+SRR9Zw770Pcu1vrmaXHXdhbnHA0ccew3133cnvr74dhWXd3Fp++LPfcNKpb4RQklExvXzLdN+QDcPheqJufWNFgxKWxSYZrCAM37ziy3z6os+yvhzg/Ig77ryNl7/oEMr5RRCRp+39ZD768U91XQMrAAAgAElEQVTw6OhB1lcP8x/XXM0JJ5zA0K/nzptv4KDnP5/FMGJQjXjG0/amMIIDnv1s5jZupK7meOCee/js57/AmjlQUvCaU08lhAGj4TpKO8fFF1/ECw58KfMbARdYu3E1IVpCaH1sGYcJpfrfnDQ9FjiKrQTeE4LfDGBK7FAh44RBOQ4DGocEje2GnHNUVcVwOGQwGDAajXDOoZSiyLvkeSeBi42jLEtWr17NwsICMUaMMZNtjsMaNwc+x8cK/Kf9jmv8u+NebRIEpVTq6+oaIQRZlk22r5Qiy7IJQ7VpmvTyDutdesoqgdCCQMA5i49J7q0zg841KlPUoWFq+TRBRSxuYqMDbAIj01G2fYFHGZia7qJExFuLaCD3Gt04esqgUBR5H6M7ZFmRgGsEUiq80Fgh2r4llZOBRnuirNNi7ubnOoKMSa4uhEViQQSCGHumS2TU7UK1RIbUd2SmR+MlAoOqA9W6IdIVGDlFEXJYrCjnFqirEVK1XsVK0dgKgUXikkVo1Mi2nxzDxF6AU6kXCiJu1ivpSQ/12EWDsTIo9aEmU3jhkCqybPkUSkuy3GBMCo5KYwRAEOIfsESXaqmWaqn+l2tJPr9US7VU/63aFPacmhohSb6EWlHbCkRMQSz4FPIjBUrYJFeKySc0hHEAhHgMwClJ3qJCkEICYhgrNJO8TrfS48nvjP89tXW+DU7aXL41ad6jJDrfMvs0USaALwhQKr3HOYcYp7WPAwvUJr8tpVWaaAbRMn4CIabGGEgefGnP+BAJwbcL6i0IHFoAWOrkXyhDSvmMESkiZV1io6LSUGmJ8yIlBxNQMUn7k1guya6iqNs/Z8RICmHwGaIx4AIuDun3DCPXILxnpj9DWZbIaLG+RqpAJQIuGkKWk/iIBTEYdAjoaFsIUBJFsiaI0SNiAmGaKPBkELopHVkkLywRfGISx8TKjNEQY07ONH7YoBqLUVC3XloFkegsSkackFjGPpeeKFOIgBTJqzFGNjXnok7StLF/IwmM9S10KVsSg4yRKHyS0IpNTNE0VlLglyNAERnqmo2jjcgNEe0i0Uxhc5UQyWhadeUmeWUL57egsMSYAsqcTr6SPfd6MhIYDB4l2AWUcBRFTlV7hEoBLCFULCyO0jXlIp1CU4eGHPBOUugeIRmSJTZqk6TWT9pvP570nBeAsCw2Jd1smn+6+BKe8cz9ue/Rim22nCXnAXIGhOBoGpjOAF+z8YF7+cKX/4nPfvv3NBJyE3nTSUdxyUtfSzOCMghcfxqvU0q5iUB0PHr7LXzrG9/gs9++kgqYUZLXvfZknnPwiSxshO6yFJYkVEYMEEeWqbzD+G6BCFTlkMoJdA4by4a6GdIJC3ghOPWN7+JtZ/0N//bjm5jugJvbiBQVQmVccOHnOOykv2T5dluSY1GxTCc45OA1wsLLnvciLlyxBcE2ZEaQhZLRED78D5/mhDe8jm1muihgvakZ6iF1fT/TnSlOPvVc3nb6Ofz4mlV0Moi555BjX87nvnQpr3z2s1llZ/jRVd8ji8k31RKSpLma48bf34ZdsRvPO+kUnIGMkg9/6L2sum89QfVoPHQcCNHgRuuY7kmMaqhtw0fPv4R//vp36XYLwLH1jl1e/JLn8uD965hath2VhXFGiw8BpST95ct5dPVauhpMbwZha+rBanQn5/DjTuT0c97P969bja+TO0BaNahb34SCfZ5zEJ0VX8LkQGmpg8IU0yggCzVdGcl7fQZr17AiF/Q8EAOuqYl58lJdPt2jXFiPDzUT41mhcapDHQBfkscRmYm49nkRPOAdjfPI7hb46HjDyS/h+9+4iGcddCzrNo743W8/g4nt2ooEJyH6gHEuaZt9hcl6iE7Bzn+2OyZWyHqBjtE4HMQug8Ua01eIPtROJRm7FhDSMT7/RS9jxdZfSnLo+Xm65Tx5WJ98UlXOxsqwPvZwXRg9YAlliYklwQVeedyJnH/+eXzlyrswJSwMKwKBpl6Dy3IOO+GvOOv95/H1n93FNkWSm4ZG4PIUcBJiSSZylE6LirksWFg3ZHbZFq2TrIbMU2hQocKO1qKlIc+mOOPM86kB4SrOfPup7L//3zM/2IgViroZEhzQBE79i7dw3vv+hu/+/EoyOaIqay742GV8/rIvQegiJey0y0r22HN71q6eJ5/qsfWOW3De69/MJZd8mRuvu4U3vv41fO7ySxChTzeb4dBDnssPv/2P7P2sN/L97/472+32eGa2zsBqhG+ohhuSfQYORAKs0tJYhhUdtMnSfXJY8cH3n89HvvFtYm7w0bHjjst54X77sfruh7hncDezO+7Jq44+Am2gAD75sXPxdYXC0JmapnEloybQydNCWe5ARg/RQQiM6oo9n/ZkRKftVUYN5BKVG7AlLzj4QGamL2w9S2fZebcnsnrtbbREXjYBNW242Ljvmfz7/1x575LkWkSItEGQHiVBaY3U8Y+wMcfAY5h4do6Bx+ChsUkqb3Se5PJat4Bn8k9vGkc5qmiahhBA66zdDq3MPkxk7+l7CIRWTp8CtzZ5vgvRPhDHX5SIk7VDQTpuaz1SKpQy1HWN1noiow8hkmXFpI8ajUZYWyFEJJOp1wzR4Xzy087zvAVbPfWootvtorOMTKfQIJ1pfGwmbNoQkgnE2HJg3E1FLFFIrKtoFodkWrK8N0296NEBjPDJK1UVNGQM/SKZloSok8dvNLiUbAgo8AYvwGqPoCGjSi6zvkuMWbvPQGzthWRIBrpZMK1MPS10B5IBsR979NqKxitUZwplI9vFnKxQPFprtMqYcpqApuwFmswxapp2uxnSg5ChDVpyECPSJ2/4GD1epFcUyQ9eRU/AIINGJmNTvIiTb23iqSNiu/ovMNoQvENEh84klR3h4nR6n5etPdWmHn1sYwXjOcVSLdVSLdX/Xi0tyyzVUi3Vn1z+j/5t8tyKUqJ0kbzYZIZSOUKn5lsqg1Q5WZaTGUVuMjKj0DJ57GmpUqBA8ETvCM4SnCX6JDtSrTeet81jXsF5grN46wjOb0o7bWcyMrZgmecxaavjxtj7xESoqoaqqqiqirqucdYmb0Ap0UqhlcLoFDIjhMAovYmZYWtsVWPrElc32KqmKStsOaIuR5TDAaPhIsPBAovzGxkszlEOhpRlST2qGQ1KBoMFBosLBJekRrX0NCqAUCn5N3qCdwmYlB4vffJ9kh5EbJkFCmJOtH16Ynu6dluKejmdeprCziAW+zSPFGSDWWZDHzmqESK2WGL6ziIKokEEjYgp4CGK5Ak6Dk8JIkmrvEzBS1GkVHWiwAvRgl8WSU0QCYRU0WOCx5c1O223I+85/hzeeMzpLO9uy8H7H8J7jn4vz3jG3ilMoA1w8CIFSAU0TgUaFXBybN+QWJ6JE7qJAZI8QxPjIUnpA1E4vLR4aRl7gk6YIuPxgSTKyGKo8R3Ycrst2GP3Xdhzj13Zafvt2HLlik2Kscmob0u02yEggyc2NaO1Czy8doHHPW43XIBcQ7eTE1s20mJtkXkXYiSTgumpqQQaxcill3yOHbfdkVmzgifvsgvr1q5GGT0mpKKNgsaDLrjiC19EyIwVK1agpWDrFTM8cM/d3L1qNXUS7dIxCt8kkNo6EEbibE2edxgFkxhcoWG2UNiq5vrr76bo9zCdIoG1tP6XsaLAE51l6Nt7QRzRwWJHnhtvuo8qAjqdESkgNzk3/P4Gep0ueT5FoXZizz2fycLCAg7ItGHFspWUleWVr3wVJxx/HEcedQQqaz0Mo+b6399AvzPFPfc/wJlnn04FxLgRxBCc5shDj6FjCma6K3jKE3dm9T13okSGd4rrbriZrZav5P61D3HWmWdDyoynqhfRHYHuZrz45S/nNSe8jtNe8wZC4+kWUNNAIbj4k3/HnTdcz4UXfwFVQC5A+pKIZOQayHJuu/NOVu6wO42B4WSIOISryIo+ToDRgIx0CslwuBElAj3TY25DzZP22YdOp0ueGTq55hvf+BrXXXc9SqUAkoXF1LgpmRiH6+Y3st1221EugB0NUDHQ60/zqhNO4MTTTuOEk09iOFhgyoCwNTQVrzzyKPL+DB21jN133Y3aNiwOgE5B16QAlgh41yBJ90VjMn71218xs3wGoxTTs8s4/PDj0zgF/uN31zI7NY3RipliK/ba84msXb+BqoZ+r+Caa69mZmaGqanlFLLPN//pX+n3esmnGY0UOfgBF37io9xx70N84qIvtv6f7QQ5RqxtUuK11lxz5VUYPYVRklcdeTh7P31PjBbceOP1TGUZU1lOX67kSU/cn4dWrSV4yGQKHjn68KPITZ9CTbHTTtuz/pG1hAj93jJuvu4mZqe2pjDLMHKGxz1uTzYOFnARcqNYsXyWqmo47MijOOWv3sSRxx1LGI2YUrCskxFdjTQZhx9zPMee8nqOOvYk+lmBKIEKZJbCcxwKKXI8jhASa0zKHK1ytNbU7d0MH/DRIYVl6xVT4Bs2rJ9H6U66JrSgaebAj3hkzcMopejlASXhz496DYcfdQrHHHUsOQERSoyGUS3Z58AXIlUXKRQzs33+7bvf5+abb8VZQW0V+z7rIH75i2t4wuMfzwHPejox1nS6ywDF6047iiu++GkevncV3/7OTzj97W+nsek+3+0ZrK03BQUJ8GGMcBhs44k6+YDTVOADL3j2AazsdulOT5ErwQ++/S/cdtON3HvPfeyyx55oA+M8ltDUqKyAIJhfWKDT7+BDjWm3J2zkuutuY3p2S3r95ey8x+N49r5PZVk3qVgQgmOPeXWyr+htzS677MLGR9YxxnDTXtwmwPMxLMLNZfP/84EvmzM/RevjPQEcCYgYW9ZobBcoN7Ewx36cf2xBOMsyer0eU1NTFEUKKyzLkoWFAQsLC4xGI5qmmTA0x96jY4/QsV9oJEx6rM338YdA7R/K7JVSSJUYoWOgdbwf59yEQToGdcfvybKMTqeTmI5NM9mnlEy+o/SZ02cf1RU+OoSWSCNx0eEJuJjYto+tMJGNj+12OsUUme7haoUbGfpiG7pxKwo7w0xcTs8uRw+nyBe3oF9vwYzoEuohUTTIXKXtoCbqFBVE+1Mjg0hBZhK8UAQxVqmEtr8K7fvF5PjGCiAvHVY5oiJ5xEbYenZLXveKt3D84aeyMt+SQw58IWcc9Q6e+cynE6Rl2AxwShCkQkSJIYOYWNAByXg3Irae73iiTP2abC+CQOr3vGxthx57cTzmu4wi0PgG66tkYeAti4P5yfgaVSU2bPr9ibJrqZZqqZbq/1MtgaJLtVRL9d+q8BjD+ASmuSBpvMY2kqZS2FrTVBI7ktQjQTXSlCPJwqBiOKoYlunnYFQyGJYMy4qybggIXIg0zuNCSrZGKgIC6wMuJBlxQLTMRJVAOSQhpkRlH6BxgbpxlHVD1TSMqpqystTOUzWWUd0wLCsGZTqWUd0wrGpsSMymEAXWBarapuMclgyGQ0ZlSVlbGpvCmVAKnRVknQ5Ft4/KMnSeo/OMrOjS6fTo9aaY6k7R73SZnemxbKpg2VTBTL9gqtthqlMwVWRM54bpLIHFXkca4fD4SchCIAGhTjVY3eCkx4vQrtcrCB1C1Wfa7Mornv8m3nvcP/A3r76Us464gPe/6kL+9ujL+cSrv8Enj/0Sbzv09Tx+dlsyZwg2pZQaD7mH3Ds6YUgWh0ThCMIhRD0JJXBSUivJyIDVCXBUsUmAZsiST1Xrm+eEwQuNig7DEB3Xsebhu7ly1e8x7MBbXvoenrvtC/l9fQs/vfoqdEwepapNfiV0iKGLEwonJU4ovFAQxynzYmLhMA5zkjH5izba0ZiaOquosyGNqZMcN26a5MbNJHURgTdJPtbraKYKxXQnY7ZbsMXyFRjTJreKsXXB5jipgajQokQYy3d/fhV7P+d5zHRgSkInyylHTbsfuOvBh9jxz/YCUeDqiKgHdBSQF+z81H044tiT+cX1N3LHvTew5YqMYVmn9GoJUIHJIBqOO+E0ysZRL9ZE75mfm2PPJ+zOttuvQJBsBhbLmjzrUpg28d57NIFmNKDb7bZfhWM0GKKLZeyw6244N2S0uIHZ2T4utp9RQCYcMThEb3kaDaKiKyryzgy777UzUkCkAQLWRoiapz31GWxc3Ehdz1P5VTzw4K1stWWfagEK4Rgt1Jz21g9AdwvOfd+bmZbrqG0KrKibPvvuezCD4Tp22nE5rzrmtOTfKircaCNP2es5nHXWBZR1xbxdy303XM1OW85gQoaQy9ntKc/iYbuOrbaY4cijXkpsbSg6tkE7z1++4zzMsp1417vfgq7nkDpjUIIJDTQjTj/zDI444VhOOfWYRDQkSdYDgUx3QOTsusdeLG5chysTT2hUz4OETlFQ1iOsTwA9rfRZa4mtPdYHlq9cwa+v/DUhRKqmInrL/Mb1nHjKyYBDhoqZXjpFvj0JRVEwPxrQ6UMWGlSEU992DnW+krPPPYdQz2Fw5ADzaznwSXvxpneeyXwTKe1GVt19K0VH0e8Ddckdv7+W/Z7x9JRRbgwiy5A2hX3tufc+rC7nKV1kfm6I8IHv/MsPKG3gafvtz7pBSeUi881qbr/pWlb0M4xKENNT992HR9bPMbewgSt/dhV/96EPsWHto+RGMxgutBBTnze+4XReddjBvPmvTmFooYxjVrGjowIiWvCRZz7/YGxsKMsBN/7HVXznG1+ljvC4p+3D6rpirqkZ2Pt55P4b2GbZLsgRiGB56m7b8qZ3nUEVPFVYzX23/44tttsRL+CRecte+zyfR9YvYm2DDY/yyIM3stMKg5+HTJYsDhd4/VvPgs6WvP3M9zJyDctnl2EXgPnVzOaat539EUq9JWeecyZZ5mjqKn0Ik3xgLdAAHoNAIJWAGLAhYLpd5uc2UACekAKsjKCyI0aLc+QiMjM1mwLISKqEjcNFHp0rmV2xEhktuVvg7X/9dgaiy5kfOpeZTkbBCOktQihClPz2qt8T/IgQPYNBRVUucMzRR9ArepTDaXJT8O///g3ed+4Z5EoQm5DsGYjsuNs0T33aLpz/kYu4+Y5H2fuJOzKVAXLI+sEG8k5vrNUgEFF0kyzNBUx0RNV6vnY0Skd+eM3V3DcasXGupPaRBbuRo1/9Sp6w6w7ceeMNDGzCbxYdCN1Jd1pl0bmiaWoKFTGUoBIDcre99uWRxQELzlLbDdx27ZVc+c/fhPX3s8/jduVN73w/cyEybNZxx523snKbnQg23bYxgdGo+s+NTksTFf8VDvQnVMut+y8ryzIypdFSYrROgZFikzzd+Sax8kIgBjfxGvWuIXiLs3Vil4aIiGC0plMU5FmGFGIiWR8OhywuLjIcDqnrejNA1bc2Auk+lWUaY1RSs0wYfZuArDEIO/b51Fr/J1D0D19jKTUEiiLDGNUm2ad9QqBpKpomMUTz3KCUwNp0nMBEtm9tslWKMZJlmhj9RG6vjcS5pgU8U9AaYvxKi5MpUV1BzCB0qEYSwgzSrSQPO3PkIW/jnKMv4fzjPsvZr/o7PnLkx/nokX/PRcf+Mx89/CLe+PJj2GWZRMgBlVsAYVHYdE2Gmn7jma4UvWqazE4BoU19b/ctaxQ1At+CkxFBTP7oMoBokKImyhqnLN5IBtUA40esf+QRfv3Ag6wQe/OWw97Os1Y8nSvX/4ir7/4taxcXEFmP0MkY0uCCRenEkg20vZSUROmRwiJSNBOQSAjap+BHL6HRntrUNLomyP/bwkCcsJGjFDjvqZuGxiZGsrW2ZetuUnct1VIt1VL9/6ol+fxSLdVS/bdqU6JqBHyytY+CxoukiI8CoUQC6gSJ9tOmPBuRE8SmFfux59RY7pWaptR4jZsrKeWk+Z2kqLZH4YNr/a5sy5AYy+j9pNFXSiGFxiMQYRMzYdzMSymRRqUmurGpodcKpTWKJK0WQoHaJN+HVjLGpiY9baud8sTxxGCcHpu2I1XLgiQivUjSJCEpACUDQmb084DU4NpUdy8UyfeKSYqpIJmKShJDM5UkMz38SLMs35YuK5m3D/G1b17GqsUFOtk2nPTSt7Lzylm2YBq54PBBo4oufd/HlR6TZaho6fkhiMDQSJxMhv+i3U8U4KUH0aCpQCRJu0egXC+l17fsyybOEkXAyLVAQGbLaQYZ1/74N9wobqHxGSHWZGaO5WYLfDOPlRFUFxN7aJcmxM4McKohIpHBkNscEy2oOYII+DiDjAIdy5ToCjQKVAueRtkygcayeZFCmkILbcbQMiekxvoGoiI0FdZGbARZCKqqYhLMME4BFgn7UO22iSXUlq995994x1nnYQBvS2SbWS5l8tb7ytf/hdedfHwCUjND10R8AxQZZ739bey+62487fHb8vBd95CrwFSvSEw+AkokY8evXHopvr+Co48/Nk1oguDd7zuXl77icHbYcgaDBTJk1ktJ4sOkItaZZtluu3HSSa/m/e95K9/71ldBd/n7y/6RZ+67D9tuBeV9gl6WsTi3wOzsNLXzFFJR7LwrJ7/mtXzgrHfzrX/+EpDzqQsv5YlPfBxbrRwrJw2eiMkkjatpfIOWhtCm1DrnaZoFZmZgsKbm2t/dwBaq4Hvf/zqwhjwLFLnAWZCmT2NTqu4n/ubDvOzwE/nAeefzwff+JWvm51i7dh7vXOpsfMWPf/0jHly3mhhzbOPJTYGt4NMXXMCRr3o557//I3zo7HdQaMPVv76a3kjwwx//ALQlyxxGeYJPrMyvXfZlFqXhsxd+huHpZ3HBhz7C+e95Bzrv4IDG12iVs/fT92HV7W/kx9/6Dkcd82JUlvHuN7+VN7/lbAQerRIoqkxBkAofFJnokasuf/2O13PaG1/D9379Uzr9LsFF5udGrLn7AYreLN1OpFqE/nJQIgeK5IEcLc6CEDU33XQjDAK/+M1vwY9a+WjEVjDc8Cjr1q1LPrQAGH70w58wml9H3VjICr73/Z/z1KNOT8w7ArbxiKDR0qBNxIfkIBJjekfV1AgS+ywlEUcQGpUX5EZTZDAYLRKA2ekuTUxgT5SKKBUhOqZzSfQNl1/+TczU1lzw0Q/w7rM/yIc/+EnOO+fNuAg6jINYArQsfYA86xBsYvZHoVBZB1s39LsZaMWgqimynOhhzf13szCao9frARK85ze/+jVrH3mQpoYVy1ck65DYRqUFT3AVvkrjc/HRkmt/dx1bMsW//uB7RCxKa2xd0suh1JHf/OoXiA2Cn//252gxZDCcQ8vAVAdwA9737nfy1V/dxQ9/8VPyvP0YLSjkjWBoS7p5hgY6SHCBoDXRKIySSGuRIhJbBYQA3n7mubzo8Jez8w5/xl3338st1/2O+bUlV13zC0YNjJpFlHDgI52iwznnncVfvO5EfvDLHzM9k0PUPPzwGqxbxIouSnewaQ0FvKcuq/QdSoGPFboInP7Ot/DU576Oi7/y7yzrA5QQLFm/i/Nl+wjq0kRDV8QEyscCT4aIVbpf5hlvfccZ/PXr/oIrf3UNmQJnYc2adSysf4inPHMfyuGI737zX3nF0YfRBHjrmefw8Q+8hzaHu7VPCa243RJiQ7cokDHxwIMQZFqxuHED1cJGhsNhkoADipwrf3YVcxvWtuikZdW9d7Hfcw/ja9/8Hvvu8wQQ/5VU/n+eU5J6BgCBFBIhxn1EeqaN+6ExKJg8zt2E1RlCQGuBlLrtnwzGGKy1iQ1qLc45msa1AGPqu5QUE4bp5n0RMOnHlE7+6rAJlBzvc3PQc3Nf0T8EUL33dLvdCXCZ5zlZltE0zeR3sizRxcd92ng7eZ5jtMZ7i3UuLRDKDCVEa9MTKUzGqLE0TYPqp15Ra4lv7SvHdkubWyQkoFpsev43gZ6ZIlYZXbUVGbNssPfzta99njXr5tl6i8dz2HNPYbftV7AjWyEWG6TS5LpHVku018io0CGiY5XGpchwwrR9RlLOCNEQRSf1S94RBFQ6QDDgVqBixMRhq/fI0zNEejIUtsnIxBS//flvuLq+BikylKmQ+VpGjWdlviXe59RzDZ0wzYzrIgcNKovUuiHGHJDkjUG3fZQXEh2XA5Ju2ECUNQNjqDWTe++mGi8Jt17SQia7hxgJIeIE7fiSxChwLmC9A6Um42l8Dia2C0u1VEu1VP/LtQSKLtVSLdWfVKKVoaMghoCQEJsaKSVeS1xQyOiR0eJaXykpEmssRE/0AYVBi03yLBCYNojCW48IEi0UQraSrCjAg5EZupMhhMC3U5bNE1AnEjIXJ9seswqSWb+jKUsynaEyg8rMRIa1+XaS4X8LtOLTpESlBi/YduLBpsnDhCkxlpZv5kWaJg5ycnwQEAFcK/WS0iAxyKhT0IOPKBnJdI53A5xz9PM+rmqQGqQy+KjaVjSQXNuatI8YiKLB+yoBGU2NKRoKvYj3D2Eym1i1fo4u01jvUbZAm4LY9Dlg94N4xVOPYIijwNLhEb76w89z3ZoHafQsxx19BjuIHVgMd+DskBX5TnQQdFjHp/7177ireZSRLBDVFuz/1Gdz1OP3RSGp2Z6GRb7+y/dyz6r7cTyOtxz3Jnan5Ke/+xn/fMM97Lv3izn5KQehWM8//uoS9nj6E9g+fzqOjJXMIPGMmGPIgDu5h+995xec+ufvZiWGn9/6KX7xy6vYf99TeMGTXojgDr7660u4+sG7qY1KdAzpaRggDAivW6aza5Pox4yRNpgpADaiYgRnMcIQlGTN/CJZt7uJNvQHs+aUdC/BjTj5uGP4p3+9ln/61vcRYUhPgfUgtOD8v/kA11x/K+vX1bzoxa8EOU8dKrq5RHj4+uVf4+LLruA/HrgXDWRSYMsmgQfx/7D35uG2nGWZ9+95h6paw95nSk4SMomJJExJkCEMISC2DAIqIMogIkjTqG1/zq3Yamv359DatvIpDaJ2qwxio4CK0ioIJAICMssUgQCZx3PO3nutVfVO3x/Pu9Ze++TQjYhc/rGf61rXGmpV1VtV73g/95gSZ7oAACAASURBVHM/6OKDFoKypZ70rGfwbd/+DGxdZ7zs5X/KM575eJoCJQbwU3AbbM3upOlqwhwx4Ka88D/+NB951r/hoChge8kDHsafveVtjAWG0lJygzc9QsQ6RwottjnAC3/u53n747+Jo86QSuF+D34Ib/7fV9FpFadY1Z2cpwhNpmmFHCKuHUOJWHE0JhEj5K7DTya8+Bd/jtO7EbDJVj6OSTNaIJpEnzK+6WgI/OUrfoMLLr4P7//w3/PaP3gVf/Qnr+Lhj7xI9RgdfOPTvhVz7lkEN8KXOaNhxkYEnwuv+f0/5KwLLuejH/gw/+PnXoh3Y37rV1/GkW4DuJ3oegxbdMDvvuTl/NCP/jTvve56jiG86Od/kgu/8h6YIPzHn/khAO23Akjb8v63vo4HXv4AvvPbB2KGV77i91j4DcgLvOzWkT47Eh2GDQrCM7/rW0jNDpubU0RGmCyMGstfXf2nNKPIe9/5Fs45epCUdhCJuFIzlNsJv/wr/y/f+62PI5eB//WSF3O0MRSmHA+eZCKmhcn5F/Dq1/8Z933Q/UE8UgJP/tZncPi0MVYi3/DEZ3H82JxfeOqTq3Zwj5gC0kDKfOBv/pzzDlokqETKj/zUf+Wbv/WJHP/stSx2TtCVBQ0WomEhCqw5o6DVB977LsbOU6xD7CHe+ua3MtrcAAqjdIJX/96f8K+/72f5+Cc/ReMSv/gzP8jdL7yclsRP/NT3E22r9XgI/MSPfC//7UUvIxvHIgtf95Qn8Uu/9Cvc+MGP0oTCQWkqqNsxpxDkOGYCG4fO5lV/8loefL9LV1KHT33GUzntyJSOjMk7OAl0orrJMCLaCThPn6C0Wj9f9F//C6d3HmGOd5aSe3KG1HjcaMzL/vuL2bQABucaLFGBGCtk7yEGmloPvDTK9iMyk4BMHKQFDZs6QS+GXizBN4Q+Mulado7fySMe+iCcHCOVBd/wpGfwO6/5HRI9NndM2w1e8uu/RmdAPATXE7zBlg0kO57xnG8gye0cPNQBlgaPkcxVf/NGDh6dgvQr7cccLG07wlgYFjtstrpsOHr63Th83kU8/FFXVDijh2IJzvGCZ34TL3hmg5gdTAR+5c94Ph44QTBQnOde9ziX5z/pSTztBd/L0LWc5TSyg+Jx40O89c1/CZMj/Plf/AX3f8CVfOczeor1/MbLf5dULNZ4GjslBkckM2BoTWZI23zi3X/F2Zub0CyIKfCYpz6Xpzz3ebSLbV7xmj/i4Y94EDvDgAWe9ZznMJkafAeYOTlHQu/xZqqyO8v2SkakauaWdm0idJep0RduFQDKVWdXHbxQUqJpGpzzbM9O0GhF0OSM3ZjFfK6OY7/UDF3OQaih5H4FmHrvsUbD1GezBcePH1cJg6IZ2FN1sGZRDXadi1iMNavPIpCX8xupZQbEWgW9cqGkXcAyxsQQ0xpTVMuZ0y6Y67xnGAZm/ULP4x2x5JUTutQEm7lqoxrvSBXE9d4zGY2qJqWs6LbL+ZczgrMejNB4CFVKCaiJjJS1aEQlgVY04NUzVRkiTMb6Qui3GbkDSEo4EiPbk81xFod7ruNW6CyOjiGNmPZHGTlLWYz5uku+lsfc64lYNkhss8md/N5bXsKHb7mGkie84Ot/ggvHF3KM9zIbjnFmcx8smY7b+LXX/wKfWlyPsxu47Xtw5QOv4LH3/ip0ND2LHe7kjW9/Ke/9xAcZDlzIdz3pu7mAwJve/9e8+QN38tWXPoSnX/IQhDt51TtewT3ufz/Obi6jYcRpeBJbDNzJFttcwy285nV/zvc+9fs5iudtH3spV7/9PTzg8u/ka+79SA7wCV5+9Yv5uxtu4pgkXGvoc48Kky7BUABXncQAhpTSSqd/sjGljwGMBePpd2aEssN4NK3pBAoiu8D5Elw/te0Hue7bvu3bl96klLu4fPZt3/Zt3/bY0nu7/n711W/nioc/rLJBA8YCJbN97Yd4/a//FJP5jbiwjSlplVXeSMawzBYummTCNDWR0i5DFFjzIJ86RKtoJiFiySvH9RKAXDIWuna8h8WwBCeXCQViTjq5X9e8crthXsN8UbO7CpCxqyywWr5cNARJz738nJFiKKQVKLvLHN1lJEDGeGV5JQpGGoxM8BiasqiJpxo+Mt3hXfcT/mG6YCTjqmGfiQkwHRq/nTAlKjAqmSROE87kMYfyeXzno36E+x44j22u4rd//5e5OQUcZ/Ocx/wH7nXauWzlN/PiP3gJ17iDPOqRT+GbTnsY7/vQu3j9297Kfe91Ac/8mkdg2OaX3/CrfO62wLc88We45+F74fl7/tcbX85Hb57zmEc9lq899yu5kxv4T6/9JW5dZJ72td/HQ44+gPd/5HW89c1v47wLHsVTH/cELO/lpX/y23xmcSHPfep38tUc541v/zPe9LkZT3/q83mgOYrNt/Dbf/2L/N3nPsJOOo1LL3gYL3jks4jpOH/8N6/gqo+/nbDREWZTfuI7XswZZsT//tuf51Of/gRPeOwLOffg2Tjezyvf9mLefv01bDdgckMxhYWZIU4wyaIhbHOizSRR3co2tECmjDJHbxt48MctZ1wfOTjeZDu2HJ+eyzd/97/Hnn9PkFaFwQSKBDICOAUmF5/h2U97Jt/zs7/Bfe5zL8YlQpqDMfzmy36Lz9yxzQ/+2AsRNHJzzDaFyCIeVL3KGdBCdup0kJxALH3ISOMquWlAczurnIRtWyQFsB3zyp/qMlBCDfd3zHKDtdAWiLHH+Kh6ZUMENyGZFk3JoLuNKoIU7YKMRYpX0CnOa/aYAsYzNy0R8Ak8BWuEUCAY9cA2IYIYijNEIl5FAEgVwrJRHSzFG4pELD1DKhg71cVsD8ZkaBREUg3Alm1nSAUOFGB2HMZjtoY5fTemwTEBpC8YU7UOXCCWRJQOB7hhAdZSjJbIyTbkzCJv4hyaYMsEjpkGA2yEbYxpKeKZZcDp82s0+wWUHQgLGG2QaOmxyg7OqseqTOKswFuuILoBOKH1jk1Cb2jqen2R57SNV9DVOkIKeG8hK1P813/nf3LD9Z/mZ3/0B0EsDA1ZPL0UTCMMGUYGXOphCFC1TS2wGArSaNlGFRvYDoWmFRoilKgXuGQzpojFgWkZBFKAkclAD9ZoVRAotMzR3SemB+aAIci0gvlQhkzrAwzHwG9yPI+wDqbM0WRlm4QMqYYjdMshIZ0AEjFOkZFyoB3glLILI6v6wcMxTDNiOymo1zBX9qyZVrquUPAMdX+bgNxranhrgEDBMlcOPm2OSIrEyrR1zAFHyb4GSmwBidAcJANtTdezNXc0Dlo3B4GekUbTo89AUgXbooBz9DYTyHTB4YAyy8g0gb2Nj33kEzzya57P617/lzz4q88DC0GUmO6B0M+rlENts5KIDBgMTa5gntwJBLJsAm1NnALYvl6vAp+jrF2GZleDwWa9h8PN/OEr/5h3fHbKj/7E8zgkYMsd2kBxzNnE0OJqzSd6iFrG3MC/e+EPc9l9L+F5T38WEgLYuXY0dpOIZ95D24JJBWcjxETJhVkzIgAHi1aPKgNJ32QS20zoK7p3GKIh+shcDNkaWqArWdtnLmAVEAtRyI2QEoztlnqbZJN5gK5lxf5Xx+M2YCllstJJ/qdhojo/SKlg7ZKSmqFkPnvtP/DjL/wR+n5B1xhuv/12ppMROWcWiwHvrbZFJyvd0aU552h8h3OOGCN9P7CzM1d2aK9OXoyQioBkcloPfd9lecLu3IiawGn9t1KW++n8aP1ddT1lBdKq3qcgUrBWQ+DXWa2wG2GzPscrNYkT7Eb8aDKmkZabhKRAKpGM6p26WkaMJrI0znGru4H7PecCbnXXURpBrGZshxrNtGTGSqaYXKVwHC532KHlYD6PZz/2h7n3xt3Zzu/gN1/zIq4hYORs/u3X/iSXHT6HeXgzL/2DF/FJNvhXj34qjz79YbznQ+/nT9/6Ti74ynN49tc/gsJtvOivf4Wbbw4893G/yt0PnIflg7zqTb/Le645xtc/5gk89u4XcYzP8kt/8gvcelx45iP/M5efcznv++QrePOb38QZhx7Ic775mUTew2//6e/yif4I3/GUZ3Mpx3nr317Fn3808Nxn/wAXiWHKNi994y/yoRuuZSefwb3v/gCe/6hvZiI9L/3z/8RHb7uG424Dz1Fe+PSf5jDwpnf+Ih/7xLU85Vt+iTO7M5jwHl71V/8fV938GbZHhuQKi7RAqve1rPRQVae9VO351rdVviHBDS0ffMW1tHdsQlBiwsaBw7z2da/j/PPPrzXXrMDr9fr8hbajq666iiuuuGKfabpv+7ZvX7Ct4xr7TNF927d9+6KsEsEqvlfDGmNmevRuXHjPS7nmHbcyKaMV8EHJSB5YKmkZEc1uaVSbctUx1cnQ+mR4mZVeJ9yVBUpBilNGwdrEGpT9sB7KBXtZmzlnUiwYZ1fHF2N0YpygZCGL4JwhF0tOBcRokiMyujYQnHFriQVAxLCkDUplXqxP0JZ6oCULhYItmULESqBQMMUjpa2LCofYlj5s443DlswQF1jXUUS7bpuzJvsUheJsqdHzspsEq+DIZUShJVX9qEVxGBoWssmCMYuSiMWx4e7JA097PHArN13/KYJPvP/aG3lMOo3D9iB3P/9c7jh+DVPT4gjcuf1Rrr353dzkzuDtn/k49z/3AWxymHOOXMKRPvLIow+FOHDnTXdQSuGm624gxp4z3RlcevAyrvvcQMKxoKWYCVfc53LOM3cnEQkmkP3tRHcjodlkxyUiDmOFPtyEcyfYxrBxZJNgTmiG+nQmV1x+KWcfPBvYRlCgOLkZ0Udl4YpjoGCNx6flonYZ/gVZMlk0NDUtMja13HFswen+ALfuJFLXcv7Fl2APHEahP1NDHCNCj0HIS8ZEe4DIiMVOX6FzpwvyMqMde3au67EomKElaBBa/BKD6rRYpm7Norq9rW9rPe+xHhg8DAU39lBgNs+MpqaKSmiIf170mFFHiobGs0qQ45wlYdkJO0y8hhXbomXKGbxHwUcDiU7BzKB6qPiaeCQmaBUozangrFbCFDUh2ipNg3MstrZppmOcceRcmdkpV4pTRpxRiLdoxuDGVgkMgdIpZCjJIsavGLpTot6wbCjtBIyj6fyq3Q1hYOQbyJD7AeMMUoRONCyTxhJTQoqv7LAplEJTFT+wc0SUO6hQygSKIEmTLfXLWzSgDCXrNcSbCTHDQKYxgqvAFXGOOMMQEt6PCQvVdzV2SogLjI00raPMeqQZ4byCaNZGKAv8st+KAfGWkhfqILITiKUytGBkhCHOGbsWyRWGazTDcKoA4MhbchSMtSuy1LQVhhjIzhFipPVae4dsMLalAFHxbZQ4aNQJA6TU12NFXHFYB6kv2HYEGGKINL7R0G+vsh+0Rxh6w9gtXUwG8KSiGG8foPO1a+3n+sW0OOc1fHoIuMbrbiNLkggkbLNBDJmJVzKmEQdmCmIJAh6nGLnU89qoSJep40n2SqSmAmDGgdF9csmUYhFTQ7gNVRZGcPREhJwdJRvGo2Vn3AKJNPQ0TUsaCq4RSi6ITdA4ShmwCA6LFa1YMjXkFDC2ZXN8CN/AEHbAqWa2Ww47BZpmeTLtk0iBaK0mVqntGGfREbRowHCV4KBY7XtTpHNVYsHpcXMAa7UFlO2Gn/6ZF/Frr7kakl420rIIDudHmqooHKc1DRQNRS6d+k9MGOgKdMaolKOxlYHoMSjzcNQKIaJtPzhwGXGCkOiw9H2mdQYMiMk4EhFD5gBGNDkVjUGsQ3HNSNXfIOwM+I2N1e3xHnoyzmYoEzCGUhQQ3csfrIy4LyFL7VTgTUkg1nD0zLtx5SO+hquufiuz7W2yGOaLSNM0hDjgG491lqZ1NcR8F0D03uOcr7qjEGJWFq5YMBrSnEKqSvAaobMsj4jV8PGydIJr9UBKdQIXzRyPULJ6bXS+Qv3M6tX3A9YKzgnWahi/MmGLMjVVnHSVIIoiVVtS0WZjaoKn5RMoeaXvnssCbzusdYhkUlmCsiohFKP2CTElrAiRSNuOaGxH8UIsQZ9oYfWUTRGV0Fk+airoi0CxkCcILTZXANAtSMxZuIGexGDmhJg5snEhDzz96xgTuP0z12Jc4Pqbb2AeWw64o5yzeZTj138OnwuGwC2za/iH695HOXIuH7n+Uzz27g9hTOGMMy7G+DmXnXNPDIFPXnMDi9hww/acG+OMr3Bn8VVn35fPfvIOpozYBE7Lp/HEB1/C2XKYETskthltzBj8jdxhWm5rTzBIIHAjzaEd5rffzHYQDk7O5USccdgdYuTP58qHXcrp3eksvQ9WDNGcIDSG3gjJFFwRjYjZrdHqpaj9yWw2Qwo01nH6kSMM/SfxxbK1dYID0wM873nP47zzzmOxWNSEX/84MHTf9m3f9u1Lafug6L7t2759UVanj6SY0UTxCeM9mE2aw+dw6ZWP52/f8pd4MWAUbLAsEJIyo0QwknCyzGSqE1MrolphUsObqmYjK1H35eRXw7dS0SQgmYTB1mQ5mvG6axplCgBhLUtqKYVs92pdFdFJMUX0lJKx4lSQX5fBKzH4IkW1oGrovzNQjGCrFpUpqhUlqvaJqecspux598aQJZJkQcEieRPBKpBcCpJa0kHLfH4bfupIYndDv0p9BlL2LteKAnuqk1kqkKaLhUIimaCgYDH0CTIOsZYQCmeeeSEjNhlxO0957GN4KI4tHELDFgOT009jCB9TRi8Z7IxZuZPjMua2fk7LUSyRg+MzKcOttAhj1/KNj3o0j37UlQyciaUnETh6zjmEz1yDRbPfnn36RZx9weXcunU9p20cJVEILMhNpreF24dt5gQOAMVvUZot+tzQ5oTmUDUcPe187nH3i7lx+ybOno5Wy9coA8no8y+2kIoyO31l5QBV60vfNRGDLo5ybhgdOo1jN2ass1x82YNpzjoXDhxmFWO60lIUpEKYiiI6XvGHryf6MTt9xAg0fgQl86xnfTtPZUICwgDjBgqmZsZV3cblYciJEHtc1VcjFxY7J7CjjLUd2Faz+tTnP54ocGUJzPptmnYDM5pCVILUkMBbFDkvhpB7vB8taxAxaoj8EmzJFWQXFNhoGqfX3PfQNtB6dRoAndX2NgyZptHj2ZKVMWIN3ca0sq8KxjhN1CQOciKVhLGWkAzeye4iF+gXc4w3tNavrnMV+ZiGWs89xreETAWzlI3ZVEA0DAN+3JByjzWqGemsIaSM2K72a7DYyXQjgymFnHsFrBBNflNQFC0roOesYSdmvDPYBuIia2IJCsOQsY1hjGFIURfw2uEA0HhPHwbatqlVyGDtWMM3yUjniP024qbECLYoG5NU2aXOMwxzvuu5z6/PR+U9APo+47uEdwrTxyFgnAJm8yHQNB5XgVBl71e6qqDh3c4SEZzvqJRcrHH0QRnAjVPsYOgDUgxtqyf2TlnWIkZBsAzSLI9R6LwjFX18Yeg1YZlxiFTAOEMgY4xKWwiKga6Wym0LJZATDDHRtpa2FUgDRZqK7xSWI4rzLRQIQ6Zp9CiLkPBNq+eK1Cz3UccQEUIM+Mq2zFnbSikQclSt6xjxziPSUFLG2AwlKaDlnAIyriNjtB2XWqKs92zUeGKKtN5pt+Ec5AimkMikXGhMBRi0c8PYFsrA3c4+n09+8uOYBmY9jFr1Bwy9PlOAPkScN5SYcL6lwZBi2fVQJIPYTt1AJWKLAXGAw4gwcQMwJxXBSUdWPJF+0DLazTP54Ec+xazTw8XQ472h9RNN0MXA2HeQIO3MMQcaHd3jgHjDT//ETzIZb1CGjDgQ0yHAMES8b5RFW/upxomyN53QiorE+M6Q+4JpEpRE6ANdO9W2mbWspEiQTDaZrihbkOzw0w2ySk4qGVgU4CoIobfqkLIQs4ZhL7uajMFSk/p9iYhoS0fwOjiac8ZaQzcac/TomTzm0Y/j9X/8WkbdlGEY2JkPHNg8TMgB5yzWWzCWnCMpF52TDYXS92xtba0cwCoBZOvYZkml4JtmT0SOqU7eZdlgTd+xoPOfVTJCBTmV/QnL5WQprjqkLc7JCmhd6pruHl/Pt+64Pvle2Ko5uSyjJl6KtWxGow4KiLFYdTOrcxtBH506LMW2bB48zJ13HCccShhr1LG9B39bjjXqRNTrdGQTsZLq+LK8UT0wgxIorpCssKAQrUYfnXPmPbA0WLZ40hMewZV07JAxGGYEjpxzFu7Tt7G1tYU7VCgyZxGOcbw/wJ07MwYaNjiTIxt3I/S3M8XTkHj6Y5/ACWYMnI2tx3Kbm8yH2xHGwJhRcwYXXnxvbt76DKdvHGInbTGLdxDdNqXtmcsOicgIw9b8FvBzJuMpUlyddHgObpzFV11wL25c3MaZnSZNc9aSTaQvgYynWJ3fLBFklQxiV9IeZSx760hDYHt7xp3HjyGLCWff7Xye9rSnIbW+dV23px6EEPB+16m5b/u2b/v25bB9UHTf9m3fviiTAlKzelLAWMs8ZEa+437f+G1c/+H3cdnBr0Ccp/gNMBYnmsk0WQ0nbVLErgGVAGI0cVIhUbKopl0xa5PxXTe+6nEpalNEly2Yohl2BUpMFCM16cJuEqelrXul90zqclH2ZTGqJVpqWPznybRqkdV5soBkUVC0vptyV1ZIFkc2YzKZbHcUfE0buAxt7nElkobA0cNbvPvTv4VwnJyD5qlKhcY6SolVExO9RyzvkabGLjKnsKgxkAHYIdsdkhgoPU0LlkTqIyPTce7ho3hgwQ6vffPL+Msb38Ow6ZDBEGcDB9sxk/Hd2CkDM+bcWebExjKeTikxMUtzGms4dHCTblwo9NzBbbzq7f+N93zubwnj00lJaLdO4Mpp0D24Ktod4pILNrmRW/n7T/wNF93/CRiExIhFbuk7IU2gkJmzw/FwC7ld4BvHznxGqGyXy+5xbxb0fOwfPsmZl10KGGXlimiIFwJZKoAcyVIqkGyg1JB3MkUSUHC2Azvlfo/4Bs4Lp3Ps2AnOu/hiDlx0X4rYXaCQVFfOrYILUuuT71BmTWTSGkxehpqPSLHgKjPOWljszBlPFJQyVoHSRlBUpo14LAXHMGRaL3TTMTCoDlysxERR8EUkkcIAprDRbjAMyuDsWiFGaLwyTlN2WGfojC5u+qHHNx3FlVVTy0XXPgLYpEzYkoyy5hpTV7cVXwVcARK0zrCdBrxtaAUwhtjPcd2o4pkCJUKKFK+JbWxRkK5bAvk+s0gBb1tG3Ui7gAJJeoyx5JhVL8+MCSnQ2QgE8sLRdoqopbADZgIWZNwQQB01pcZlW4MXZadGFPQcTQxxHnCdpwyxoidQegXhCoHMDMkGY1qmrmEoGsZsR1qXRBQUzlnD6pXLFZj3PaN2St/3NG2hqf2nmIoxtyijOydcCrhRqwm1XNHwapwyUQVCAduOmC/mTLuWvFhgmk7B2s4Qati0w2GNWzFrR41lNmwTjFNGoHPEWImOBUqRCpRVmGDYwRiLdVNGbunqgUUItG2Ly9pnLnX4duYL2tF0l1RXMoRen4FpGKLgvECrYcg2z/HeQKrh3dari0uUkdq4TM6Dti9rKEkw3tFaQygBKzCkOaNGG15eBPyoIeWIGEMRS3FGHzfQOU/cLjASfCUcz0NP43Ts8G5EGArei4KeRsEVY6GQsNZTqzmlRFxRdE2sgs52iSMZWKQ5na2J2KwlLBKt9VhjKAliivjWgHUMYcB7Tyqx3get7/M+0nXqnMIZvMAiguK6EVMyTWsgB0oMyibEYHzLIkCTE42vY50B0pSS1WlmxKpuQKngRrZYkwl5QWPHylBtPTFQQVwHfVk5YSy1ecSCuIzHMORGFUVKwm5uaDvvF+o8SYnReEPlyBvDfGfGaKIASCO7S5KhZIw1WveNrSxXYbZYsDHpMG0h02PEMWqm5Mgu57EPMBacqAMwy5Sa16X2/bWu1ucUi6URp+B4gVxidUoty1PH1VxZuF8yUDStwtVX8j5ut50+/onfxAc+8H6MbzjnrDN1KGhbpJjKjEwado+WmaLyP6UmkNyVDpI975Qa/m6W85hdQHJdfmh3zrLLl2UNHJSTlpCnCn1f/r4ekr++bf3YewFZ1rTm2VO25dnBkHPEirbRjIKotijLNISAcRovckd7E2/43MuJzQ5DjjovXbJTizpDpdTmQYZVdvoMYimyQOUhFhRzJ5htjUzIQhTtrwqCbQydb2kxJG7jdW/7H7zhuvezmBroAyVHuvEIFw8zOjRVR3VJdJMpLo8ZZoYRm4RynFGecs7pIzLHicx41V//HJ+68xNcP2+QZkoatnDmNMzoq9lixHEOcs/7P5rbuY0Pf/gtfOVDHoezHXnkKY3FkhkZUYkmLF3ryaXnxPx2RpxGKy0WxyX3uIyM8L4PfZDHPfBhtcoUjG1JWSUbpOgcYj3KZq1mg4A1lhAGjMBoOuLVr341w7WWW2++g0vucymXP+RBaxIJCqaHENTpepdjwpeSpb1v+7Zv+3ay7YOi+7Zv+/bFmdS4vRDBWWIqWN+oFmH2nH3fB3P2xV8NpiE5VT306FSn8pJ0XVXD/j7/QmNt4nVKCWRz1/2lMhqyLOOjTm3lFJOsZczc/3XhswbSVgBhz36lrBhhd7kOABw5VRaeSZSqMrcMXSZHKIXB3Uy+9hXEcJxCIUvBYhGxREmrrOk2o95+8to5ltdulEVG1sysGE0sRE8m4tsO54WPXfNOrrj0QXhaJhuHmNwqLHaO4btDTDYnzE/sYFmQUsHQMh2fQZ6PcMVx/hmnc8AGhBN85voPctvOCe6414IRI0477TTsZ+CO4yfoNjaQiZCGjPe6mPOiOmBvfvcbOT47RiJo/ehGFLH0SVkgetcMxhuCCczDnNYIlnG96hO84eo/5vY7NrnysgdVLrOQS1PDYQ1GBDGpMpY1yUTBIMVqQiWgGA3ZSzExFM9Dv+YpyM6Uc32rAKARkjQUtNxIrKDoSCOJgwuFTgAAIABJREFU62O3xZHyQLKQc6CztuoaWKzV57+MXp1MRsz7Oxi1Chq65ejsjLLMSiGnTOsNMSSMVdDAWkcI+lcNaY4aUuotRVPoKvBWG18ZCvisoJvTfZ0ZwGacH1GwOKIyOI1b1djZfIvNkYbDxiHjG0NKYJ1lHmd41yEYhkWuQF9Q4J5MHnqM87iuZXt7m8l0SowZZ5UlF4AQCi2CtVQZiqz8RGu1iyggiwytwVhLIuOcoe97pG2x1mu9yYF2VJEuMtb6VR+zzMmhTEALTpjPFoxGmq16nQTqRpYwLPBdpcMVofOWvg80rbKPjLWknLFkWhENswSGPtJ0nsViwBmPNQLiKGVO1+rvXauMyhB7kIyzDZXox6If6NoGaKAUEgErliwWg7KjYvUVJWDajSBnjFEZk2IM20PPqLFK/BwK3gkEZaIZl+maFrDM6rmMUxWExoJxS1kSwVhNglLj7REMYTbHj1u8F0LqcaatoKhGDoxGCnbu9JGRczRSFJGqgErjhT5DCoVJu+wj84r96zD0sSCGKmEQNATaKuArriFHBROs9xQiXTMmBwXJfDcm9AO+dRSEIag8QSyJGBOtaXCdgCq+IB5aP8LQk7NmdvdVMsB6BWnC0GNNwTpXNVP1ZZ2DEslD1ER83iBmCdBlWmtUeFUU+O86x87OnMlE+wpvHIvFjK7raHxHygFrPJG8SsrVdpYQA43xep5OmZQQiTnQmhZSJA9zzKhhSINGUaCgr8kWciZkg3WqVCFYvBROzLY50I5BFMA3FYhtjCeEATFCEY+Suasub6NJkZolzmqBrJVR1Jeh7dVZYhw0fLpVxm4KUZVanV7caDImpgVWHGKFFKqvwhoCCygF2xfwHbYIByYd86HHNgWHUXZ9r/IGrsqCSLfU/NCxMia9X6uZQCkK1IqQcqYxLTFVh46AMYU+LmidyomsSIXLh25qff0ngjSnCp+X5TyiGJxvuf8DHsj9739/Yow435BixNqK3ooWaBllI2uTllyySgnULfVJ7X0vVUNlGfK8bsv5yx5nNOwBSJdUy7vMdT7Pbyfbrhj8//n3z3ssBUWFjBh1T+acMXnJii5ghAJscTuv//TvEBtIuWCXAKvUjn/FFIUlNLq05Rwh41d9PJKxOE30lAVT4xJEhGuv/xjpgXNl5rYNIgFKIRTDdLpJmG/hS2a22CJvnEmhY3EcNg8c5Oj0AI4ZSba5+dbPcsv2FjsXZ8ZYzjrrdD70mXfStUeZh23GjWFImXk/Q+NCVLP/je98I/N+B51hd+z0A7N+xuDnNcLI4GgxxeC8h1JovcViCMyY0vPaq9/A544dZqBRh2FKYCzWjHBZiGlAzMltQDnVpY7fxlj6HDAibG9v87BLHsbmJWewmCdGXVsfsYLdfd/Ttm2VgsgrJ8G+7du+7duXy/bdLvu2b/v2xVnR8CV8o5Ml1yjTCnBuRI5J4xLFashtAUkJmwM+BSTFJdagjAX5fC+z+27s6oWxGue2FL1afwEaXrWc6O6+yp7P7Hkhe99zuetr93dzl2PveYnde94iq1dGVOMug0vQsqBFdSeX1401pFQIeBa9TiybbgqmodCw6AsBq5mJMQRxxOLIpVEQMDsoHpM9NrVYWhwtNreY3JHxZAdzAts5sc02N+28h49vvZU7yTz2gc/iK+SruCf35uAtF/LD3/ifedyDH8yRNrDRTnBssrhlxFH5Ss7pz+bJlz+Slk9z3exNfPz6t3JLfwPvuPkfmHEaD7/HU7hP+3Auyg/l7OMX8eNP/jG+9r4PRVKmyBzhZq4/8QHe9Yl3s20hoEDYzuw2jAu0MiIvlumEBGc2QSYYaxFnGYoufG7j49xw+4eQ1jJg9T5jKKUjlzGSR9jc4HLESE82C5IEXYMli0mKaJaSSCTEOgY8MzZhdBjshD6PCGbMgKvLbmqt71kCO0sWGQJWGhCPs21dUNeFbFbI1qEgRcyB0RIoWwQQBb7mMZNpEPG4GjptG0u2LQNGgY+6RnYGrPFkMSyygGlYLAZiGoAIQ8C3QsqaKEfbKoiter7iGFKipIgxhSiwyKpVu9lNKCXuLpILmqFYoHENuSSIKGPNRrCZ1M9wJaushmiijNF0qq1TTHVKGFKOOC9YD2He7/YvOARHn5M25dbAMOg+xQKOpmmhLLD0OBqsGTNPRXU+i96DtBMUAAtzhB7vGtIQyWVBNxGCKfQp0WXwfcKaTCQhjWMeMn3voFhSHzThUfIUOno8yXhC7DG5x+Y5tvT4zhOKoesaBSNFfRwihkyka6q+YzJ421IYgB6RTA6BrnX0caDUa7R4YjKIbSnGMh/mWmeK1qF+vtB7Vpnvi1joGmX1UBLe18rk0EQiOLJyfhm3DkOm5ERjYevENpSCGIP3NZw1WbAjShFSAT+egBgMgrfVKYUhRsG6BoXxI5PWaZEyKE3U0w89KUU6AxutEIdIMiOKjAhxGyQiQ6YzdgUKhiFiTEsy0IesOpbGrrRVTXHkZDBeWa8hBnzbEEIhp6S6uDnQiqhTyGRlR/qM9Widx0BpKENhKdm6HAeG0uMbwTrDYj5fqTZIHWdSSpjWI86wmO2y900pDAtNelZKQ04KxE4mHggMix0QaLsxBUOYD1hpSUXVPoewIBcFhBun44mYhpALmUwh0RhPioZMgxmNGUKkMQ2+CDZq/RhSojijACmQ+jk5zYl5znQ81V4oVJ9eAaEFPN6PcVZBkUTB2AQSwASsC7gcMGEbUFZ6qWHJhopJDT3OGSKenUGgeGwz0sSMLFnJhXkRkqk62aLVOKZChyjLfNRAKpRYVKPQOVwFocDjW5UFKVTs2cAQIn1UMZq2MoSHxaDMQzFUIVSs0agUtxyuUTZw65b9E7sbJK/wxfIlWD6tMx/3AEC7lYsTJ7ZBDNar8rR1XZ172dqOHbk4oKFgKVh1BoojVY3Mgqsvnf+krLKrhTqHWmaMWn+tskgt5zCuvuzaS7eXOr/5fPOs/+Mc6aR50il/P8V/StH5mxinUQt1rBezZNLX+WllcBZgMUQtlzXkUsjoOF9IrBJGZQvJIqmB0kIZQR5DnlLyJpmD5DyFPELE4RC6JLR4fJhAEq4//gHecuOfMeMgV17+Hdxj8zKOHDuPu4cr+ZHH/wJff58Hc7oNeF+IOGLYZMRRDoYxz/i6f8XAx7lh8Td84sZ389kT1/OuYzdxnDO5z8VP4LyNyzkwvwfn53vx40/5d3zTZQ9j5AqWHabcyonZNXz4xmu5dh7ZoaHHMGpaJpMW03iGDJYWz5jYQ84G71rVny09jsBtfJSPXvsOBiMMtGQMgUhMgjUdEi2+tKu50uq1upd6Xxdhjm8sbesZT0cMRJUPGbWrqr6zswMoAxpYJVrazwG9b/u2b19u22eK7tu+7dsXZaVOmGOoSS6omXSBRb9g1HZKudpdabBaRhrBiKl+5V3+5MnvUnbJnln0+Mvt60FUe1miez9rhFTZw6JY7bseHSa7v69vP2X59jiwze45Ze/+exgcS7E/VR5F9kQdKYwmGtyrIJ0YaBwJGLkRi3ScIQT6ITJ2m1jriLKg7HIX1EOfQbJTFk1xmFIodpvIDpGGnDdwSRcGQ9kCjpDNiGQamjbxyt//TfKVz+HKiy7n+77lh1iQKJxDZMGdn9shbGXKIiFTuOjoJfz7515I5Agw592ffhN/+tevILqBMERe94bXMn/QnCff5yL+9ZN/kDmbVfvr05y45R2UeaKjp2fgXR95OwM9Q+wJBF2oNhu40GH7wuZhS1MXeLlsMJzwmM4xbh3InEThHX93FTfcdh1fce6MQqIHettAabC5YHNBTMaWDDmTT8X2kUwWnZjnRaBtxiwwOING0zWGWVbW1m41EFb6oktAZL0OJuoa0ihrsh0hxmj8sxOGEHFNXfDFSNMqu9FaEGsIOdIas2K+xFgX/3gWw4yJU6Axh4hpayi60aQXmsAgUmJAqk7X8tQ51UQ5Ve8TwFuLSbssGWe1HcY+4DrNeO8bpyCfV6zNiIagr4hJKYFD+wCAWKUmvILdaZmMqRjIGW8dIUfVuRu3rHKzLZlypjLlrEBnCDHhnFdmmgEvCmTEpIwi72xl6mk4vh0rKDtyjlQpo9aPyPRkoA/bmmRqkRFroSQN3UQZt64SsG19Lstwy2Uf2CwpaiQIEWksRiqTVqAEMA0UvIZ3CqvQ6JwK3ulzSX2PbRoSCee0XacAWINTCVRShlHXEkpPI55Coe06SoyIVT2GRktCY7xWuxipsd/Y1tV8OxYNLFWtS2cMmcLm5lQpo1WCxBgB20DOKhFiUJavMxQN0qZqSOCsKFPPFLwYQqp6sUZBjRQXNI0usnNRbYa2cYQCqRSa0RgV3kxQ3Kr9+GZCzpFsBg2t3MXlK/MJUhawyppz3pMLVZcuksuAEasM0MZpg6wDR04Jb732BMXi2onedGsqGAjOOFLqFQAZjVfOMQs1kblTBl/xdCNXc85r/WubMZS1tlFQ/W2bacbqBAFNBta2HSUr4Cuw0hAulbW21Pa0Roi5x4kgYggRfAcDgvcdJAM54pyOH8Up21Gytn3beZCCkEm5NiK3uiXK+sRScgJnapIpqTRMQ2aXhWiqOHFGw5BXY2ouGK/ttjiHbx1EyCHTjhqWStiC0Lp2dyis96m1UmG3OjhX1vOy/1KWvqPmX1QMTKrcR0n4psMC/dAzbhwlZUad3s+ca/kFYhowttFnWiDFWo9rUaSsjfcr1qT5UkXQK6BuZDepJLvEyJQKm5ubqx+1jKlqbVIZycsYEDAYEgWLWc1Tcr2FyyGoiN4/vRF6a1fzn/p9VQ/q73ttfeKiB1oPmz9ZYujk78v/n2zL5Ezrfu3l93V8bLlNRPvC5bXkWuDVPC/r810Cn5msSaQSNUFZ2A3XX5sD6KksUgSbLJI9Nmu2sWJnJOYE0xHLJmUx4J3Fy5zMNsWMyIzxTeYv3vTHhHv2PPH+j+PfPP7/QZMynsnAcYbbE/FEoDWqPf0VB+7LT77g5+jp8EQ+8Om/4vVvejWxjdim4ZV/9Equv9/D+Nb73ZvnPeWHKZyOIdJxPcdveBey2MayQyDy/o//LdfdfB0XXXIWhUKgEFPLsOWwHkZV1/p4meNHpzPMO7y0MASsRDKFt//dO9jqdzjcRCIzeiwL1xCiIMmQBqHtWlIZKCavWA01bVvVtNdolM55FlsLmupMKhRy0rqZcmEymZBSWunH2upF22eJ7tu+7duX26Tsu2P2bd/27f9iq8zwa+9XX301D3/4w/f+r77vTmfWQsuXf5C9E+rlvPsf+/7lsn/W89dFSJJ5Xfi2CL5qW0I0iRm38AP/89nc0V1PPlDYyYEcW9p2RMnbgGqfmmIw2WKzfpZsKdHT5g3c7AAuC07m4DKlGTMsBJ8m2FIQmVPMwGAMFEeTPCZnrBlqjosD9P2AlMjm5Cjf+PXP5+IzL+CG4+/gd1/+EuaD0E48YmbM4zZmo2G7L5hyEJcdTV4gFNIyhtvMKQKDjDDFMI6BLJGFU2CwDR4hEv0Joi1Epkhq6aLBloHoZyQTSSibowljpBRwx1QWoEyBjHNbbA23IkdaToQTeCeYJrJIOxSXyBSsaaF0xICCJz5TXMAki59NOTLcnf/ybb/FiCO0RXF+lb6MWFx1BFTOaFFwawnmrVd70AU2crKjYL1CVS3BtWQee/6y9mV34M57M8DK52mHq/21PS5hT2W9zeu30Vr9zrvART1+kipIsPYdwGLWC1RPnqs2m8oIAFXqYXnONVudNNYFVj2+Wb8W5atoG2yXkaP1IiIaZK5gn8WtoiKX14IkSj2KzWsAtijjTvVmK93MLMva13vkkeU1rt3cVC9i2V5X11AhiFI1EqXus/r/en0RhZQMRvMrCRQzJ5OxZbJ3v1XXqderT8Pe9f4XlA25fO55F2DcTYSRkfXtAkkqgy/71f1fP++ymu3WY3Y3nLJTrOnOU91uAspx3GUKWWCJ8MQKyNhc9SDEr7Se9Xutp0W1HVftbLVdE+bInuuJSBntVoY95a73pIJIy7/Y2i8PtS21UBGjvPo/S+CJjNDrdZbKdpJax9frxRq4I5JZ1RGAWnOl+FX9W5UPqGnaV0BPkYwsW3DxDLKLbzkiNqH/N3pPl0Ww6/0LywKeVHdWg9zuOL3eBu9q6+P5ycfK9TIqeHZyx3SSM3LZx+32n8s67E760xc2Dt+1HzyV5b3lk+U11fPuOc7ufObLPQ/5fPYvff70z2u7of27zNS1qpug+EzPjDu5kZ981Q9xbHQTx7gV05oaNVNBONgzjqrGqEOCRYJnbI7AfIIbYNTMKZLoEUoZ0YSpks9lRpGB3hkyDh/beq+X7bdVzXxzDJc7nv7EH+Lisy7mc3e8j5e/+jdZ5AEkYMxA9pm5QBRPKRNMhqbM9RmWEVIynjlJMnPbAoZp0IRQC2dJOLrgMDKQ3AmiTUQ6JLdM+g7DQPAnCC6RSofkEW0YYUsCe5wk0MsB9eXnm0h2Rj/JDDYScqC4QPEzstRxrKjjqyydyhKQEqCHQ/4wzfFD/Pwz/zuHOA8fRtrvr7Gz/ym2XJdcddVVXHHFFfuA6r7t2759wbaOa+wzRfdt3/btS2Z3nYqctFiW+tsp9vnHvn+57J/1/CuQQtkXUgMCl6uwVLKG0w9CM+qYD1tgAs63hDRDckKImu0+mxrGZLHZ6SQdwwuf/v0YPIFEx5Tl/TeY1XJ3fZGvC43IEiqIRBpGGFqECQPCiEPMuZUzDhzmB77newBHz4ChQaHGJV/j1MuysofV8cUv6+SkulRq+UuFXgbmGDL/4ZU/zmRzxKw/hkghmYKIwVlLigVJyvbLxhLKQllWeMZ2jC/Ku7FoCLS3Gk4rErCMaxl2Qae1t/XHvPbBnGLD0txdft/zl1P+fldA6pTt8KQNe4jKayCt1P/pXa40LMyeerpra4DI+mq7gq9lCbosHxvrgOgaGMHu9hXt65Rny2v7s3ZOs/bU68RmnbVWs7lrrWdPeZT1lXZ/kN19lcypAFY5mR0mta2uA0ECCuDUJB04MmAlrxDFdTBbAVlte1LWDl2DXhUMO/U07VT90B7AI7NLo1q73rtyo9e/6R22awfag3EtASvJuwD7HjsJZJPCMoHPbkFOsU8Fm3Ml09vl8SvYZ+9yYacwyfW0e4+/up56+t3nuOsoEJS5VKHY3URJrNXNpVzMipOWl7WJ3bDe3W8rWyt7lvVtUnvYvPf/e+rm2hHXgOcVWFh2uZSZJcZg1p7P+uEydz3wXfuF3e9m79e7Xtmpf5O7bpNTbmPtevb+tvd8py7jFzIOf2FjtTlF+fY+z1P1tf9SYJd/6fOnf1Y72TkDu/1oASzkookTPZ7Fdg8IkwNTFnlGSkm7p2VfIFHZzkUoRVv3uO1IJfOj3/JvMTgMnp6BEeOTRoS7to2yam/LdrD7f8eIliNEjnPW4dP57u96Hi1Sw/kNcwKOce0ad4V69AlWZ9vq9y9uHrV7RFt7Zj2u9hSZQmRgABKJwAtf+WOIZNzI8f+z9+bxllTluf93TVV7OOf0QCM4gCheoiiICAoyqEGTaJwhiqjEqAkaE6+JMRo1Gr3q9Sb3+stswCEijjEazTV6E2OMcUIFjRoHVKAZGoFuejjT3lW11np/f6yqvWvvPu0A5DZ66+lP9d6nqnbVWquqVr3rWc/7vlUMRJ9i2qtGZo2kC6BTgqrM5mijqFYjaj1gsRSMyVR/gz6uQ4cOHQ4uOlK0Q4cOHQ4G6pGsUhPP5bRCpmoUoxxgufuRx/DdlfVkUNoAumR1fcSwt1gnVwItjdpF1Vm6hRgrXvWBl1EVntzmIJaqqMiyHs4ZvIxhZlieBv2ikrKuLEY4m9N3OeU6hMKyeenOPOZR53Ds4GiukMt593vfzMpoTH9pQBAoQ8lguMjqaBWnkzJUiW4RQJHYBOKXhva6NZ91eWV2ADtpSZUUVUUco/uwhmedCi2kzNQ+pozFla6NelDGYsSlJBVRE0fCPe96DxQeQ4WIBaVwKtRDiw3c7/+fwwakhWJCbkzElfuNxjcih+cUtMy3bvNXi2yd/J1Icl1TuWqGBUhDPtX+LdNTTcj5DRgDhUbmN7T/3Eh6NSFq2+sad+GmHtNK6pnfQTLNPPuNHOfOs9+d1ybUNiqTmlXp7kf01u33o5DyG5F30roOk52alM5AihFLTQXO1WQDMm2+7PNk1XR7czQ3t79LV6Fx8dyoPhJbxGitGK13asLBNPVslM7N+mn1Tet4c8ffqFYTgrPpeeursiEhCshsnSfXbU5pOSlva3LCkBSvrVJuWLYOHX4yMTd11uL9xIPJbD39Zrj/MQ/g6zdezu6VNWw/RxlVi+hbDwy1NlqEsixSCCejeNn7XgzBkKmcfn+Bohil2NkzSun9kTLc131PS8FopcfTHvsc7t2/N9+r/p0PfPidjP0yRSwQDP3hAuMyTfRE3T4P6EbpPVE03zo7KtYMsq4nV5TMUgKRgLJCEcaUjHGbLUEqlsMIqx19PcDE5EXRJFeKE/V5xnhlzFK2hZ7qc//jTiFQkaHRBvyaYIddJ9ShQ4c7DjpStEOHDh0OFjacLZ8lfDxw6gMfxvZPfJe4shszcNhM4XqLlFWdHIAmqlutCapZKGcMZSgZbh7gq5JyvMxwyyJGl6yN1xDja3enhlysFQQqgkoZtEu/SmCEGjrssM/Nq9t53z/+NVW5hpK9uL7gFjR71nYxWFqkLAv2jfYxGAzwPrm7qhapALQSkdz6pott4gVdH6sh1dKnyRzFaEzuMsbVmGzQBwNr4xESIotZD5dbVMwQH6kqj1GQqZxccpbcZk5/8BlQ02LWqlpF6GqVxk82IXqg0k8vS63sO8DYRaOn12E/QifW2w88bNzvJ3NhAPbniMz+pNZMeRrKLSn/pi729WBwVo45R0vGWmHXImbVlEiT1u8SCTd1r50GNWzXQ00O0z7LbOEPpLLTqNax9YZXSs8ojyZc5gzBHCfb9jsFU+XqdKx+AHKvxkx7bfjsppmeWbK11a4yLWdDjAp6LrF0nK9IC7P32oZcdOtLugqta7uRSlUxvUHVZC2aFslYI0yOGlu7zxG1qvXRkLMys2lmn7TJzf5+o7adJ41FJ0JXxXoyoNmlueaReTK1Q4efLsxPksZpfyJMwrg7cgIF97nH8Xzzmm/QU5sJdkQZx4huQnXUEzUqEiRFZ80HGWvLK2xa3Ew19jijGa2tEHyB7VuKsIaowA+1A6YxSybEqIkF7//4O1nZu4LtFwS1RtBjKu0ZDBe5ee0mrKtj4CqhrYjVM8/1AZTzPwRRtX87tZ9Uk/lURaIIIp5smBHLiqCFUblKr5dBVJRFHaddAlDVrVBP/olmoDcjq45Y9jn5uNMZsIjBQOWxvY5+6NChwx0LXa/UoUOHDgcLGymg1HS072Okpxc44dAH840jvsZ/7NCsl3sRX1JKSZ43bs2147uqaYZ6XZSK/iBj995dDId9BptyVlZvwTlHUAFt227RENWkQKA066FESSToRHNEPPQUhVoj6JI8t6wV6ziTY4ZDxjESjCEfDKkUaDsbU3Gm3txac75BrA372vW5IQla51te3ced73xnbtp5M1l/gATBlwETczYtDSjHaxTlKuI1PZfTd3XynqBwoc+pJ5zBfxkeiyNPxnwTClA5cC1V2k88Zkmr6TBzug4ayksn6kxN3dH3E0uqKWmkYRJbdCN67weRnPuvqjMeNWRWKzt0W33YdieeQZMhuSFEpe1UH2siq00mNWdPJF87Hie07usWSTpRnv6g+6JRNze77acubBOmifSaVYDOkwEbVJOGEJyWt6nLhlC0rk6c/btVl+asDfEw3R5nyi11xWaIwIakVnGWUJwn/Ory7s8NHqjHmK9nQ2bP0/Htv/dvm/n9Z67NfqTkXL1a/fC03X1NOttJvadkugb83LWt1cHK7E9oStqedp0Ns2GZxgie3T9dh7Y6mB92b3bo8JOEmsCDpm+KTLOaAQJV5bFZzqlHnsH2o7fz1e2XMw7LrKtdeN0El2jCbzST0pFyXLC0aYF9+/YyHAyo/Ag31OSZZu/yHmwvn8SN/oFFbIIJi5omd1Kwa20XrmcJmVAJZHkP7yvWxZMtDPChmeCQueO1+9hbO/ERJ+/6aX/WDuOSvjubMS4KjMqJVaRvNlGsjlLSxEwTVcBISl6pBExMMbuN72PDkFwt8rOnPppjhidiWcSPhczY1rvgVha/Q4cOHW5ndKRohw4dOhwszCu0mkF5bec6pamAjAWedtqv8r3RQ/inf/17rt9xFSpTlKWfJLuZDAyUTI7jfUme5wzcNuI4Uq0WLDIkk4wYI77wE6Io1kTBlGSNKC1orTDKEIKggoVg0DiUUrhQkfsKP44oiWhnU8BqBTHGSZbujRBvszEca5VrrVWUWic4CSOg2ZJlrF894k75XSAoiqLCGINzjvGOdYZ2iCKSWYetLOvr6zgM9z7mOE66z4M5dvPx9Fggo58GX40o5KfAoJ/hciappzdQTzaEaZtLqYnDNlEoxJbir6HOpuRQc8yNScADqPjaxFWLAJ2SSw3B2VC4aX1AzxFq9TMyiQtZrz0AGTc9b0t5vB8x2Fadpu9TNen0HG3F5JQIrDF3D82SmXES9a2doGb6Ez1tk4mKqKEFJpT2jPBQtfaZwYZK0iZ25gGIV+aI0Vb7Tdu1oQcjaoN6N78wTP+eHKul9qS9vl3QOQV6c9pJG825l6d95urf7Nw6vzkA4TzD67b+mD3/1D21OW8TPqIhXafX4wcQGqp1z9LUY/66pfPMkv/TyaGmQZrtUpPWP8HdVocOU0we9Om7KvUnda9TCdophlmfgjEKx1NOewYPPulUPvzPf8v1t2iCTsn0RE1D7iQ7KKK1xq95DjVbUGsKolAUBSbL2cKAsNL2WPlxoNCiyfUCYVQhozHW9GEU6MUDdK9bAAAgAElEQVSIaIPC4WbdKJg5mzQT2bfi9OmXdVHmFeV6YrNppSjGJZvyrYnMTS5I5HnOaFxQWkXQghGPImJEMFGhQ44JfY6+23Gc9sCHc79NJwIOw4C8Z6nDlG4wa9mhQ4cOBw8dKdqhQ4cOBwO1imcyU1+vTCqsqX6tT58V7xnYQ7hP/2SOfdSJgCdSYVtZnBvIBt8jMGZMjx4Aq6yzwACNnxAs+ydbmjo+RwKBSEaPFJS/SUFT4GoKYboIkRRUf15vN1++24JYl2BKNsnM+RQpPYDBTD5BtYgKgyKrj+Pr7Z5AQGOwOCw5EjRO96d8mWmd4CccU4LSpcFRQ0S1lW91GncloFVzhVsuitJkoY/1YDQy0WrK1DV6Rrl5AJXdNPFS2+n+QGhcCqcEpiJsfH9N4jfMqmEbNM9gyiQu04HirXA/nj65B9oK+5Fy85jP5j43cJ0h/WB6rSYa2enTMF0z1/6t69LkUd+oPBP17AQze89cQ4UgtN1JdU0NSt3X2Mn6mSswQ8q2Cez57XOj6Fa7NO2u5o8hEOvLPkmMNVNPPXM5ponuYus5TzuYmgAN9er9x/TNgYq6TE3/HFut1r72dR1VM2mwQazAeXVpi8SdkJ+SkkMJ079n2rRWgTXvm1nlaIcOP22oewNX3+VekdlenQTScXR+H174i79Hhq376mn8Z6nfQ43fQUlJVnso+Pp7Wpdx64fQzXuu6UEC4Kkosdia+rST/aY9XJx5bm8vW+pAaGzDZvKmoiCnB0jdRoYmEaGaMJ0RwQAZHoNlSAp7U0+6A8pIbUd1vVCHDh3uOOhI0Q4dOnQ4CBAaEzJB18Znm3CQmrpbsosIkNFHaDJwzyuEmPxS6u8T/ZjAUjM+CJGlOrOTaQ++W2SBTPb1WDMlMBrDNkaSi37zUwFRQhkFY5pcpq2B9wHc528L2oSvnpQvzm2BUJaYLCNWFbpxeZdEaYRgMDX3FSMoHWpzXyfXNa9xTk/5JgcxCtoKPgasbsUC/EnEDIOe1DGxVunp+f1mSLT918+i3us2qWl/EHHYUrFSu/wl9m5254mab7YQP2gwOVPkOfK2rYxNJG9s7TDFBvRXq8wHgJr7PlHntpXgcwrWA9ZgHgduy42PpGfKMItpOfZrK6Vo51SfktwpgIJpX56aMNfMNnPbZX/uam5Qjyld8MMRp8RpqwzUZOKEtBcS2ViTofN1bMbx82LnA91T6fc/Wgk3KvPs9/mrNdse0+RiU4X1rBp1A2K9Q4efVGx4AwsTr4VmNkQZVBT6ekCJR6iwWHLcbHKh+kFuJg/mn5GIR0tMCdkkYlT2IxVz4j4/X3ylEIEYA8qk3kZI9ppuueXvF37oB9b/x8B+HhvQ7nNEFCKCEj3rFdDI5WdmoSOohhRN04uhfgv6CFn9Kkm2Y6i7qP3fkh06dOhwsND1Rh06dOhwB8OUakmpVIyAjeAiZEFjg8bEpCQQEpEn9WBAJmRRUidpIlZNzc/MJNohEQAaxKbBQ/OzWiinBJy2KDRKbBo81Mor3Vb4ybSsudYYVAqLKtAqylSy1v68DUuTe8BEUFGjooZoITqQeokO44YgDm0H0/VkoAzaQtB1VFLtia0COmNxWf2KbBpMe7T1CIHEK99asuP2Q4y1MlBkMvhq1v0wCBBDAKlASqLMkfVBQ1RInTAroCmlievpJ9VvDIkwIarqi97mqGn9KZKIp9hsTHdn5at6H50GZOnC1Eva11eBVD1NCPXN1JD4fprkRyOpHUTqgllCiDUJNp02kBgmCdKnraaTCK8O1Bir0UTNF+N0ioDYZAXWCJYqTiub1IQxEWIiqZ3rCYVZRHyVkn2IpKOVVZiQgr4MENMVKYp0Haoo+FCztEEmakkf/LRelK16QqjqyigIMdRfI2U1TudGkuq3kUG2zEPvfSIagBj8jOHoY5goF0MF1IpriQXNyDmiCdJcq5juK5kOiKuwDvjUJ8X6HpREXiBh8sw3/ds8xxBimPR8PobaD7aZ5In1OcKEpG3ae3oFNCHWz09z8BhBQq3IFSYXTqAI9RNQhwBFIPiISPPkGIIoghSkBCRTlVQkgMi06xQIwTCNl+vx3k/KVpaeGOvfx/R0TBOI1W3lfWrXMqa6az1lm30FCnzTjjHdP3OPZocOP31oe3SIQoklo0ePIbZJbqbqZ2cShih9TF75rcWiMSq9X4zSP7qtcoB/EFEqYrRB12dTaIyyqeiNHXWg5bbYUXGDRaDtkaCUoJVOBOY8Adus04Cu20+a8ByKFGQp1SrX012NTmGZut6nQ4cOdzR0pGiHDh06HBRE0oA5kQGG5LbcxHOK7f3mjeAaU8qjbf23Z9/Td9XaY7LnRjbpRsqD+f2aAYSeklEH/Jw/7n+WNGm+jA05p9pDGj1d1ypHo7pVCGqiwm0NeOpyi0oxHsNkBHHw4b1H61qNp6ZJHLTWM8TKgaAAbVQi3RS1AiZVu6xirbSxKGcRKVGAq1U0IXowINWUPQxKUwVfs0URDJQegjQ0JVSVJEVJKBsWDQTWxyOMNZR+TJSYVIda48cV+EQshlBiM4PSmigaYwxIoCiKxNHbDMFgEs2F1iT5nHasrY7RLsXolZg02SIVVgvFaBrztHagT7dOihKBzizEQAyCUaCxBF8l6aMSisonKixlOGNchppArBBfpDKIxpdpkCmqIcQCxfo6NjOMijGxJlWNM0SB8XqBdQ6UIgZPnuf44DFaoYxKBKZVNZGnscZR+QqFYGoS0gePEsiswde8mDGJuEQ8uTOMR0XKOgwYA1VVdzcCEDE2KaMAnMkSCQesjUcobSbctrGW4D0KhdVpcFyFgEKhlWFttE7jrl6OKkLi63AmNbQvQ2oqAVE1daAU01tZU5TVlBQVIEacNiiS477SZsrq+xJM/YyrpNcsfIV1jjAuKMt031Y+YHQTFgSir6hvHmIxBpX0r97XPa6GKoB1qQyxqrBGo5QQYkCwoDKcqtPThUSc+xBRqJp8rUnvKqT7RmA0SqS3tfWElyiyLKuf54jWkShlIqBDerZQYJxNz4mxoBQeqOprhwREmvqlW9FoRZzvMzt0+GlDY+y0+gsVU8xRQzOpDEndONnlgIdRtN3ab+PweRIWI0wJ2ckx52yMA3lj3B72lMwdf1KuelF+ShzvZ07V2xoVu9L1xHNqowkRSvKqmIbFUdw+he/QoUOH2w+d+3yHDh06HAQoIrZJQCN2xgbWSaA3cQ1XumZDpXaYV43qaGPjvO3VNIO2xa82MroP5C7b/mwdSDXKu9k9dH3MiTtni1y8/dCQnrQM+1myUlr7xrl1hmkTmIYtoM76HFvHrb8md+A4OdYdIV2JtZYQAsaYiUpUKUUIoSZWfgAEkIgv1ussuiblPlDJTTBzdjIu8kWJ7WVQgXFQxIjTFiSi3Cxfb0wGUkFRQNbHOBDSscelsJApqMq60S1SRZTR9Ht9IhXOGkJUxADOkIgem2STRglexsTYI/F6AkaR5ym2mUcjIe1H8HgEa/sADBd6VIBXQk8pJAQUYzA9+r2cqgLt0nNVhhQf1dbzDcX6MvlggFaK9dWS/mKGtn1gROUD1i1M7qv19TUGgyEA2tTkegxo49AaxmPB9VVSWyPk/RR3spdnKBQ+CGWE3Cl6vZxybZVsmKNNUhJabRj71EfYyaOvGK0V9IYZShtCOcZkGQFBG8vynjFLm3ook4SlWglIhVYexNDvDSjLSJYlUlw5qCLY1gSN9x7jUtZgHdMEQr+XJ2dJUcQgaJNI4xSqIkOTCE8vI6xy5P2FRJ9HyAZuqr6sHzKrBaKgjKoJykjwHusykETW5lk+M6kTvaBMpIoF6Cxpk5RKyTx6GgiEOtRFALR14CtMnqfrUUHuDEqgGI/JcovKHGVRsPu673PCCSdwy9oarj9kXFTYLOfq667nsG1LiIDSEe09CJRlicuHqb1CJDMpup4x6b7SxiZKQKpaWWWwmUldu0CvP6znYlLlqrLCuXTfNG1hrCWGCmPd5LkL44osy6fPdT3BIdGjbFKdhSAIKiW2J6nAOmKiw08TmmAd+yUwm7vNm0gkwjRcUWT/SNDTMBtzx5nEAv5xJ0il9S3SxC2dPe905lupRrZv5+rQSNRvw+SsatT6tGzBJrlfrP+KrVI38cE1KIVGWkWqNbVt+7LuXlTre1o/F66gQ4cOHe4g6JSiHTp06HCwEVtq0PlNQBOIH1WAKggUBKZKwPkJ/Bm3K5geu1F5Tmb3572q4tzfaeAw/dQbbG+X8wCm+pwwYKPf/7ifExduGrWCZ+JeO9mvCSCwf/PGplxQk6uWiQqkHR5g5reWRmeiJq198CAiE0K0UYq21/1AqIj4AtvrQR0F1odacYmlLCOhVqLZPAcxmJonTceulYjj9dr9PBE+4yBJxuaSMq7RhRggz+pEVyq560NE6dTeZRmp4gihwmiFNekw1qrk3R8jQcaJzKkVnGgDRUEModaG1idqlJPOzlzDijRkDgG0VtSaOsQnArYoK0BjjEaZWvBKIB/kQIAoDAYZBGqv7JDKx1T/MqwJUV/65LoskViVad0Yennav4xjCB4UVMGzvL4KVFijwKpUl6Ik6+egTIoAIBGlAtZORdBlfex+v8eoTIrARF56qBNPLS31IEJZNsNpqZNmVZMBsdWaWI3ShAxJJapM03aC6HrCIAjaGmIIlKFKFIROZDy+AC1o04NoUz8EeMbEWmPdhAhA+aQ2l0jlYx3yoYJQu/MLSNAYY9M1qidfQqwX78GDNgZFhdMawTCq6r7UAGjKUGG0IHjKehPGIFWRytGaj8p7PZS2lDGS5TkSAmec+hDWV1fZtWsXZSjYvXcPh25bYjSOhEgKoeACUJJlQ4oipskFo1HR1eE8PJUvCCR1p9aqvvaKoqjS86A9RRHrcKYKRJHnTaKmKl1zekiwaJ3u5kYRmmUuTRAIVD6RFVGYxjmpAkYpjIH1cXpvlGX5g3qHDh1+MtCe0N3PS6a1j9rg+8Z7T1zXN/z9HG69/TI9c6x9G9L3abK1je2x2+v8zE6MT1cynUSeJuBsfhtIb5UwOVatB93I3Jgx8FokbIcOHTrcAdH1UB06dOhwUNB2xZozTlXbnmwb+kmZICTCI5nTbfeujWz3FnlYm7RMTFqdgujTXlrHkmZpb7c0GejT94ZMTIvCotvrxEKsPzfYV9X7/LifGzk6tOvRtNmEKN6gjUoFhYZ10jKu10lrfCV6NiGWqttsksThIKJxl19ZWeGNb3wjb3zjG1lZWZnZdmBoVK0uu+F732VTZtiyuYfLFBe/72OoTGNMxZMf83AG2qF1j3sd92DWI2TG8Nl/+wROOxYGiwx7fX7pyU8hQiL1QsWrX/TbOOfIzBCrepxw/1NYr6AIwt++5xKW3GZ61rE03IQ1m/jmN7+F1fAf3/0qP/+ox7J3OdLk+Nq+fQe/+JhHEVXBt678Oo/4ubPZuw8aOem7Ln4fD3jgg1j2K3jGEOG9b3ozTmUopRgOF7j0S1+hIhGjMQrECnTkuu98g8MOPYxXv/p/kWeOCuEFv/USTjzpIRRVBUQuefuF5GqR3GqG2RLGLvLvX/k64LnyuqvYuu2e5GobVjusVmzefAh7du/ivRdfzNAM2LppM1Y7Ni/dmcsv+y6r1YhLL78U5/rkOiPLcp71rGcBJVdd+W0e9ainsLxCyk7hx1z8jnfzwJNPpSrWuPI7V3DWIx/Lnn3JZd9lGVd8/Xv8wiMel8hFgQ+88xL6egFrezijGNotfOULV2JcUqCHSR9Ssv2Kb3DYIXem11tiYXGA0opXvvLPUTU5OirGgMEZx1vedBFLeY+eMfSzjEHew/Ucn/vsVxJJ6wJv/cs/YcEMyc0CudvEFy+7lEx5rrz+Cs44/TyKMRQhAAXXXv0tznromfhCY1QOuuI9l1yEVg6nF1gYbuHyL36RKKtce/13ecLjf5m1laSSNU5z3TU38uiffzTro1185+qvc/ojfiGFk5AAfp23vvkSTjn14RTFPq65+ts8+hd/iVEBEFE2ctFb3sHJD3oYRQm+DrkqImhtKKoSEMqyJMZIf9BDAb08hQvIe7r2DVWgVtjxna9x5GFH89/f8KcEPBHP773oVTzkhIdQjffx/Ru387NnnU3iIgUk8M6LP8iDTzmN5fE1fOu7l/K4x/wSRR2KVQS+9e0reeQjzyKyj7e+9S948hOeneZ/VEkZbuGlr3gFr3jl63nvJe9lod9HWUc2GGBVxmCwwGX//lWCRLZfeRV3P/yufPGyr5P3Ur+ZN8rSDh1+UqFmv86/+1sbNjQAUticZlWcLJPYxzOu5HMQQPSPabc4FK7+NBgcKfKmRte2VrJVXMvG0i07rCFrLeDgNtlPTTghpt8nNpnDzC2qXnS9NH8jdmIHzZC3BzI/DrLN1KFDhw4HQkeKdujQocNBgUZwgKst4SZuU2TWFG+iMs2SiRMH7h8qJWjH0WyGAA1N+GNg5tgNY9iuzQF+86Mc91Z/tnUes0qRttqjUSq2l3mdZ6P2mxT5AOoQ/aPW6/8CYozs3r2bI488kpe//OW8/OUv58gjj2T37t0/QrKlCNUIqUpOe9gjeMfffIBb9tzC7pVb+OJnP4UR+K0XvgiVLbDuhViWPOnRP8+5TzoHwXLamWdRhWXGcZ1dO3fifeRt7/xgrcRzfOfbV/B3H/oQo7DGt799JUfc7SjGo0SanvP0c1kudzD2Jbfs2sNFf/U2zjzjYezYeQ0LCz2899ja9dx7MMZRFAWj8TImU0QxDPqAilz2b5/iOc9+HkUVqaREE/jQxe/g7X/114yWR4gIX/3al3jC2Y/j5n2RiqQ+TZlyS5wS7nefY3nzhW/hhht3c821O7j0i19iYWlzUsQqeMYzn0kRbqIIFWvjZd5+4Tt42JkP54adO0AL973fCexe3YWPFZUv2bf3Fg4//HDOPe9c1vw+9u7bjQ8Vf/mXF3LmQ89i9549nHLyyVSyQuFXWV0fEWLkXe94Cz6MKaNGG4DA1y/7As/85V/Buh7FeJ1ez2JthnG2fiSFrVu3obVFqSQhPfvssxn5PXi/QhUCF73pzTzyYT/PddclFabHo2rdz0Iv47hjj2ff7n2sre7hiiu+xsXveDc7dqS7pJf3GJdjKh94zq/9Gsvjgmu+8x3OOP00VtZHjMcVp5z2AAgFF194EW+58G2sro0oilWu/M4VPP6xj+amvd9HYRn0t1CUkOWGMpYQIv3cIXiC91zypr/iwje9ib179uLjKl/96lc4//zzWV1dZ319zOrKOo0QGTRaW6qqwsc1slzR729KsTSLda748pd4zgXPQzBo4xEpKEpJpKgIX/7ipfz6BRdQ+sAoQLAp3q1SKQVK7jK0s1z+lS8zXFpCK8Pmpa3cfNNelErhBVQKCgqxIDOBo446ir/8i4u4ee8errz2Ki797KUcsmUbEirWR6tkgxRmoVxf598v+xLn/8r5OOewDgbDDB8162vpntca+r0hQSKrq3s5/5efxte++g0uv+xKIKKN8Lcf/CD/9YW/xblPO5fV1RFXX7Wds856JLtXVhmNVjnxhBPRWpNlGTFGQgiECOWPEG+4Q4efKtTv86k3SeNDP69gnI+p2fKumXyn5Q5+az+TBdImPRFmFaoHMjTax7pN9tPcGWbsSF2Tvmlp/s2YRfPFm5913siG6lzmO3TocAdFR4p26NChw0FA487rm9iYJoBJ7vHC3KA16uSGGXKIOUZyzCR76pyh3jJERdULKTt2mCyOgJ3M6E8HCnXGZ2r3+gMoLGYGDD8K/hMN4alb/9S1f/KlHdNqophNekFFhaUix9Mn0gNyICeixJN8tisU/sDq2x+1/v9J0Fpz8cUXU5Yl4/GY8XhMWZZcfPHFkwRMB4QEYMxXvvgZssPvyYMf/SSsXWJLprnwj1/Kjiu+ydve93Fe8OoLCQYwnpc/9zy+8/l/5fqdt7CGA20hlvSHQ2IQjjv+hOT2HUp6uWPzIVsRIHc55ajENKKSqkgKOwHX05x55sPYvHkzWd8RlUeUAZXyK1kHaMNgOMRToI3g8h57l2G0ZyfP+pXzec2r3sCdDj2CnrOsyR5+/6Uv460Xvh3b7xEkctQ97sxpp5/M966+AajJrDACVWGU0M97vOud7+H/e+Of8JLf/T1e+MLfpjfo17EhPRJGyRU5pOt91sMfyXC4iHWKECq2bN7G2mpS9xltKMo6o1HmoKxSJQQedPJDOPTQO+F6jtg8Z9Fjs5wYI/c59hgWFgaE6JK7/HiVpz7libzyla9hYbiZLHMEX1IWFegUMEJQjNfGhFJYGyX3fzIHEgm1y/rDz3wESwtb6Pd6lBEsFk8BeMbra2xa2JRCMDjNwuKAI444ik1bUnUjkSzr4ayb3DpWG3q2R1HaeuJmmbXx9/njN76Ji/7i3cmyLOFud9/KIx55JtuvvgkJA8bleOIGb/SAzAwhKNArwAp//scX8if/6yI2bRpSBeFeR9+VY/7L0fzHV7fTy7YyWDDkvToZVK3utNbinMFYYbUYsbIK5H2e8NjH8drXvJbFzUuMVlfp9XoYnWPr8ArnPOmJvPo1r+OQQw9jFEMdbzQVTkchhsBhd74L1+/ZjZdAUZY8/7nP47GPejR7lwtMiiQwcdPvO8vCYs7b3v5W/uzP3syLf+f3ee7znkVuBWd7GN2nLEvWRpD1c5567pN57WteicksSi+xtg4oT39QP1ZAVQUyN8DZBYzOePJTH8M//uMHQYS3//W7OOGEB3DIIf3Er2SKMPbEKj00AQhlSo52lyPuxnU3f59TH3QCTkNmLYUf39pup0OHOybmJ4Vbdktj36QwHiHFy5wh9aZqyeZ7Y1eE+UWlbuvHsmsm2e3nPufLPbFV6pBJhKk9x9Smu82o2yS2SeL2cecm2hvidmbqeaatk00UJ/4YzdImk6e26u1Shw4dOnS4HdGRoh06dLh9INCQaSXJFbm9FK2lrBe/wRI2WDYSQ6almfFvYzrLv/9+zVmafeb/rn8v9dKsbxmt7WPupypoGZjNslF9AhNzsW6LqcHt69iIM3EwGwOyFngG1bSLrvVeemJCT46p2M88PVBZZhdVf8bazba9MFOndju09a3Nd5kzhpvjRKZJBtKgJSkxZLLME7LzRnVEFEwHKlMX98gGA4eJG1xjxTfXNa1romiZCdkrLfe5pCGdeVk25TvIiDHS7/cpigKtNVpriqKg3+//CEpRD6rku9/6Dw4/8ihMltoTBYRVchvJsk2srKX4YUiBX92HI3DN9TsQ4DOf/Rw9u5m+zTn/vLN5wPH3JALbv/d99q15TjnpZDIgjkf0shRdMrXwgKc+7hnkLsNlPe537NHs23UzsSwIXrj8699kaeFwsmwLzm7i6KOPYuf3b8ZKcjMs1lbo9eEZz7mAc89/Dued93Qswnq5glOWbDDk+DNPxLkh1ji2bNrC3/3N33HVN749DbpgDURFEEXMexxz3PFcfeV27vszx3DKSfcnjFdRrGMNKFngSY87j16+gMsG3POYO1ON90EMRAV79q6zsAgoiAT6WQQ1hlHgvF86n77t07OOk0+8N3tvupEg4Mn51KcvJc830zeap/7SYzjhpAfiRaOCR0o4+8lP5xnPej7PetazMDpSlSu4THP55V/l0IXDGWYDrFIcc5+jWFvZzeIwTXTEdXjy459KbjeTa8P97nska3tvTNoonfoIiwMivV6PT336cyxsOQStN3HXu92Lhz/0FBb6ad+ARaPrPjE1XXIt11hbn4+S4XDA6krBg848k35/kd5iH2tz3vOuD3PN925EguKa7V9jPG64ZceoUiiXUwWPKMXyasFpDzsLpR393OFcxsc+9n/Ycd11RB/4/GWfZ6G/iM0WyfIeR//MPdi7bzdSlVAFcqVwBp742Cfz7Be8hHOf+mRyFen3MqpijJUKCfCoxz6JZ/36f+W8856MlpJe36RJqtqFXmuLNg7yAajE5GdW8fznXsBNN30f730iURWJYRdhZW1EqTSnPPxUvvSFyzjhvsfx0DNOwYc1RqOC3PaxRJyGxz/xKZx7/nM496lPYevSkHKtYDhY4rJ//yrD4Z1wekimMo455h7ccsstoIf4KPzGc8/lLRf9ETt27OZj//QlXvTCF6dcVfV7wVlNP3OMRmsAZFmWmNsUkHQSIiACuc1udb/T4T8Hzfs+XaYIUkBcSxM4cQ3iaG4p0j4ySkscgazV+64d+DeTZZSOHUYQ6v1lFagXWYW4CqH+3G9Zqz+XZ5fQ2i7tZRVkuXWO5f0X2egcc0uol7g6PVZT1zC31L9Rso5ijGGUFikgeogxxfcN1Ww7ywglI5QUGOpFZpeZdoyjDerbui6Ta9N8roOs17/xjZmRvscRU2u5rjMFSipUrFCTaz53vo3aamZ7+x5I9TOsp3pueI9UdbtU6XusUCGdX+1X91HdvgWKAkVdBxnX9RxN24O1tF2qVN/WvT9rVx/gAenQoUOH/wR02ec7dOhwK5HcW6sy4rI6+F8sQTtW0IyAq76/l507b6ZcXyGzGi1JvmcwhDLSsyYp1mKK3ad0nDrohOQ2KwFUVGijUFIRY63eMynPSowR5TVESbHmNIiSlORFaZTWRPEokZQNOCbPWVEqhbuMES0WhSYqDcFjUwYNSq1QxpJFR0DhNQQViQQkerSAVioliwFQQpApTausIYoiSqLdRDURQHVary2iAsQ1hIARh1ImEYQiWO1QoVaJElG6BC0EMcQokw5cVCRQ5w1VTJLu6AkHOJuPdRpvMhJbKoS0MdaqgJCuhYRp0h7RKZmP0imhT4zo+lgCMxnQm6Q/zd+ziX+SI5aIQSSAKhEliJZUf3GoYFLbKoWSghh9qpPWBEmJZyolKOMwdcZ1YsDoRJwRU3KR5tKEEBAJk7pHle6vECMiKv2NQqnkQosIxihGoxEu69Hr9di6Zd7XeMsAACAASURBVAtH3vVu9LIciRGlDu68otaac845h5e85CWMx0n51ev1OOecc364UhQgRo699zHcdOFHGBewmCcFjbZLlGGd3BcM4ziJ4ZSmcEMkW+DoI+5GDpx+2pmMw26QFV7xO7/Pij2EJ539c/zT57/NA055NL0sgxBZsCXG78GZW1ircu53n5/j/e9+P+/+30ehBHZecS0PfdiD6WnLPiUcc78T+ejVf8uhPVCjyI3X3MTzf+M5uKqH82NsXOElL34p63YLv/UHr2P5ur0MVEWvcmiTQT/jE//2Oe53xkmUEQZ6BNESokMEqjAisxqCxWWL7JFAdqjmve+6mFzBDTdeRRb3omUPxK0cfdTpvPdvPswHPnQ0Ctjx3Sv52Uc8GG0iWmV4LBhYrmDBlWiWEa859rizeOcl7+fdH/4H8IK/4iZOfPjpjGNkjT4PPP0X6viaO3jxC38db4RTTv1FFnXFq1/6Sip7F37n1W9gx7U3EMc3Mxgqdu0tOPHEU/jIR97H5gEoH9l55Xae94ILUOxhLfS4/0mP4J0Xv5P3/MO9MKFg/M3rOeXMn6PwI0r6aCxCSoQUUZx08um852/fy9I2j6LknMeezwffdRTnPP1xieiNYETARgiCMjkiilAV9Ho5URxVCBhjuPwLl3KfE+9Xh6sLoBWCpqqE1//BczniMIXr5ZRFADGceOIDUWZLSkDk+nzuM1/g+IecmFTCqk4EFQt27NjJ/U88iQ9++ANs6SVv1huuvoHnXfC0FFDEC0ux4sUvfDlri0dwwatexp6rbiD360iocAqGsspLXvg7hMVD+Y3ffzW3XHcN+FuI41XMYAGXBLYoBVE0WkEsBa08GKGSEUEHjAIjsxMvbrDIXhzrBj7+kQ+SiWfXd7+DViXKKqJ4sqrg9377dymzbfz2f3s9O6+8DqoRw0yzsyy43wMfxIc/+F4OzQEC1113HU9/znMYS87Qeg4/UnHqSffgVa+/kK99e5UHHH8CeR3z2GiIUlGNVzh0cUAMMa3Utt4hLbH+qlB3hHmd/6cRQoUxdQIzxUQfGIAeAeWXYXU3oxtv4qadN1KEiIggIWKMRZRjXJVoA84ZlES8eLSkxGVKGZQy6EmQbCaf6X0cMRJxUdAS8cZTacGbtN1FhQ11lnGlCDqdXxGxyhKDAqMIcQ2UkNX2TfAKlKOymiJEsl6OkkgMI5REJIA4Q6FLVGbqdzcMTA8bFDIO5MailWVUlngNztUBkatAHhVYKFRFpQNVEAZuQC8YwtijXEY0yeYQCWhJP/U2ved1ECQojOSIMhgVCKpCiUe0ICJEUViTAzqZqDFO7Bql0vSuiGA0qNq2sFYjKlIJRGOQqFBKJ5sTEIl1WSJKC1EEURrEoVVW3xMBoSKqiNVCQDCYlDwxQghSH1ehdCD1rin6aJrPFYhp0hiT+qgULEWlRhCbYsRrIVKhdASZ9gVtO02lN39qx7nOItlleuKJ1NiRaaYIlKRJ5ViVaK1R1hAiGGM4/K53Y8uRR4HKQPXAWIoA2kQMAQPEENAmQ+qY+8njZy5WbIcOHTrcjuhI0Q4dOtxqSADn6th/5Qibw3pV8oFPfpGdleXr3/4PxuN1nA7kmUbVUpzc9lFRI1XJlqUBRx55V+50p80s793DtddeCwHutO0w8Iql4QL9LEcRMQYGPYsCxuM1AoGey+jZAZky5M7Qyx15nqGtofSJKPShRBEYZIa+cTgsxjgqPKGeqVYYgtIYgZ6PKKNZ00mGY0uIUSh0TA5CIVBVFaEo8d5TliWlrxhXY8Zlwfq4pKw8y6M1fBCqoPACMSgCKhEKUQhK1y7r45ocztGiUbpCUWcRjxod82RIm4LJsFY0ViWSMupIlGRAixKU0miSGkgrUhB/lSJDTa6dAqMU6GS4K2uwKqkNjVJoJfRzBzFMfiXKJANXW5RS2FplCclwTgRjMqp1TYQ2AwlgQmoaleIBKkyt+iwRHVBK0jnEIdGAr430OCZKypuNMSCWEMErmZCxMQRUTYpabRIZGuKEkK1imClPRKiqlJ1bYiTESAzpb2vSIKTfz9OxyoqdO3dy7TXX8L0rvsMRRxzBfe9734Nul8cY2bZtG9u3b+eSSy4B4BnPeAZbtmxJZP8PJEYt2D7HPehU9n5/O5/+6Ed54hN/llGA177ytbzuD/6Q85/yeN70P1/DGWdcDNrxV+94P3e/z/HcddtmkvYYiBpwiNKo9V30gP/ziX/hRS94fr29QNVKl8pr9q0VrK8XFEVBlORF/+l/+1f27N5NWQjoHJsNCEJyR88jVnnieIQOlr4d8PWvfYVd+8Z86gufISoYlcv4MKafLTIwjt984fP49d98Nh/97GX0Bg68Zcf2a6linyPucRec6wMBtOWWfXux+ZB9y7B1iTS3MyoZupzhwgLfu/IqjE4TDGUAp+Hzn/ksu3bupizTQG9hkLO2Dpu3pCor4Lrt17A+HlFK7f6oFR/+yIdZXV2lV6v0UnJwDb5i2+ZNBB+pKs8XLv00t+zcxT9/9pN4le7PhV7OeFziI/TynGoMKgeURmWwZ3U3VgnXXXcte/ftw/Z66Xmv4OOf+GeWR8voLE4cRAWNUj3WS4+IZ2GYPP21EgIlSpcpYkBI+Z5Q6VlFQxQhquS6rgCjBihd8ao/eBnP+41n8/f//AmGSwvYaLjh+pvY8f1dnHzSfXnmM8/lmc94ItglKrHsuH4X5z3tGbisT27gZa/4PZ73/F/jo5/8F5a2LIE4brr2atZWdqKyBYIk1XLhYaghhhHGglYZVmVc/qUvcc81w4c//r+TytUXZFqBylE647LLvsDR654P/ss/YYBydZW7H3Y4VkXKWOJ0htRuor6oOP+Xf4W3XPgXLPQcWMMLXvxifub+x7N1yxCklcpNZ+xZWaM3TMSqLyKZC5ShRFk96fO+fNkXWVkv+cC/fBQNSAyoUKIlTbAEBG1BioDKY6qDRGyeYUiTZ6942Ys49rQXcNHffAxnQMVATAFoKYoRmxaG7Nt9C9vudGjqF33E+Mjd735Pnv385/HSl70ciQFT/6bDwUJMhCjUsw7T8C9pWjhy5Sf/kfHN29mxYwe37NtLVTs765DeYUuLm1Fa6Pdzen1HUv+niT8JMb3fBAgmCSJDIEapPyNZ5si0YkErXKYRp4g9hTiDMyrZIhGcNmin0c4gKmJqu8OqHoGAl1WQChs1sRBiANEZ4+iJWuMWNzPoOYwpcVmKfSzOYAYWMcmW8lWFDquM1lZZ3bmX1VFJKAODhSXEavasjRAv5K5HEaEoRyxuW2DTpgWqqFi5eZU9Ny1TFRVkGZVExuNxeueHRBIWyTkA52uCUNmaXPQYHbFWkeUWYzOUMizvW0tK7KhSbE2l0uQtgSCJrsuyDIsQY4UQ8DFSJPavjvNs6sSMgpLkz6Jqr5uoIIpCSbKkImpybZSKWKMQFZF6YlqJRomdlNtlmhj9hChXMZGbOgaiCJhkIwWSRwRiksAgWowSvJTJK6eFxn5LCedsfadO180kcPTpt6JSmIGJP03tmdPLLFrDYNBnYWEBjMbHyK4rMwaLW7nrPe7L4Sc8BKQ/4TulPmPXPXXo0OH/NjpStEOHDrcasf7PGLC9PuVoL7G/xC2jko9d+gV0lqMMDG0PrzVKJ1K0JEMZhXUZ14/G7Nx+JdtWNrN5acDw8MMhQqEdVSjZvetmrBG2bd3Eos1YW11FAS63FFVJgacMBX2XYTOHsRatDdFHyrUxzjlcQ/x5KINHaY01hr61RCq8LvFUaDGN1BJlNHnPEYjkzqNioK8iQWmqKqewGd7llGVJ4RxZ8OShT68qsfmYtXJMyBxliEiZDP8qKHyUlCxEQOpzCQGiRWKWDE89VSwqY9HRIQ27SUQph5EU2woSwZkM7NrtWzSoSCEKI1KThHpi0DaGr9Up1L9Co6PCK4NTKqknRFgv6uysjSGs0qBdaXAqua0ravVKfT80JKWOgrXpFTMxowVUFKwSlHhiLIkqgqpAS63qrAMBiMEpiyBELSljeDoASnswYEQTYyRKUlUkgjeVTxtDSUyqryiUMSYtbU3MAvQWhqmNo1D4ilAVRKCXZTjnyPOczDpC5TEktdfy6jI7d++cJOE5mNA6KXYXFxd5wQteAID3vh7Q/BClqDJ438da4Suf/geOP+H+PPNcTxUUf/qWS4gOXv/fX8ZTz34CTik8jvud/FA+/7mPUxWrvOplL+KNb7yIoDRBaZ74xMfwuj/6Bc55xMn83b9cxt996J1QrWGCMAAwij/8nx/ixS/5Vf7+/Rdx1hn3plQQBc57wi+zsO1u9BYOZe2GG3EiZALRB7ABH1bJe5A7Q1V5gu3x9ne+g015Ur2VUmKHQwofsE545gVPZ2gihy4u4SUDIiYzfOpTn+TO97wLuYBUBmXGbD18M3Hds5TX6mEF4xGMR5bde+EeR9+bt7zt1Tzk9HtRGQ0h49fOew7D4d2pwiLWBXx1E70MKu/JbQ5xG0ccsZn3vefNnH7mccltHc35Zz8XtfkQsvGY17/uN/mzP/pznAbt4fGPO4v3vfrpfO+q61naupU/v+ivWFhMcyUEQTNE261kmaUY7WVxobkJYJmIGi6Cz7n33e/FR971p5xx4t3x5Dg34GmPOxt1yKEoFVESMSqiMVTRsnTInfjyFz7B0mCA6EAhnkef81Se+LRzanFhKn0IYEy6p0bFGOscREnqH+3QOvKUpz2RMq6ydesiEYuKSfl+2WVfTop/pcHkCAGtNCGOyZxhNIroXPO0X30a2o7Yum0TUUCJY+h6fP7Tn2TgcpR4ynFBvjlPpKSqkODxPmO1UCxsO5Q3/I//xiEW+gGMCpRiKWLGSqkZHnoYr/sfb2CThYHAVr3EjVfdTM8N0DqFAtAaqCoyB/c6cgtbtmxGJW6Zhz3hHP7+I+/HA5mCcuzp5wZUn0MPO5Jy707sCPqDFKPAm5xSDFQBPx6zsG0br/nDN7CQJeN7mKfJuZW1kvGoZGHgqCpQeVLcjUceZ3PKosDakr4bctidj2Tz4XfiEWc9gNyBweBJBNDS0hLLy8v0er30iCuFsZYbrt2OiHDBBRcgpPdKqJW9He4gSK8m6ukKGK+yb9eN+N07UeUaCyZSxAofE+lpgsfuW2ahb9iUL9KLLsmna+IqhoCPgRhBfCIqU7KtpCIVEUIhZNaw6AyZGKSOO2OxOCy6KJIK22q0dUlxqNM7X2tLrMBKQOkRRoRhlSE+4qOAySjW9xFFMYibWPADslwwSjMWhR8LcU/AWktmNC7PcJmlHIzZt7jCyKwzXhuzlI2pigjr+6g8KGUpajuitzrEhj5F4Ql7lmHfmL6yWDNgFD0OT5SIicmTJif18VltOEXShJP2VQpt4Qw9nWHq7OwDG6jKmCZKlEqeUeKpJE229rWlp/ooJfjoCbEi+GTfgUZFM5k2FhGQiJKQPHGUSpPikjyhIpaSlAxNxzRBnGHI+w6dm0Qcr5XpWmIQBQtuSBVLihDxMdnWGlV7ZNWRAZLuNEVGjwodFFlQKAzeTIIYTcsI6T6AiRR+1ssnQUkkl0TwxtrTJrbkpEoLrAWs0wxNn6EdorVOoVLWhGJ1J9dHxeHHngi9JZyaOsynSNlNOswGdWifSVHi3PYOHTp0uG1QslFv16FDhw4tNDPE7c/PfOZznPaQ01KMugiVH9PLDV+/4WZ+9y/ex27Tx9s0U5w7Te4UmTI4bRAxhKok04peT5PZgMSSntMsLQxZ6i+Sact4ZQ3xJYaKnlUsDnL6eQ9Xz2DjNFYrcp0lxUOeMcx6yZWw8lRVck9r3KYzZ9EonLYMspxBbwiE/5+9N4+Sbbvr+z6/PZ1zaui+975JIyaJbARmssEGCRkEImDMEgmjgQAGBEEYowWEJDZDHMBggomZBMiSSESEEBGw4j8S1kpWAo5FZGMvZsRkJomnh97Tu/fd291Vdc7Zwy9//E71vQ8LMQmkZPXvvbo9VFf16ap99tn7+/sOzPGAeqWYtSWDGrsndx4RpW9CaAXnFXWerB2l+mVDXphLJrdKbY25ZM6miTFnnji/4JALZ+PIxZQ55MKsSl28DGtdpl8x1l2rfgFKZ2NkNcVJQsSOWxmXIPlkoFctC9PS3pN2uWJ0Jl+qZjFgfpOWI3qvDMqpLUNlkWN5MbZoECGIo1s6/SKyeIIuzxUT3hvgegQVTapmN7dsBOICijoFVdugQTPmhDSzHZC2sESX5z6OuQaOezbty8/74FARvAhlzgsb1JiuwKWXpveevDAZWmvkVi/Zk+IcTszGISyUhForpczGwIiRGE2Wr6rUXIg+sOoTZ2dnaG2813u9F89+1rORd+HC/B2xQf8wpugRxPY08zerDeJAITI2YwemMhttzkUO2aHJkrFP/OJ3VhM19IxAVEiHR/iCT/9kvvSbXsp7vu8HMtCIjIjOvOylr+bXHr/B13/d57CtGeptcumJ/fZyo1PdjEriMEOXINIQHaEmQyrXCuLY1w3egyuNGAwYH1vDhUAgE+odaB7cdaYGx0wymjUCfGOhYz0KRMZ6wwCJDJ1b0AkHxQFkAmfLA7a0HOEAbgVzsE1nXMb7UaXcbo+kdQ9ubzprEk0jbtn1TXlP1yt3Qz28pZi7Ai6xzxG/HLMHQgFmhVVlP050/drsRcQY+tIPlNronIM8gp9BPJU11UGsMDfQCIWRDQEtGQIcxj2rcApZIHnUwxMVooetwoKGXm5I61TwKaClocGRMZU2bTK5O41proTu+uX72gp4WWToUpm1me2FRvLSVPOAlD2qExJ7e9NaoNUFqBSY3fKUDTrhrudd8iie24fKuu9Ii32GaVUrBE8hcHYoDEOgx+b5o7lz3sBEQ3JlHaIdMBnKHroIdJw3QZ0xfLsG3XIsLRe8O4B6alhZUyhXYlT7gVqPXRruHBppZW6uXqFeXBBWHfiZSmIi4oD+aKnnoC4esJE9Tm/xuv/hh/iFRwb+66/9EkIGx4yPyRi7inUZnFhAmCoxRF7+3d/D//UTP84P/uiPcJhH1ql/V/dzrgpordgcrQ5UUSeL23bhid/6ZX72R1/OtlwQo6dq5fbunGma7D2eZwZXOFlFTk+2xM6BmhxaRKhzplal5EopjbZYZcM99jYC3gu9F1wEiSDJEYIjOWGFIyAQBHpP6YTqjUodxBG0o6Ecyp46Z4Yc0Lkx50oRZXbCNGVO/ECfAqFXSI4LzZSq1AuTyXdDx/pkTTwdwDtqGSml0KZK7wduv+0JHnn4rZRZcKEzRY84HtquyDlzvj9Qq+CysSJd19O8Z384GOhZldYaZVnLRLV1HU5Qzbia8Q765Ih9Qpw39/MKeSqUuSFNaaJUbWiyNcI6dAQXyTkzTTPSFHBmAeQCOefFPgQWZ25oulhvLDZEzdBAFYfpgwwUdc7UOifX1sRV4nA4sL99Rs0N5zu893SxZ86ZXSvMNHCCF4dvlmhf1ZjF83LcNME3SNVZgyp4yj1x95druKMW3r0DUJRGLGXp2nEXGMUYrdAIweGDEGMgeuEIe4YuocN9jNf/Iu/zN17IydPfhxq6u77/uRBigiUM1H4fT/YTlbug6HFf8vrXv57nPe95T2azXtVVXdVVvYO6F9e4Yope1VVd1Z+wTOJyGAupD0TfU2n81iOP8djuwBN9T0OQIKSp0RUYkqOPDiGg3iFBmMc93mc2fYIYOcxCng4EhAeubYla8Ey4OqG1UaaMD5EQEof9HrfqEC/kpjxxfsGFO5BSIkZPN/Ts5gOHw4QTYc2GISXUBRyB+XzCeZDeI8mhGnFabXMhikeJEhlcwkKLZ5p6xCe8W1ieInTeUWulamP0juQDuVWS9xzmmS4F0n7iYpzYl0wuUJRLjzDBZOzFOapWWyyL0hB0cVUyKokzXyoxT1I9ApZLF12WRa0s3p/iBLShTcjaLPB7YaGCMUtt+Wibsob9TU2E6pScM85b2vTxMdIUpwe893dB0aPlqNYlmdQ2XXU0kNEjxhxox4XxUXhqPq7+qFlV4dK+VGUBOM0o1nuPc37xN7NtRill2VgGAwSA2kzaJq3Q2vFiJ9Rj8JDIpVepNpMTOufwXhCf7HidMR1UgGoMEhEDwLrVQMuZ27dv/5mdWX+cute39d6v/7ASYJ5Ghq6HNoCr1HlPSD1r6eztCIl5biiZlDpqgcGDmRMGSlhG5miB5+gG7R9gyo0BhXZm77sIfkh0YWf4ZG4QT4ixY1cMd6pjpYsWarM5+sAurGiKx6+2qByoQOdBC3gcNAPT07Kl8kRDz2Iyt4W4BJApDK6grVLpzANONij+UqoXZILgKCWSixJTo9WMyqlteMVsGbQHDcdRLOSxELpw6QuYTnqYi4U50TiUSnKRY35E1/d2tGoMoJgaVcynD+y1PGhdNpdCqBg1UQNdH0x6LQ3IhN42jt6Zb2cMyXwHSsWnwjjKks4OmUxEaVURNSh31Z/YxlY8zBVNnv5eAqEz2fw8z6TY49PC/o4ObfYnXuSZTewMwaMQI1QybfFw7WJDyMue2C/XCpjmPX3XU2qhISZbJZlfr7M5zUXr/SAQzf4OdZBnJS5W1lXNvuHaAKLFunQhgFSKNnyNeA+bYZGDZgNiEdBkhxVxhGjHb7zQBmkFwDRnVmnFoVWS83hLqqLUpfGjCWoxoFMgBA8UVJTaHMFFEFivHI0GpSA+EFY95Bl84hhjJ0dAojYL3Toy8xDYN/6br/sm/tkP/6RJdyOgS9iVNjsfRNDWLARrmQsefvhhvvqrv5pSC33qadoMnLliir5L60lzteriD9mgFW49+ham8ye4ry+cpDVTzhzaAdUZmjLPB1zfk6syTjNFPJ5K6kwpI17wTsl1prRGrXrpMe4DBmp6jxNFFzDPOSE5TxAhNoVi56WoIME6Ss5jKh/nCNXY3Ln25EPl0CrShLHANNkY16wmkT9U5tsV7SD3FUJEpsXmUqD6bIBa59Heo0Oi+YqsN6TdxDRmDuczq5VDY4fWmRkxf9MGTjy5Tuz3IzJn6KIpYC7/FY7+BEGsYTHnsjTVI12K9KtIGhIaI0WU87OdnSfV1i1OG13qiOuObtUxeI/Wyv58CV4jEFy0IL3abE2iRzamXP4rzpia5l0KTczhNwmoOsQLzitdDKQQ8Q1cqUTvGbqeVbcixo6zx8+hNct9dAvIerypvaeg+KaXHsJelibWMuP4y5+z9aAuazGzLToOzoVZew/WKM386I+r07aACrqYPyAWXUmzn1UVvCghOKITqnfQJh7+3d/mfZ7xbFpppkJC7Jqz+Oy+3fp9kv+ruqqruqp3Rl2Bold1VVf1J65alb4L1t9t1qmuLsBqy0EDU4NAIEtlKoUqytTMkL6PiZFqvktBKDFyqDBrZQiBrhu4efuCVWw85b41z3jqM1ilnt2dc85uHhgPGe8D+ZC5yBbIUYvJq7uS6GJgVQ9LGJLJr88vLjjTc2LyrPqBWIQUIh2O2BKNiFRFmPHVtsoSHFkdTVn0bbZ5iQJVqoUc+IAGR9FGlzxNDUDrY2BfCquuY5V2nB8CF4eR3TQzlkZSx1yKOYWJxzmlqFCOvpxu8f68XFabX6gsoOAx0kkWxqdrtiC1Br+xTmzhvfhgiYGazan5iepR7r54Q6lSteLU4dRdhhZFBYeBxA5BqhigKk/2mBK1ICrwxkIVW+S2JZzgLnHRthBlSbRWgeDEAhhoCzBgIJRJmgVxAeeEJg1tCyPBG+NBgVyXEKV7brr4OQpCWACAeLQSUCjtbrCCea4etw7GLDmCBs4Z6D2OZscQQuBwOLzzT6g/Zh2Py9jQd8HRP6o0dkg985hxMRjz15vUfLEEM2ZecjgiuR7wmsx7t4CPvY2pNrPuF2Rp2PB9r3kdWex5ouuAQkX5gi/4QioWnEbw4MyjszWDofreGxa1H5FNzzjOEAvRJ3wn5AqTQJRAqNXez4UIOE87+mGwBk0XIKwXdt7dv7XVjA+24TJui0fpqG0J41JwS2CcBsxGgkr0iVoDwQFjgw4kteXcM7Zx6gIqsG+ZIM4Axs6BjFBh8IvW3QNiphOyLL/EBRptkabbCV/aROejMaKXx2lePirM84GuswaJYL5/TkHTsiGdgNgBxpykHfeXR6pYRLx9WeuIUuzv6zp0wXLnVlHxHA6Z1UpJSUAr01QJIV2yNwH6mKhN8WODLlgAHoL3RpSsZDwjMnuQjhbNijZ1CSETvaPUitJTSiP6QCuVJiPeJzQYZ1wWtpsCPi6eISkxLu+hP/q3puPYDwYOztm8Gr2xz30w8D0XcJ2xn0OAMWdW0SSvzifqbsT3a7q4/E5XKCWTYk85gO9s/DrxIELJik8GSspiNeCTs5BwoIQZhxCCwLFJEzqONFxHJjhHmysudPhFheGPA9Sv+NU3vYVZBg4ZikAKzrD2WlHBwGQ15ruIUEvh6//xN4EqWSss8nnnr6Sn7+q6l8mvzUBEQfFOLJySSkKp845pd47mPZ041AvNOwuTHKEx0dVI6qy5613Cd4lxnGlaqa3SFnBOlmBI9QEwmT3eujlBHaIe3xyuHUH2tlxjvQHzi4rEO2+Tr0LIAV+t0dSc2e+oKHUqBC+klaC1sjvPlGyKkWGT8CngJRCjx3lhmkeaONzQ4WIirQboO9YPnPDgMx/k1u/dpk4F1zx9jIv6J5F1Zrc/MBdrToUuMjclBFnCpsynJS/ApvXplOAgekcXHH0KdCkQYqQEW0Ot1gn6hHQFigU2+RQJq0TsIiE4pOlyFfDQHNo8bS7WhF3YuHIE8ayLDeJtPlqcjmCx/YHLprCI0A1mg5GzKYmG9Zqu6/ASINsahab4Ra/SlkAte5/t94kqYblWLf8j/riebMtPH69mao0iveejjVRwd2X5ACqKW+QMTcGpHls3l48rVFqp+KqkKPRdsGa69+AaaGba3wGxIaiLLYE4fyndvwuM/n65/BEYhZOM4QAAIABJREFUvZrHruqqruqdU1eg6FVd1VX9icsv8poyN3wyj8mLceLW/kA7OWWshYCj1UJsFa/KpBM4z3romYDOKyVnpjbSidC5wK5mHp9vc23d4baJm/tz9m+64Mb2lKc88DSeef2Z1LEwn91iN52xrwfzR4oeLZXSDrRZWIeedQjELlKrcj5O3Bl3jFOhz4nTfsOaDl87QnG4xeQ+SyXTjPkZhcl1JOdJVHqETo2jMC+bf2kGErraQBtuoeFfH3o2pbIJjtMuctYduBM9ZzthP8/sAxwyTMWy45sqWZVshnkmedK7i0UnuqSLGpAqC3plBvxcyuDdMSUeaGKhKMe0WZFjL18IzsC0Ql26/Oaf1ZpHVKjqcEsgVBRAZAFmoTml4lC3JJ+yLLhFqeLxx833EcVocNyQixgoJPjl8yVM4AiwLv5m9ZhgSqW6giuLJKwCS+CD4mhNl9fD/EIFb95pVRfbgLqIlAXf2uXi3i1MRwN3WT4HtwRJGCNvAWpRUgjGyFvGybu6Sil3fVvvAae990+67+2WAgVSjFSfLXSsNIYwGErpDVe0t64QvCf4Ri0V1QgIXgvBOcaDIkHoommdY3OGerkNYz0gXoyJt0Qra7J4MR9gZcHt5MksClj3NKDrE4KQ8wEf17jgjEWIN5ZfU+baiFEsuEgzQzxSPjvyPBM6ax2Asgp3mZoaWDaBAVRZns4282C+b+KBYGnQ1aSAJLc0Ekx7HQicn+/ZbraIQocB+Av0RKDYnm2y1/PgMjEAYyGkwTaTwYwxBMeUMyEket+RFSad6VwA3xAXUIVxOjIeZ5BkzCI1UPRQK+I9fTcYyHJEU1tcJOqCEhCHAdBq4HYWY13pXIghkCgkF5gyhD6CHIDKVCppWF0SdcRBroXggzVZ+g7ywTwKmtpxOShYSFrwHqoBDvad48SgBB/YTSN911Nn8NFYbHMd8b5n8RMBNfXBNFU6LdAlore5rmQlxkDBPP78nIgRJBVEMkwel7amai9mEUC1Mbiv4GNkBHqfDGxIWzu8WamxIgFqEDIQVguIUZcB5U1lDFCXGXYqhSE43OKSsG+N5CzmipwNEUkdtdlrGSmozvjYL/P+Yh2gbQHaB+pU0QR9vLuAryUTQzTAuDVKKcS0hHkFWZKcPdrU5NDYPOrlClB4V5b5VC7NLPdkwMeum5VaMnWe2V1ckLXYONCAOE+RhDalZjVlhzSqU3RRPpyPhTxVcgURA6NkCScUzCIoOGfNAu8WMMpZIKTKouQwpYk0QZpDsjVTG5WQMi0Lji1BB3IbmceZaVYgsNlG+pVycn+gtsh8e7B0eB0pDrY3VjiU2CWzC5mLMbsRmlOGTUere9z1wFPf+xlsT9fcfustdIZ1Gtis1qjC7tZNilTSOrJebanimG49gagFCjnvFpt1QZfQI6SyWSWCV1bO2IteFNEZp9akGDqzD4idR6odlwRh9sqkB7J6Ukj4PuCzUqZGUWVyyqS29gBrQAsNbQ0VR12ayX5hdTfR5XrD5TpGRTkbL8wftpl3ZwhCmWYDyQ8FjzO+pxxZxrKs8/ylB2pYtDssz1ulLkCs4huXDFpvA3Lhjy6sz0uAdqHYiqMe/UrFkdV0TEcP0vr7Iuq9D+AKIhBTsFA8E/4QU2B00EUB6mLDtVx31Vnf/O0tX44d26u6qqu6qndyXYGiV3VVV/UnKlFoOeNiJPgFHAW6rqNfDTyeJ+h6CwHSaotfL0it5Jpps+K6ReqpbWHQBKLv8D7gnPl1TrnQTUIZZ87PdpzdGXnmU/9DnnbfQ/h8QJnR0pjEM+aZaZpIOCQF7r92H8wzbTKPpmFYMXoYpx27nBnHx9mmxLxasYkToW6gCeJHXFBIAVcKxU903tFi5l4PybxgP7Kov70EfNRLOXnQRvSOFAND19F3gT4InYeLyZPGgpdG1EBWUHF410gaaF6Y59kWsQvDyze/pLpXhCMQqAbyqeJwXFoiipBrtfuk3fUSbXfl+IuV2aW3KIsvlS7/eecWIMmoaCqXLk7QGm2R8RtYasd2ZD00gVrLpeweOYKkxjLxjkXSp5Y+T8OrIGrSr9Yczpv8tpKNdYEY40UFUU9dmLOgaDX2Kd6ArVqLMTswFuoioCMgOLXFvx7ZvwuYoGrsUy/GkrXQJtusiDMfsVIKrVTW2/U7/Zz641YIwWTNKT2JKXr83h+phCWF1uPDegEF7a4ocIxvaMwoinhjlZpfbaCUQt8HSjXmySUbccG7oh9Mvg6kZaMzY+MXDngCqBDdIm9c9kRmBemJYUCpxqYk2JMunmUuGhva12qUumTMlblUfJdYtmw0rQYAFWyIYPviqticpHbsBZMZeucpxeSiAqTEkdx878tGyZntdk2ZICRwGmlV+df/+l/xLf/kG/jRf/5qtHne973enx/4odfx/s/5SxzqBdu4gVxxnacu/BpVYyk5zNIyBpsPKqMBIcvmdt0DNFQbTYRWxRoWDpITKo2Cw7uwAKJq/qi54s1RgDwXUgiXe8tMM6ZTWjzc1Ci4IVigR67ZwvRiT1GQDGHxPA0+UMoiR9cCnS0rvYsL0HwEoJc31XWGSQhLM8UBEVVjEi3DjeMn0ScKBvAKCt4xjnv6fg1q52Zuleg8IfVUNcmvc5GYluFSRyQILpoXawsgCaOINgMLVt4AUXfvARxNYpONiWzPTOO4Zy8GjGZnzycw5ZEQe6apkboFgswTxEjnE5XFAyBEA1OrQhSqZo5EXwNBbezVBtEtwEZz+D4ezzCmOTMkY663e9jhMdl1tbWG894AUZQU7LHTPNGl7g+aEa7qz7HM+9k8KKFRaiF4hwqk1JOioEWI3UypnqlCa4JLa0pVSm7kolQHrmQOuTIW7FpVA7NaOGQIAe+EKtaMmJfrXg2OEDwueip2XVVRqggzLAsbR/COICatR8BJodRKLkKVgO8TtMjIHh8Cw9DRdZVuqIQbiZASN64N7HeZ6eI2tU241UBrhdZ1qBeoFe8anVvhXMc0O8QF+q7D31hz6gb6zQntPFPmSvOBiuDLhnWfGIY1q9WKPBX2cyGPGUi2RhBQb/7TKsaCFy+o80wiVByhOZx6Y1w6mFvDhWhWF5jdhATPWCb2hx1zObAePN4HZifMKkytMYujxUR11tRV1JpEorZmEvNFb0FtvamGFDZn1wG3rJWm2ZrvBQNzw6w4KlUNlJRl/XK0R1ZdQjPlyOo9NsC9KWKctXcbdaGpLtZH9zRH9B6maFvmRuDShuh4v8nl/V2pvrqlsXwXGJ1LJoZEN0RSF/BtopSRVhRpGe8a3inMI/Q93hnAKrpQR6/qqq7qqv4c6woUvaqruqo/cbmFmeUXVuKxJ62qpJSYXENbJdF46PQEDmfUOnKyWjGPe5I0C52IjYTgVXB+JjpbgPcxEBGkNVIcoBbOzs55uD6MTpmkM8HBdtgw3brJaTcwBM94dsGm33BxVrl+ep1Dm7h9seN8OuD6wVigeWI8FPJ4YMwT5RRCKaxCz+Ajec5IU2o7sF4HLsqIWweK94yxIzcFKl30FtKTJ4bU4aqyGgb2+x0xRlIXoWRjLUQDPlKfWI0j/vwcFxy6WnO2PxC7notxYncY6WNnEJA0cs4IlrztCAbyeAfaUORS5k4x2aRzhi6l6JnyfOlb2tT8MYM45nlGcBZ8JRWtlkxditH5fEiwhBOZVG7ZFEij5kylUr0nxI5xnum6gSnPDMOA4hjHafHqND/Qisk5m5hUa66V5B21FeZ5j/eVdeqptVGKJ4Y1Rc1n6jDvSOLo+46aM60GRJXOJTxCzpWAx6e4MBmVdb9afCAbDl2ClRb5reoyTo/OWgYii3M47/HO2GzeWTDY4XCg73rynIkx4mJFa+HdYdmeUnoSCPpHB0TbImGDSEeWsDAcwQUD8yVDWJDlilApIM78PJ0JfhHzpoxODWTygQwg5gHpgd2yx/ERqOZR65hsezZf4MMGmofoqQ7m3OijoxWH846igFQi2YA1EqjYmELwbkG/jpBWNBDIH5FZ8SgVCUI7zDh60hF8XYgnLjgyBwIOT8CLo2aQeDdriAUO0yqIi4QAmgshJUo1jC4ifNhf/wA+4D2fTnT3Qx/58v/y6/jLz3k2SmHjO5iPDLHJAIriid6CmEQhT5kUwFFwCLlUou9AIOdKCiCSEA1HLAUA0WkBshNG9TVmr0vJNPF6V6INAfXWvBgI7Ose8UvbIDecjywKe9T31oABpCkhHhnd5p0XwmLjIOPSZPCoBLIYTN6zwmk2Hw6Mwe2dgQ9OwgJKA8v2XkVBekq20BeqARmmsZzoB6O6thpwXujFUxWymE/APDfWx1NAFPGr5XjN99UrzKq0IHitOG1IhR7z/qzZQG56FmsNu7o5Fval4eU2mB2INzl+AYg9c4GuW0LjFKOkioH6l1Fyx8ljUVt48UtT4W6oFSzsU8W+75/80GFpAjjkOEBNtr+AJc7ffYDcw+a/AkTffcp5z7FLYJYTEfOjtaDAJ3Zn3H//DXTO7KcdYThBq2Of1bwng2AC+oprwpxhrBmRmegTziUkCnWx/tFFNt48yBK0U7zQJFCXoB5ZGPN4h4+OXDOb0OOb4ubK9W5FyTMxrDjb7fH9KRe7GZc6fN9TNVFjNAPq1JjzROq2+O2aVd9IqaeLwq5mWqtk58m50vUbSimw9wS/Zs5K2K45FGsAli4R7j8hbgrsD6jzjLsdF/sdw8mWWZV+syatHKu5Mp1ndud7xqr0fY94xzQfKK2hPhLDCu89Y270Ppon+9joTjaUmqm1ssuNwTmGVUeXOgrKhU/MXSSXPRczBDyTJPY6UsSuYS4s4DKVuRZi79Ha6LoBqjG18cI8HYjiwDlGzFqlc50FRA0DF/sdUxX6vqfOjeg8F9OBYVhT9iPDMFBrJpdCWnW0uZKnSt+vKa2aLYkPNK+oFIpgjM9a6WKHw1Q51iS+ayUE94Ci6i7vh3tUKW65jqmi7ahGMvWOiOBToraZXIWkMB0O+DbShURCWW9WTGW2yVQBVfPBFzmmy9lxYFf2d4f11lVd1VX9/7euQNGruqqr+tOV2pJFFGQBoIITQgDfd2ieuB4jz3/OX+fUN+LCRpTmiCrWgXcN54WgsvgjObzCECNOKlInvGuWYOo8WsFr48b2QTpvcumnPfB09hdnDENnAQIIJTdOTk648VDk2uHCEuK1katSa+Zk3XPn/HFIjTzNXOtOOAlrtLKENXWcnZ8TomOzvo9AQ31gksAq9YRSmPY7+s4T3TVqKXQhUMvMsNpa+FJTTq7dQLUx1cKqFa63G4xz5umqzNnyq5+4c06pSugshKRoo7RCKTPqFshZPdOUic4AwKkYSJenmTZnaMJ2ZWDilGcaELtkr/fCIDyy4lLsmbJJrF3LlDxBNvmsE2+MAhVcDNRagYbWjFAZukSIjv00E0ICdXRdx+Ewmnx9kcgf5fLqLOxlLpmiBYAYOw7nI+tVx6qDkndItcW8aM9hbOA8RWe6HprO1DwTJCCto48r6mxeW04CIrLIr8xfUFURdwyCaojTu55YYqxQpx69PNZlse8X/8Ll9aq18vhjb7O/o1aaCKVYuNO7Q7XWSCld+o6llP7Q5PnlkbCE37g4XOIwFfDBYeE7xgjGK9M0Ebph8WS00741Sy/WwrKZCaDurndshjZbXs2M5St1odGI5FKIbsQnbylIfrEBKEoXCo0A3tLNZWE3+aMcvYIFOSwQU11MIRVyNezLLcxioS2evJV6uIMf1svrZofo3QKOaiFJNpCyepILRDHWJgKHqZG6isfYd5oLEgKy/N7gYDoyC+fM1//Tb+cffsu3omnLAccI5Omc+7sVfi4Lq3W0zW/oTUKd7c9La0+pE95HpprpQm+baBwpioXz4HChoyzs16qKugEo1PlAiIaW+tTTsmVXtKOO22XQTHWRwwSbCCvfsVv8BZyEBdCzoLSpBYJzeJ0XFbsxSo/vc2MBd2i2QZb1JXspgCGvBGMn1UoM3bL5Nq/mcbaHDkMFCsUZKBM8lBliqgvjKlKamMy8FFrYMhfoPXgxYGgqEydxg06Qk43LUO1g1Qn7CdapEp2yJ+Clo58eB69ojrhuYcEK7KqpG1w+EIIjSG/HdWln56h5xLsI6rjIFR89XVhOH7e8OgsD9Agyv72yGcj9/m9Y6fG+9vt/yn7sSM6+xwLk8hfJPZ/q3fv/oOO4qj+vejsSYBXz1Fzayya1Fm5f7MlNSOsbvPcHfhAxbdDF2sPk2Wr+2YtE2rvFRmaxgfHIpW+4OJMqiwN1eumtadGTpvjAiUnQW2FY9za359G8eqXBeA7DCsRzv1pA2/UuglSYJvA9rE/s5KVAsmtIcJEwDHS5wLTjtHNkbURxHO7s6KSjk2Dds7kw9AmcEpJA9MTrAoc9NGFQYJxZOceDtWLpbrP93rlx7fYBZqGc781rfjl/csv4PiDRc+diZNWvoVT61BnwFqw5OuURcbaW9SkuzO4GeWarivcOzSNOhPFQcCrEMFCrgNqaZ8oz3dDhomMcR6RVnAi976i1klu2hlLOhBC4mEdcCFCULg3kqYBzNOdNup9tfVMWO6XkTSkytpm2BGJ2PpCq4DJAINfGvmVcF8haEFcJQEodJYPi7TL/JFDU08S83XWxETrK5q3M195LQxfrJWs22zX3rq+px1HQOhJ14rd//Zfw1di1p9eucSd66jHlcHneRdt/2QC6e64s8+iTApiu7D+u6qqu6p1XVzPKVV3VVf3pSnXp8hoDJyygaHKONo+0ac/8xOOcehhaYesgjAdWZLatsK2NdW1scqEvmZRnwnTAj3vK2R38WFi5xEp6JFd0HvFMRJe5c/Mx6jgz7ydkhiEOtFyY54mpZNR7Lg4z4zzRcqZvhe6w44EiPKiR8sQdtsOK3Vhpsed8PzEBT1wcmF3kvIFu1lyI8qZH38atO3ueuH3O2Xzg5vkdplxpM9RJoHmcJKo6YlzTDyesN9epGmnVM05qzCc/sF5dY7s65cZqiy+Cn+HBzf3cv7nOxnekLPgDrKrnxHf0VfDjTCzC9W5LL4l8PhLVw9yIRbjWb1m7iE6ZNs4MLlqSLEI+ZDQrHYmkEd019FDRZrJnJ4lVHFjHnpUEBvF0BVITfBHISpBE320Isaep52I3McQ1TA3JDeZKrI7UPHF2DC2RamKQDjk08tlI2xVOwpYVPe0ic//mPvzkqOcFPwXaQRjvTNS9EqonacRlj44OnxOpdAx1YMiJ+Yk9PZ6gFnrlWkXzjGt1SdVdpGFNaSi1NTLLTU0qfVzMH/0PTVPdqLlS5sLQ9fTJ0lRaKeYf2BQvgfBuAIrmnHHOcevWLV7xilfwile8glu3buGcuwRJ32HVxi/+259CnNDFwDr0fMqnfLZBiNXz6pd/B5vUse56tqvrDPIU3vizb6Ky4zff/PNcv3YNJytc7PG+48bpA7zhJ9/Af/Ae78G3fOM30/c9ad1zevIe7O6ck/xjvOY1380LX/i5ODcgal6Rf++/+hq+6uv+EW/8qTdwEh2d7wjB8zGf+HnMAr/x64/wH3/ERzLmcyDz8pe+lD5s+MZv+k4AXvcD389JFLqQ6NMpq/5pvOHf/AoHYGxHSf8BP+x59E0/z/33P4AP1+jCNcStSN2WD/rgD2R/eAsPv+VXeegZz+CffucriT7SxcRDDzyb8zNH00hphf/pVS+j7weTaLvA4Ff8zBt+ms4Xfu3Xf4WP/awv5vG9w8dKKGf88Kt/jA97zschXWIk8+bffZhn3rifld+Q4gmvfd3/SQVe+6rv42QliPfEtCLKDX7t595CwzHVeXnLMvjMo4/8NtvhlHV/SheE2Dm+4h99J2cEuij8yKu+h+DXBOfZdp7rq/v5lz/zm+xxtPMzPv/TPpF/9dO/jO/g4d95hI983vOZ84gC//Znf45P+sQXQr3D773lt/jYj//bPHYrQ8vQ9nzvy/5HPujDXsDF7owf+p9/gOC2PPLWm9AmdHeHB97zffnqb3oZPeDzHhUDs7/vZa+giz3RCZ23EKSQVvzyv3uY0AOl8okf/7eI/RbnVnzwX/tI5sMF6G0e+e1fJG7vJ22fQnRbuv6Er/6G76J4YD7wqpd9G8MqcTpsOXHCjc0p/+KNb+U28JZf/nWeff8DfM23vJTN9fs4XUW2feRNZ3tu4yAF4MCn/+1PQsIK8cJf+ZC/xuSEi6Lc/L0387TTgV6EtUv08T6+4R98G4c9+NTz6G/9Gs96j6fyc7/6Gxzj18LRC5TGJQq1JEVXgXqUVci9C3G/3P6gpbk96B0xpt6e296VA9+7ey3MPGEx/DCHSBVHTCumuVGI7LMynN6H9qfUtCWHNTlsGP2GKWzJYUuJJ8zBbtlvmd2Gg1sz+jWzXzPJmun4tbPPJ90wsuGgaw6suNCBi9Yzdde4NSd2OXE+R6grKB1cfxqsroM/BbeiONA20+oM2w10HcwZhg0HCejmlDH2zEk4HM5gFSgP3cfNB+7jLQ9e59c2Hbee8RRuPXQ/u5NTxtZBfwPcCfjrdpMNhA2sb1DDgMY1XHsac3cfY7qODtfRkwchnUA6hYf+AtWfMKcb1NUDXLBhL1tyvE7p7uN2Tqy2DyFhw7517Ok5o+OJmrhZHHN3yiFsuK2JW5Oym5SpJGa3ReUUbSdovZ88X0fD/ejwFG7nyBMHmFixnzt8eoDqbrCvW7K7gVs9lbh+KupPEX8NH65DvI/W389O1/SrpyBySpYtF2Ug+2sUd40yb5nmDQe5xk5P0HCDyimjnlL6B5GTp9JWDzL6Fec5cCgdE2t2uYPVA7B5KnN/H3N3A+mfQtFTdmPHKCfs/Za933IIJ3c/ui17t+XgTziEEw7+hDGeXt6mdMqUTpjChuzXlLCxsehXFD+Q/Zoc1sx+RU1batyi/SkXk6JxIA5rQj8QQjLLj3sM3Y9WUcdJ7u3OXXqcPK/qqq7qqt55dTWrXNVVXdWfruSuRM8tCxrBkiWjwMmqZ50CSRvs94R5otOKnyd8ybia8bXiGiSgE2XwSp+Evou0mpnndinPyXUk19tM3EJP9zzWfpdHpoe5M+x4m3+c8Xplvx656A/sfWXHzFgnQicMvWMzJDrvSOLZrk/QEnjo+jMYwooQhbHeIT4gPDo/zCP5zZx1t7kpt5i3wsHBnd1IzY182HP79i0kOdQphzzju8Q+TxRRbl/suBgnY0JNMzhPCBFVR54q85jNk3Do2axWZuRfGq5UNqnnxrBh8JFOPIMo959sCa3Rxpk2T1zbbmhTJqjSBQ9lImCeXNErpY7GrqwT4qqlFNeCV1iHgXW/pk8DWs0b0XxRG/M8UsuE8wpSUCohGXOgFGN5igjDMDDPo0n71Tyz0vK6ikIrFUol72dCgyH09OKZbp+jU+Z0WDPvdwuvICKa6PyKzg+AMfdqrayGDdoCrnWENtAmYZMGTocV+/mCsR2Y2kh1hZQs8KTlmdbKPempYCwEWUhXCzvUOWNg3BNSRLv7mHmeKaVcfryXUfqkx7yLKsbIzZs3edaznsVLXvISXvKSl/CsZz2LmzdvEmP8Qx5tEur3+5APQdsFd84eZ84jrjS+71X/Cxrgs7/4RVzUxzg7u8k8Kq955Y/w3A/+Gzx662E0Zp773OczHvaM+5GqE287eysPPv1BDheZn/vZX2GsI6WOfPHf+XT+5oc/l9Im/tNP+STe+Itv5Jd+5i3gPOOU+bGfeAMv+tIv5y//1ffjYnobuT3BYZ6YauMHX/sTbAM8tB2oeeY33/Q7fPN3fCdvevRx/sFXvQRV+LTP+lTO8h2meWa6uMMrv/eVvOCj/iY3dxOzW16HWkGM6fyXnv0BnO1vsz/cRuueX/j5n+fGtVM2faLOE61E/rcf+3FyyeQ689mf+Zm88OP+FruLgnMDn/O5n8c036bpTJ4rr/6+1/AxL/hobj7yG3Rb4ffOD5RgMsmff/3redHnfA46N4LOzOWCj/6ET+CffM8r2U8H5nHkX77+JxEHn/W5n8x5foxWjTX+/S9/Dc9/7kfz1kfPCKFnnEa8a+Ay8/6cF3z487n52NuY5jv85u/8Jt/9z36Ax24BAp/yGZ9KaeeUemA3jbz02/97XvBRH8/vPQ4u9QRpzLUwAzUr2/6EnM3htKA0qRAbF+e3GSfP9dMIWvm5//vH+fKv/C+Ym9Ki59M+85N59Q++ki/7ki+COfAPv/47+Dsv+iK+5qtezHSYCNGDWJjbi178hUy58Lu/9SY+8vkv4NGbt5nznvd772cQFP7+3/9aJF1jGjO57XnB857DF33+Z4HMuCB86Ic+j8cevUVu5/zCL/003/vKV3G2B6Ljcz//s6jnT6B5z9k08tLv+V4+5jkfyeNnsI09+WLHT7/xjbx5d5M7Z4/zlV/yd/mEj/0UU2hW+Iav+FJyKoy6p+mOj/jw5/IZn/FiC3GaZj78OX+VJ27/NlMb+Xe//Bu8+jU/xH5ulAYqjcN0oNZKZMFCgSdv6d2TvftYmJ1HJerRfOaeDf/lDCP3fsGT77un3hH4eQWMvvvXk9m7jmmaFgmzx/nAVBvjrFyMmfOxUNWT8VQsSjATmNWTCRS1z4+3QjSLlNBRfaS5SHMdIp0Z7Ir5RTTpUOmpvqNowIeBw76wve+pzFOhxMTsHY/Wice3HTevrdg/eMqtk8jZjQ1vC8rZume/WVGcQ7vErszoKnARlemBU173b36Kj/r8L+Cj/7PP5FM/70V8/pd8GV/+Vf8tj93ZM0tH2FwHP0CLoIkyQc6e/aFB2FDjCjm5D/UDcXVCGLbI+hQ5vU4OgRoT+EhbrdmJ54JAST3SbSl+4CCBsXimUcmzQ33HSKSGDdX1NO0oLdK0I/Vb+s190G2ZJDBmx3SA3Xljrh37MTLNnlI9IW3oNqfQ9bj1huwjJfRketJwjal4DofK7fMDWR25ReYaqK7H9WtcXNGtTulX13EvWwqvAAAgAElEQVRxhe9PUL8mq8d3a4gDGjp7j8LAvnlm6Thkz1SFNJwQhw2zOOYQGUNgh2OH43yGqQam6kFW+LimqqfiqeIp6uzz5esm//7HJh51AZWIukAWT3aewvJYCffcIlU8hwplCe08etuGEC7H9nGsG/vUcy+1/W5u09XsdVVXdVV/9vWup7pc1VVd1f8nyxYs7t/bnSnNzPO1sN/PdKtkydMoQ0gkcfhkPpyi5qGECxbk4zBLNTF5kPlbmun9pIpSCF1Bw4EzucU+3uF//6l/wU/+P78CvudQ90hrrELHC5//n/ARH/ixnPpTNCvqHVVGUkyMCMEPjHk2ue/BcV+/pYUL3nr+O3z7K7+Lh88e5cUv+Xs4Vnzrt70Udxj4go/7z/mo9/tw/MWE1Am3itBnSjPWXhDBD4FJCv31NeN+z7DaMI4jnQSTJ+WKc44hJsZ6gYug2bz2ticDF+f7xejeHOaO8jHVzLqLIIG5Cq1lTra9gXU1U9tMjEJVxUXwNMR5ppxRcTTJSMuIOLzAvDtQvbPlrDOpeejMQ7FRLPHdR3IZcamnzBkn0DnPNO7xQQnJ47x5U07lgBYLZwouoAilWsBNjIHWMl3ylKKIa4z7O0gKOAmWv4KHEBnnkcbMarvibH9B1yoVR8vC4Adcnbg4v42Ggqyh+sY073DNkUKHlkYrlT4N1HoXxLU8KAuLMgDYEl6LCtpMiHj09zs+xjuPc46yeGs5sYTU1hrM85/1KfaHVimF1772tYzjuFgcwDiOvPa1r+XFL37xO06fx0HoYN6hsuNkCFALvsy89/u/DzMQCFAbPp3QJviID3seD944hTbRBM7HwDTDyQamfIsUD8Qho5zyFV/2jfZrNPO1X/q5/B///Pt523ng+ulT+fRP/Bj+1x9+BR/4V76S7//+1/L0/+j9ufHgFnSCllF6pha478Y1/uJfeIB+fIz5bW8musi3ftfL+bQv/Lv09/fmZSoN2C2AU0foOp7/oc/hxrX7uHWYWa87SvGEFgBPYsXq5JnsMgxbmKfKjc2GbRjY39nT+Q2DP+W/++Zvp3r+X/beO9qyqs72/6yww0k3VISiqCJJVBShBREQbRNGFBVUSlAx24gYWmwDAioK2Dwac0LFiIiiqIAgtgISVKABEShCFUWFWzeesNMKvz/Wvrduod1v/Oz3ft3v/e4c44y6dc7e++yw9jp7zTW/cyJdwftOPoGn//Db5JklaWqaSoPymKJAq4gjDjmSRcOLEI0wqSAjH7j1KuFVx72Js8/6FFf96hcM5TPccMuNuNYwzz/+6OC7Clx4wemhWjC2UGT4qIOScPihT2G43UGqoeDNmWis2YryOa1mA2cNsVagFbmx7L/X/iwdBucSZNoMtf+2BKk58jlHEp3xWZIIMJ4sy1BJjACUTvEiIolbGByVr5AxYHPaaUIiUgZdaEQlrzzuWD7wj2dy5fU3kTlJQziOf/FB/OxbF3LI4ccyXSquv+k8UiBuJHhvccJgqwKtkzqAS2FJEK02A+sZEtNsuv9hvvSty7n08l+E2zAveO9b1/DUww5ky/gkk5WnJSCuKrwRNIaWsO8++5P3gSYhFMsRArek5MDDD6O1bAVJFcLVms0mJ7/zbTTq35h3vP4kvvjtd5Cth8nuer77wx9w/s+uo49B0eXUt72ZJx96IoPNQBHKkX1bMmEmqRLLyj1WI5MEJ2HZql3ZsHUrudAUs8Jkuc3jdjauzIvtYpyYdTQWzPqAss1PVITPt7keg5h9ZJ/7nL/4/18ri99u8ceuu4D/tvDeUpU5npD0LaXCeIeOYiIZY12FFn4ucAeo7WPEY2h1H2yJpEcKkDJQ8M6GkLdZT985n20ZPLeFELgiZ1HSgMlJ4jRixvaYKA3l8iHO/PpnufPetfjpKbSwVMKyYsUq/uk9Z7BEJCwvHTIbMNySTPamuGNygveddz5TUYd9DziIS079MEmV44qK4UYH38vRFeHhsshDaKKxyEgjo4QIcKVF0wAfI3wB7SY6CxO4JZ5MVLSaDbJeQWO0BXlOPihD0JpwVM4ghaLVbkCvItYKHTfpFRl4R6oTYgk2L5BSIJygkiWFNSgUiYyJpKASFi9T4qbHu5Iq76ETiY1gpuzTWbyYMndIEQIkcYaYEFgpmgKnDYIEEDhnaLZSZmamaLVaWGtwwlHkJVGUQAQiFpgsR2tJZQZ4pZFpE+stUnikt5isCKL0hgh+/s2YflXghUYrRYrCZRkSQaw1VhRIHNLPqpT9PF/QECo360a8rQ8SzEZxOuGRNXMphQMh6gT6ELYppQrWAFJhbQ6moMo9JorJygqrhvGNbT2Wr5vsvOY8977Do/yCjmsBC1jA/z4s9DALWMAC/mbMV7rM/R8I6cieRjMB57HGoJykEScoJ4lVTFynWCsVPCBnPSidL3G+CAbtJkNqQRylVM5ivEElUPkpHtx0N/90/kf5ye9+hV46zNv+8VQ+ePqH+aePnMbiJUP8+l+vZcPGRyiqgkJWDOSAGdmll/QZV9OMyy5dmUMsobKYwYC0oVi84zBr3nIilbac/Ykz+PiZH6Sky3OP+Xv2PGRfNppxSl1AUtETU2wqNtOLutiOY0b2MW3LpJ3CKEsZWXquT+4LSlcBPnh5OUdVZfjI4ROP0W5OrKFTiYollc+R2uKVQcSezPQQicNHFt0UlD5jYLo4XaAaHtXwVKqgUgMK0SfzPaooxyYFsumpZIFPPVYWeG2xVCTS00k0SlryYorC9zFRSREVZElOHmdkSUmhckxkQFuUNKSRJ4mg73v05IAZuuRxgeuASSy0PZnI0C2BaHoKMgZmmn41g4+q8P2qoFI9ctUlkzm5MlTaYxuOIu4zYbdQNftM2gmq2DEQFZkvoaEoRR895Jmiy4zMyKOKIrFUicHFDiKJFXXCKoQUegfKBWWo8iFOh3kP2XOpq/NgjMG54M9qjME4Nxc+MJv0/F8JrYPfqzEGpRRKKYwJCtv/mBAFBBgLpAk3/+4mGmIxi3TEm094OU84YK8QGmMTjnnRccSyQdpo87h9dqLoT9BqJxTGYHWTzIORkEQxggLhSpyVSFmH2zhLogQzU9M88NAWKuAtJx7Dj777RcYfHedn1/yOD37kw2FAZD03Xnc9jWaHkTTlRc9/Jk8/5PEkQrD2vvtpNXfg4Ucf4b2nnYoVILAoMtANXvmiV5BGKWkU8/j9VpFPbEXGmhLwSoJsglf0+hlZaQP5LwhKah8C11pRA2kVpozo923wM5UG5TKymS1s3HBffUwJL372y2m3RukkbfbYbxd6/UlMbDCiQhtP6uClx6zhdW99Jy980VHEskC5gvUPr2PPx+/PwEHpAFeG1HFrsX3H8a9+M4lu0FQd9nv87mT5DMZDFU4lKtSZU1QDrr/hBoYWL0aoNvvusSdHPesZtCRIC/RLXvqil5DEixmJhtljj11wlcOXgNJ0WkOUpcUChSkwtqSoapdWrbB4UILIO7QxlBkcfewa3vKe93PCmteSuHnsWlPwL/98DuvWb+SzX7iINA1vWxu8WzWSNErmlJK2KpHCk1WglYCyR6osxnmcjnGAjiTSGFpRwvoNj2KQ3HrLbSxfvANR1GaXnVdz6MEHsGIZgQgtPa98wdG0ojadKOVJ++1Nf+skxZRF4jHeIHUU2jU2qO5LWP/gGEJIpErITIi+0jhc2cUZx7r100S6zS+vuZWh9moWL1rC7nss5/AjnkTSgNyBTGJsVSCBhoREEXxu534fQzm0hbrdOkRt5hF8WNn2msVcFanHYbdRowtmoP+/gPCOWEfYymCqgqrM0UIgXCCuZqs2QkjTbKMIJHrwd99WzaCQ2/y1hQiWMs6FVHaCD6QTAoOnwmEQteWModVIKHs9qjIHaahiz3o3wUve8Tp+86e72PuQQ/ji1y/mS1/8Cie//SQ2TjzCK099Kz/4/Q1MSEE8Moo3GdP5DJ/6xlcYa8S88s2v512nvpepwQyxUGgnKXs9dKypKDGqxC2O6TcqBg1Llnhm8i55WVDlFTJu4ns5RDGUGc4V+MhBpKhanjx15E3PVt9HLm7hR1OyyNB1OTQkORVTtkfRFmyRA7ZGOXlbkWlLIQyVLetwRo+XBqMdpiEYND1TDcNUaug3FTORZ8obokbE0GgbnYBqgl8SsUVMM5EUTKsMGpLCZDhhKGWBbcOk6FN2NHkkaLRSSlfhhhPGGeCbkqip0Q1NFRmypmWCLlYVpC1J1bRkiWGQOqZ9gYpgqJUSa49MwA4rxvWAsbSg13RUcR34VGVEsUY3InJbAA7lHVIEX9ptL4vGh6A/V4UguvqFs+CrWtAQfkNn29X2rxDmJEUdMFr3/c4ZlHfEkWIwyLGzIXLbBg9/8Rz2Vzu9hX5wAQtYwP9iLJCiC1jAAv4meBEeweeeTeamkgVChRTvSCdzRE0wcQcpNZFOaDRapHFCI01oxU3aaYNW2qCRxCSxJo4Eo50WiQqzza4yxFIgbMEDD9zJL676GXnVYeeVT+OUN3yMxdnOLB1fxKqpRXzi1e/nmasPRI1XCOPJRMkjxaOMp2NMD02Qjc7QbU+idpTk6YDGkEQqx8CUZESk7dV87twf8L2zL+Py837AxZ/6LM858jDKTsXUUI8H5Tq2tLayJR5nixqn38oo0op+OmCMCaKhBpvZik89W4tJWsNtSlmQVX3yaoDUYeZ/IAZ0RY8ZuriOZGN3IwM5wMaGUhX0/YBSleQqo7E4xaQG3/JkKkN0BHpEIjqCGTeDbVSUcU5jWYzvGMSIo6dmsB1H2aqYMOPYpiOPS6rEknY0sTIkGITto7RBtz1F3GdaTlG0DTPJgGrIMu2ncHGBjAxV1aUVg7F9qqalWiQYdEqyoZJu2mOj2cxMNGCQ5kyKabq6x4zqohbHFHFJmVZ0fZeqWTCTjDMTj1F0KnqNnE1mjOm4h1tS0W9PkQ3N0GtOM6VnYJFmkJaM2zHscMaY3UgvGTCjBxRtSxaXjA3G6VOgmorSFkGwVaeaSieQTqCNQFuBth7vHNY5nBe4oJnAuBByVTlLVhZUzlJaGxJrhcALiaj9EP87YM2aNTSbzbnBSLPZZM2aNf/T9TxBFVxZOPjQZ5JVm5go1nLHTT/h8su+Q8/C6j2eykfO/BzdoqC0PTbedSdDCeRZiWi0KBOBb4cQJVBQGOLMMNxMsK7AWkDH3Ld+K9OZZ7fddqNBxa777sTjdtuJD3z8M9z5wCRP3HcltipBpTz18OfR7fapTM69d/yW7178NSrfYPd9D2Z65gF22XVHXvKq1wHQoA9Fj91XHMBpH/4iufXkZclDv7+JVUsisBUWqARABA7ao8NYl2EdFBU0Wk3yYppmAr4/oCFTZDKEaIwEhYytGNs8RpV3WbU6IlF9Vq7Yi49//KvkRcXkdI91f76H1rCkEBXGeZbJDu9+/QcpVZN3nf5+Wm2JqaahkbJy9z25+9/uQTqCylrlCNfHFxVPePILefd7/4Wq8Ax6E/zpzltpjEAppsNFqzTYFkQxPnIcdPjTeHTrFJX1VMbz26t/zOUXXwH9Hk99woG875wL2ewdU26SB++9h04aBXZVKGYmponjNg5IIpCUxElKDuTOh8Gqd/h+jyFpOPOMs5mOR3jj+z4KVU7b5sTGBP/ZSvPWU9/Fy446lPefvIYtXcgJvprKeYQPoW2eCHSCkiWRLGjGtYZStzDe09CGRpQx2ZsI42TfAJuycvEyFreHePyTDuHR8UmMq8gHE9xz5818+6vfh9LzlD2fzD98/NNs9ZZutpVNd/2B5e0mS4cVtspBeWTUDOp7b9gy/ghb7Ayjj1uKSlL6UzkpIyGBHkuqHbqj6SwfpqDJ0498PuNTPfozfXy2jntvv4aLv3NVqHj3FSoOwlzpoer3AzPtXU0t6Fn6s6aRLeGucYHsnEeIbvd7OjdpY9iOPF3A/z34K9dzTrVpDcJbpLPEUqCVIIkjtJLbJYDPNos50lOKeaFbIfTHC4WUeq5qwguBkwqjIqxSVFJSKYVRCqMVlVKgFE5AlEZEzZgiMmwoJvjQF85FLmnzxD2eyD+88HUs3ypZtTXnmB2W8OYjnszosOZrP72UGx9+iAkV0/Vw+4NruaM7w2CowYGP25UdAN1U9DTMqBw3rJlkmm6nZHxRwfrWNOuHB6xv93jYj+EXJ1S6RKtQRSOsBTMgK7rI4Yi+LNnCDF1hmaSg33R0m47xKOeRYpJe02M6mrIBPZVjliaMLYd1yyseHB4wtsTwSDRFOSoo04pC9LFRzozvMq57jA9VbBwpubc5w33DAzbvqNg6BG5piwkzYGAzqqikq3vkizxbOiX9HTQTrYpp0SceThmQYRqObseQLdNs1hnTiaOb9+jZAdnyBtNLNJNyQBmHZ71xuvR2iJkYNqi2p19NMq679BfBVLOC0YTMF3T7U6ANmSp4xE0xPuIYG6oYa5Z05YC4E1HZEhFDXxZ0KXBSBPsrofD/0UsqvJDbveaarpxtb2FZIRRehgR6Yz1eSoxxOAFFUZDnJVPTE3S7XQZFjnezM0fbV+nAY8YXC1jAAhbwvxn/PUZ1C1jAAv7PR02SSuHnUjCLKqSxRyo8jBdFjtAaW0qcr2hpkF4glQvLSJDE9eDP4k2Fcp44TmgkDZws6WZjPDL2Zx7c+ABFcxf23/8ZJFmbURPTdimxzYlkxbFHvYLStSiV4Dc3/4YfX/k9ymITMhIgYionqbTgw+8+g4NWHBzK0s0MHzv/k9w80WO/3ffhn1/7Vnx3mgu//mmuvesOSFdz3NGv4cYfXUJ/YhM2yciwWNHB5rA0aiMrw5pXH8Of197PtTf9nsXDO/Gp953F7otX0mrH2KzAe0vmepz75TO57tababUexwffdwa7ji7C9XN6RY+01SARmvH+Br72/c9y2913I+UK3n3KaaxaPkw/28q5F57LQ5u3sGzxHrznne9mKNL8+re/5Ds/+SkGgVIx3huKaoqh0RFeetwb2HPlXqS5wuSWyEmc9+EatSK2Zpv4xW+u5le33EZmDeCJEklW9Xj2kX/Psw95AUtGOpj+gH+78498/heX4dsp5aBPpECpglZ7iKNeejz77vl4RioY9Mb5wS++y+333EOcLOFtJ72JnUcSxrqbOfcbFzLVLXn2wS/jWYcdxd1/uo2fXnEpUzMbGR5NMdWAyoNoLebY407iwF3/DoHD6QE/u+onXP3725julbRlFBQNqePww57Bs494GSOtUXSpEBakDaXvyougeiBYNVQilIrNDhyF89i6fMt7TyQViY5qVXNQYnob1KLBD+u/fl5xZGSEhx9+mIsuugiAE088kU6n8z9dTwDelERa1nHtDRAV4/0+K5VgyyObqPKCoihIIgnG8MtrrqKfDbAkFKZEKsfUNAwtAmcFMmqizRZc0UWJHKWhMp4zzvksz3vpqxntdJC+B7bHWWd8hD2OOIkLvnMpTQWpEmAK0CqkKePI8xJUI4Q4iAQZpZx91lm89FUnc/rpZ3HB6aewYd0mrJcYHyZqBHDTrTexYcMGGlGMIpCfTQ14TT/LabYiBIEM9C4EaHljkZ0hyvEprMmoTB/hGyATTv/Epzniec9jyaJF3Lf+T2gpyAYDcKBTuPrXv2JiahpnBd7CrTfeyB679rnqlssYVCBEQSNVTPUqDjjoafj8LK645CesefWzqWzJ+9/zIU5+x2n0pzPKvFaAxRG/+d0NTPamENLiCMIofAReYR0h7dlbBApjYGi4iXM98o3rmJqYpNstQvGjEfzymmspskEYehZdRhcNIUyOIIQ3CS2xpkTHMSpqUDkFPqKVNvjtv17NLt0el/z2J3ggkRrlShrSEZHw1W/8CJUu4cKvXMgpp7yPz1z4L3zotH+oWUCN9wYnwzmXDiwej6UsDElTg4xZsuvjOP6YF/OJD76XH/zoUqx3fPpLX+ZJTz2M5TvtwkNrH0YriBtQlgVJ0qQ0GWkrZvyBB+hlOc6HwTgq4ZprrmFq/FG8AyuqoHAqK2KAAZxxzvkc+eynsuOO0OkvZ82Jb+CL557Dkd/5OhBz/me+xH4H7MVOq2D6T55Bv0SbiCSRoGJKZ4ijUPZujGGvXVbx2jf+Ex/6yHvQzQZQbechuj3mp8jPU0jVv6FzGvS6L5KzS82xX48hC8Rj/nyM4lTMhjn9BcNQe/XVic7bSmTnl+3LufL+OaLtL9arFYqzvqhs6xv/slr/P+o3t/dg9fPer4t0545p+/197Hb/2nf8tW3Xiezzy3K38zGc3c78bf372/Z/cUW3/97tPvcyVDIIQs26+Mu1KmdpaomzFqSgLPOQMu8NAomSqu7zZkvnfV0+H0qXnantifAIQf0KBJT3vrZcCfY0QtSdpxAIKqQDrTR5L6fRSulXk2RVzjV//A3rbJ++THnlXk9giYlpzvRZHKUgmzxj33254NfXkzcU3772F+y311tIY7jhD7fgh9ukixZzzx9u59wvnYyMBf3BgJe9/FW8+mWvwZqCc87+GOs3PcSE6dOPIG132G3ZHpx16gfZIYqQQkB3CiIFUqBi2FKMccE3v8JPf3cTKkpo5RUYi400WalYvWI/Tjr2eHZtCK6+7iq+f921uHaTrHKkDY3LZ9BpA6IWb3vNmzh4aBUtK/Gix8+v/yXfvf1WNpV9htMEh2WGAmiycmgvPvzmd7JbM1S+bFEVX/nR9/ndHbeDVkjnEUay28q9OfWNb2fR4pReOc2XLvsGv77tj7Qaq3jv607maYt2YKac5v3//CHu27iBvZoref9b3s6Q8nzmW5/hhplpdl+5io8ffSyNqOJ7N/yMK266mTTakTe+5FU8a9fVaASPFn0uu+ZqfnnDDaSjQ2RViXWSvXbbh9e/bA2jLUUrkmT9ks5QC5eZYCMkxWPa7Pbwwm33uRBBIYqnJjW371hEXU2jtUZHiiobkMYxEkGkJIOsQskSp32tVpYhr9Uz104f26f91z9pLWABC/i/HQuk6AIWsIC/CcLPe1CZ+8NhK0NTx2RIYhVKINMoDutoFfxGK9Ai6GWEKvFUCKmISJEiJSJBCwtxSZZlNHST3Bb0zDQmLrjpvt9gh0q8HmZ0ZDXtSjDkBKWRyKiFp8KjUVFMWfZJVcK+K/flxKM/TKehMY2Si6/+Nj+682pO+fx7eePzP8pLDjmCaGoCpyfYOmTYPDzADE+x7t7fc+0Dv2R6ZAiVS1buuC8XfOLLtKIJ7nz0Wt5/9pn01Agvet6xfODo1zFED+Ef4SP3/ytbhmeYTjpUaYeySqhsifIOU1mqKCNLNtDtbKGX7sFMo4M0KW2vMYlEeLDOEEWWcmgzY8kjxNFODGJN5Hq09DhFci9uiWO6GTNFyjLpGVEpu+/5RF6z5iSWqDZF/1GuvuHL/Ozma/jkdz/FCa94O0fveDAtFWPjUH6tXYTNMwSOe+9Zy05L9mTNa09gaUeybuu/ccEln+Tnf/wef3jgYd55/CmsoCCKIvZe/UTe+PZ3UHV7RHqaK3/9ZX5+6w2c/6Nv8bKjXs0rHrcvjTinGz/AzKKNDBhirOVYykZ+8ctvsq4aI1dDOFoMJ0uwA8seO+zB6//x46SioMVWvvvzb/HD+67ncz/4JK8+8l088+AjmCo3c8faexnp7MBH33sqy6Rk09R9fPqys/jBLRdx7f1rOe1NZ7JaxbQtOO1ReCIX/AUlFiscqKgu3/J16qmog5cikA7nLc4YIqXw3qNl7Qko1LyQgP9aSCkZHh7mne985/+7Fb1By4r3v/0fOP+zX8NHitJbXnDcKznzJceirOUnP/g8hx2+XyhnRvGKFx5Pe/nOWD2MsNPoMmdJA7QDqQQYh44AN8mhh+2DpYAo5XnPP4FvfvvzxIAWCnzFkpXLWbJiJ579908Lw3ZnOP20d/DP532VLuB1wnNe9BrOOfc4HrrnETItsapDUygu/+pn2P8JB/LQ7Xfw48u+z/e+/wUOP3QfKgnOaV5/3Am0lq1GGon00I4AX4FMETKlKPtEGkQFQmkiFQLQcAJLCXYTzz5kL2AGhOCol7yGSy77GjkVu+7c4FsXn88zn7k3fSeAmNccczyLluxKnDdoOokaEXzyi2eTxmCKilRaqsqCXEwrHuL6K77NwQcdxNtP7JIZ+Ob3L2flHqu45OILec4z9yMDKhSvevUa2qPL0T4iAUoJEQbhYqRPuf3GG9hxtAFElAie//JX8PITjkVX43zvsu/yxEMOBiI0Ba96zYnoOELFQEMx2d/MMw7eG+8jpA9BazsMp1grQHd47guPgiLGkZAuaXHuhZ9gWSpQgPUWFUlk2eeHV/yYN73lg2zYtBkrFR/71OnsudcTaWbTfPRDHwQJM86QSEnkPQJBUYGXaSjPRId09n7Gued+ijXHvopERqAi9j3gKfzu19eCLUi94K5bfslIM8JiIE143jGv5sXHHk3b9vj2pd/i4L87ACFTrMt55bGvZWhpByFyhPIUmeG5hzwZTASu5IUveC5XXPLFMPZuNfnQx87ipOPXsFgIMmC/g5/CVdffGCgxNeDuf/s9i9sJRgrwMc9/+ct51cufhQbWPbQB62NOPeWt4MEikTKpvYvDg7aXQaRrcag65EzMJ9weU3kxu7xEob0Gp+YYUlP7jc6Sp7P+3nPk6WNISzU/+ElsI+e2W46gqJaA9g5EVTuhRmgfSFFX76fChnV9AgTS2eGIiLb7fo8MJO8smStnyVa5PZE5x6m4muhXgMTOkcSuPrbZZR14GYiZ+vPtvVfr43L1cUoHs/tch1k5Ea4F3hLbpF4OnHfBP7a2ODDWIUQLKcETJiFkoNZrQtIxm6zlahJcbRcUEybh8OIvPp+DCEe5zQFU16E2AuPBCUXlPCpKcc4hpSWSftvxzlkt1P6P1uF8MecLGvywJd7XWuX6OktfEEjvGCcklVQoYUmdIfIeW3qiqEFWWtRQi5lyjAiOhXYAACAASURBVNvW3sl4LFGNDjstHSUpc6QVoW5cLmJoZGeesPsO3LJ5kj+PP8DD1SQd22N8ZitlVdEfn2Lj+gm+/43vs3797zj5Qx/jW9dfxW/WbeD8kz/Mxz5yHrEZ58GJBznlc2ezbmbAzu0RBrKNiyAb9Ggms/4cBpF4Pv7Vc7jyzruwwzvygbe8h+cuX8Fg+lHe9/Wz+dOmabagsGkHJdfj9BbGlghs2uLko17P03bflemNf+DCH1zErXHJR6/4Hp855j08TqdYu5FHso2sbSmSHVfzsRPeQFuXfOBb/4O1Ez3GGp7pxFLlE0yV07zp4q8xXkree8IpHLn33uhiM2d/5fP8fNN93P2187jgDW+l2bDkQxXdlqEfeaqRFrmfATlNlWaM6T7DnZitrQhtNlI1+4zZlFazhW1pHty4lu//6TomdkhJMs90R5PpKbZ0xzjt0kvYMl3w7pNO5uDVj8OU41zwnYu4bss93Pmdf+FTrzkVmRmWtTuYfh8lI7wIN+e2kvVtjXObGDn8MbeM9yghUHW1jPYe6SXei/q5qMIjKZSishUyjqlcnyRWVFmfVOtgr+MUWBWa5Lx4Ai/8NqJ//p3xHzG3C1jAAhbwn8QCKbqABSzgb0YQOYTp3W3V84JIQCRC2q7CoV2tXvDBv0qKYMTugMqDcSXGKIzTJFIg6jIcLQVD7Rb9LMfqChErSMDGFYN+QZRGDLU7NKII27UkcQePw+sCqwT9QUmjnbLfE/dk/wN2YXFrMVMTm6kGMxzytCdz5aZrGZvocu2/3cwT99uX3VRBbqYo4pReUtFLMr5++UXMUDFgQFtGtFuLSX2LjixoaYOQAzIBlW6gaZIWOUKWxDLHtixZWtEVPaZERB4VaDzOJVhVUeppymgG1/S4ZkpDNOlYQ64sVlooIUmhklPYZp8yEVRNTSFnKKopmosEY+ObWTKsqXQDV3Y55MAnss8zj2S69FRlQXtRi8c/aU+ue+B6shKu+cMNHH30oSQ+ZlAZGo0EckthKha3F7PXzo/jqKNfQ9LQmGozI0sTVu65jIf/eA+yO6BfOpJGygEH7MMeTz2Iqf4YjSQlbmqe/NQ9ufrP19E1JTf/+W5O2O8A4lKg5BR9uwk5she2I3l0Yj1/uO9WGot248SXn8rhiw8nn+zz7Gc+jcOP2J/CVLRaCWrgOOKZB3H5+K8Y5FNcf/cfOPxpz0UWQ+y5aj9e+JJjaOoYBgOGFrfp7LyI/vRmOsYx6GX4tAl4XD0IDJqYMLgNzdYjxTYqATXPY9T7EFghPFqG1q6EwEuJFLPli/891KJ/Ozxnn3ceZ//zZ/Fxyvg8VVmk4MBDDyIzgzBicYGYsRaqBox0lvOvv7gE5SEvLHHqQEb0c4NMIm6+5RYOOGhvBiWoKJr9umA0qRtccdWPeds73sqOS8P3xTLi9I+dyemfOBP0EBXtmrCGXfZZyZW/+mVNkBhaqWPtn+6iUinGw8GHPYXcbMWrDoWJSKTACshEUN3Vto4gIlas3IVrr/wxXtYPQBZW7LIHP7zyGlB9SDTNluDyK67m0L87AKEE0y5QKh5FhOJpRz6FbjEBuo2zgb2SGtAFHse9D96DUpqycDTjiHTVzlz+k58hGk0ksHLXndkw9iioBCsjLIEoecqRT2Wq6EOUzimWCwNJ/aTWLUo6iUTLBjvtuiebJsaCctQKfAJFPdGkhWL/p/89vigg0tiyRMUxuQBbASrm4h/9lIujESAC7yiKATrWGBkzUUqGY8AUtFc3WbfhYYwOfbwCdt59NT+88ufgurziFcdhXr6GXh4Ug800ZcPD9wf1cQakkKoIcCghQQp222dvLr/iZzg9e+fpkHplHd/85jf4ZrtDDhRh78DBDrvvzqbJDQQKTJMj6dUBMSjFkw49hMKU4KMQzKGhcJACxUxEq5Ny3Y+v4YBDDyKqj0MBlS0olSLuDHPRd7/JRToFPUQmoKizvVfsvooHt2yESOJVxADIbSCjvMv5/S238eQDnkLakEjp6jRw0PPIL7GdZFLMEX+hXYZ+ZG6R+rj87PX0USAu665qVjUZtulqCrD2g2Xe92xj2bbDX2q7whvbcuYCWevm07T1525uC9vCoVy973MqVy+3Hdt2Xyrn1LN+Vv05f0fEdluZU4jN66HnHZfBo7epLmvC2P215b0MZOu8/lr58H1SqNkfB4wFFcm6UiCEpiU1AVeUDh17pBCY0qKjeZ7S866tn/f/8G2yJk3l9svPnmcxq0gVgViavfDUfc7s+a3LksN1rz1mRWhD2xS8ITxwliR19QmWIkTjKC9COI4TeBEMY2ZDlgIJLRHCIp1De2i0hul2e0TtiMmZCTI9YLI3RTzSIS88S0dGaAKtJMUUfTQRWqZUWZeyLKhEyUMTY6xKZ5icGUfoIUY6Ixxz9LG4yrL78qU8/dC9+Obd68jHN3PznXfywn2egM4Mw5FGJIIuliln6WqYzLosGUl4pCgZSts0Bhn9PGN6ZhwXQT+VjO66iqyb4bWgSh1FE6o0xUQK5TJQA6aTkjKGTEnGuz2W7jCCaHkmypwd202EjNHCk8aKTGRs0YLdd1jBSNSi5SqkzMnlgKFOyhQVzUURX/v697innGDZLk9gnwMPwk53UTget/eu/LzbZcZk3Lv2fg56/GpmikmyGExUMRkbtjoDkaenC9SiNt0kZSaSLLF9SmYohpexSZVsbVR841c/ZDqCQUMQNUaY1p4qMfzoip9we38Dq/Z8Eqv225eqW6EU7Lb3aq65bQs9m3HvQw+wYuf9yHoZTRnVdkD1bScFuG1BlI66HSmP8BInLMJJvHQIJ+tn/qAIDQSmA69qXbnHYELbV0GJ7a1H40mUBK8ockuBQbjZ6ZE6tEk4hAD/7zCgf6k8X8ACFrCA/zVYIEUXsIAF/Kcwp1KoyRQlBEpIYqUxSqCcRqGRWiGwCBFGk1aIkC7qHd4JBJbSV1gkXoUH+spWNJMUZwUoAULhZIRxijSKqeyAhi7IpCGKG/gMIq3JyYmUQqdteuVWfGuCCbmJ0/7HKeR5jpjJKEXBTKdPUy3BRQ7ZURR9g8USe49wnmv/+Hv+sG4tQzsqpIvRImJ6uktrxW4oP0ViPMp6rDAY4XFW40sNQqAc+KxLz3jedtqrUZWlbPfwRJz5ri+w87IWRni0BysMSlVESpA2FEYHg/9OK6b0El8McMZimwMmRZfp1KLilEcne8hoCC81raEO7byHz8apsnE+95Uvcc8DY6hIMtTO2GLBpTGqNUTuJY4YTYUyBlRM5FrQhze94rV0izF6+RT9pEdX9bnrwU0k0Y7steP+LJaLaNAFOU3Prudz3/s69z/axYou7Xg9AyUhdZRFD9vLiIxlkVcsFTA2uRnpe/z4t1fSl5pdRp/AITsfRrJZM9oZYsDdbLIPccGll3D/vX9iR1fh4gHrhypyNYRdnJAJzbJ8OSc993VkYoy+2YQfarN261b+9GiBtDuxf2cXHp8uIbEhRAAUSIsRtQrBBZJOzhuoCiECae/DwDyEsEqkpA5VcqiaqFIqlHv9Hw0hsVaj0iQM2qucJTrFAtPZgHajiXYKTIFMHfgSXIKKJcZbEqFQBagIklRhsGg0cWcH+q7DTC6xKJqxo5g2JC2NV5ZKOCI1ylnnfp5zv3IZLuRi4axARSOABS+JMERGgw7+lCXgC0Mc65CorhSRAIyHqAE0cF4QaRECbZjjOsgAVTqaKgIZdF5V/ZkxllQrIAEKvE7oGxPKH7XH5pZ2oikqiJSoefPQ2TlbIWUCkQFrMdaDioikIUKi6vJqLzWyofF2lhNK8K4i1xEKiKscTAVRCirGOwdCImQo+/c2iCmHkhgJlN0+cbsB2uKdRGgdytpnS371CAA+rpU2cSBwUkdNNLdANfBeYK1BS00St0NoBjAcg3M2dOo+QkqBzQ02VghZM81egG4HixQVMRyDr0pEpIOHpoW0EbaXOBOCWpIm1nmK3NFoRcFn0xmyrKLRSEFVkAZSU1oYUuCsxysNCKoqJ440vjA04xglwzXMS0jjZgj00wpRSZSFWAVqr597MqNxaUIGNICoth9QKoQvZUVJIx4N94YPrUHWA39nQUYJ3uVYpdEIWjWXJkXM72/6I+ec/UniWNEv+8i4g68cWm0j66yYJeseU+LtAWGwdfm5oj4oAUq70EalrNtdEa6nT2YD7UFIpDLbFeTPKjRt/W4sa7ZwnipTiPmKzQBd75MXEksCmG1F7HXbUB680EEhKav6iKJ60qA+nDnmwgR6WEhABeXmrB8ALhDns5yrBIepiZbQMyvmbbQmWWfVl64+OoWuz4VESEeIpar3dXbeygFKUdaKt7jephI2EIsi2PUaEa5ChEQSk8QSjAFRksSSnAK8ItLRvLM23zKgJnq3s02Qc0rcOdL5sayO33Z+5xbxIJwHF1R5zge/2vnf6YWcI4+EEPVv0ixrPrul4Jkt6q175/FC1ESxDucNjfF1CbOo/SA9VFkfIzzWVqStFFUoEqGY3jDNql32QDmBNxbKIkwcWovwhlarjerm5D6mstBZ1KEzmmInCtIopdNsIvIeQ8kQO42uIJIb6A9mmOxOMJPN0I6gP90jN4ZktM0fH/gza975BnYqp7GmYqq9jPed/I+8eNd90YOMv1u1J3c9tIn1YhO3j9/D8tGVoDSbjKXrBEMYvA++vEJ6hPSUqmSqachWtbhtfJyNiUHnioNW7c5yFaGmxymTLkkjJmolGEJgKMbQkBIlBIMiR6Yxa7du5K5H1lJozYNjD3P8qW9gpVR4OwmJJikTGtOeHWmRliL83ihwiWE8LtjSGaHMDYNIkpUlM9KR21AFEkWW6f5GGqtH+fm6P3Dj5kfpLBMUhafrCnId8fDEFv684SHoRNw/9QgnfuhUdk3bGLMFF0PDCpIZWN5ooB1EcRMtJcZVcySoF2GSOEjCQ+VMeD+Q7x4QUuKFQCqFEy5MKuOgJkZt/V6g+GuqXWigQnrQUhLrCOegqCqsKoL6eu4+mGPo5yp3FrCABSzg/ysskKILWMAC/nb4x/wtwiP2rP+iUAIpDKpWiiJ97WHk8V6gfF1GKBx4j7Oh8EZ5B8oRS+h2+8RpB+c8Smsin5DKNr7sk5ddur0J8s4iGkQMN4fAVzgN1uVkRYZo9fnhtRdz7R2/ZFq0ePohT+ek57+YrD/BBy78CGOZxSvHZH+SuN9DJzFpVpL1pvneldeyaLf9WL1XzHXX3wG+JI5jur0eURwG96JWaljnyMsCay1KV3gqlPQsGelw/hmfopNq/uWy8/jV727lXeefxofeeTKmFrA4Y7HWhqRrKUmVQktFJB0qs6xYspT0gbVsmJzk42d/gp2qrbhyA2ZRjhYdlJDMdCcpox6/uObHfOO6n2AaHZ7znJfxnOc+i6nJe/jkVz4LTpBlGa3OKExBFGtSFZH3PaPtETIryPpb+fM9d/DNy77GTKNis5kiS0pe+YrjOPyJryfpQWG7XHHVJfzw7t8wCRx22As49ujnMLnxX/n0RV8GUaCbkqQZMeRSTJ5TZRCnjnPOPRub/ZlFrWX83YFHUA0cnUQAW7n0F1/nyjuuZrMa5u9f/CJe9/RnsGXyQc78wbmsG7f08wwlNUPtYcRgjDvuuJVvXnoRvcpjR1Py1oDXHHc8z9vlBTR0hO7nQZk7SzjIUEroapGPd49J6vXzBpfCI2UYKCglEEKHskrvkVJi7X+P8vm/FR6J1ymVdyhfICMFJgzA242QHC+VAJXiKXDCErhhR6IEzhlkpMkzQ9QCUGASlq7ci0e33IcVs8SkIWnG9bl1RCrBloY/3nkvPgnkQrgcEkQMeHxpEEqCCgnepfHB2zXRIXNGRmDKEETSaOCQ5KWhESdkmaHRCAoyTU18AjpOIM9Bb/MqrPBEicIZX/dPEYuX7sCmjRvC50VJFMWBZ5wlQ/NguwACWROYwgYSU6uIQZWRRBpvSyAlz0E2w6oRbk61SZIggKKyxFIFpkYqirIiSaJtJccCBAZT+aC49RC32tR59DgZiE4pAJ9jK0McD1HZoMaLFVjvcFVJrCKU0uDAOomKmWv3iMCNWw9ag5QCZxRSK1yR00hTitpmwlkHzmEjhY5SsKGEWMgYWwWCSeiwh1SeWCqiOA0kqxI0mxG+JsORGp8IqsoQJQrjDcJ6YinAOJSaowIROgZEmJSoHDoO5JmOG3gcRtdl1jVBo5TDWcuS3ffj/rEu3XDo4cFXmDDzpsCZijiOwyceqBwylvVdIpGxxuQFOtUoPL1+QbMVFITWCD7x6U+CsXhhSeI0lMhH4V6B2R3apnycUzYCSLeN92P75dW2d2q6sqovVLLtRhb1vbOdB2a96VrpaQElZbgR6g37+cvOSUfd3JphX2UgP+e4CVO3R13fr9XcsnOK7MdgVt0d9lvOO0q9jfQUIOqyejfPUkD52XO4TWG6/RHOEir1dfMSIQIpquYdy+w58tsdb1C2YR1eUZfvKjwGnMHkBt1ogtLB61hapEhwQuNsPUe7nSRV1tfHBaLV63+nhuCxqlEZyKBt3DN4P0thIj2B5hVRWM8LvAxnW8w7tvkaXlHXQ2xDKJ0P7/hgFSJ8CA2sr4tAIr2f81f1AhCSZiNh4PKQRJ+kjMZNdm47ph/ZxHSvixnWGG+CBN0XuMSTi5hBJWgmTVaN7kBsH0V7iaUkjiVTU5Ps1EjwRcEeu6zGXX8jpS+QkWbx0Chxd5pOI6Uyhn5Vsfe+B3HGW97DSr+F7152CV+4+Y/842fOofnaU3j6Hjtx9AteRGevnTj10h9zzqfP44qux/VnyHZtUZXg0zp4SoigjgSM81x88cVcOpii1Rojk9Ds7MgBBzwJFUXEvkVJQlYZBoMBOMNo2oDJCVwZyPhEapSUOK0pBMiGYvnKZXzhYx9AbZpgtJ2Q93Ma8Sgdm9LcOsD6PhpBVUBBzjnnnMfiqR6JLugtdQwGOTstHUHJFOU0tixII8XkYIKr//gHWiuXse+uS/nNzXcRpUF8kKZNSu/wWtMeHeaCz3yUZHJAM8opehMMNUZpuhQ1LVDGEemEqipRSiJxQUVMIECV93P/zj7PB6uOwJ6q+v+i9gbxwte2M3UPJupy95pcr5l2lFJoFaNEFfpsoYnjGCnn3QvbWP+gev6r988CFrCABfzvwQIpuoAFLOA/CTFvYBOea5QQSBX0HLImnGb9iERdryU8KFMrVWolnhAKaRxeOKwxyFhgSoMxGU562u0GBU32WbEfa9dtIU8NXZuRJprYOIztEklL4jJyO00awyPdtVx//3UMGpJdlh/JMc/6B5a7grH+JB0VszHP8LZAao1sdnBKIMwEm9ZXbM2W8NYTjiXbei1pWWCbHrRAWkF/umAy95SqidQxzhuyfAaj+jg9oFIDZKIo+pZ8U85uq1Zw8M57csuNNzKZdLlv+v5QruZivG/gXAzeo6yjQRSIVluwYmgJkxu3ICpY3F7K2R+5kMfrPnn/Xt73mXfRHx/gBl3aTcmjk2u56o5rmBkeZfXqA3ntc9/EsCpZa29jWHWhcnQaKYOZaZYygmw0KLKCxUNLmJjegl9S4b3i8U84lPOedCSVgoEa5xs//ThXfv+L/PSHt3Paez+AEeu4+r4beChdxKJFu/GGl7yNzsxGhmyb5sDCsCNTfTLRZcbNYNsa1wQhE97xprdy6bfO4P9h772jbKvqfN/PjGvtVLvCqUNUbFBoEUSBRgXEBgWVNosBEEFaQVBRUQyoCMbWNrWhtc0KIo1gAEREJSioGFGURsIhHTjASRV2WGGG+8dcVefQ7b19x+v7Xl/fqN8Ye+yqvdfaYa651p7zO79h/QNzXHz1D9nzkfsTw3qG5Rp+/m9XMRaw+0MO4EUHvpLZYpFqcQNZaWmFwESwqOAYqnmcGfGYPQ9ivz0PoWvaLMgHeN+33spFF36Mi8WVvP3Ed7NvZxWtOhKkQgRN7nMiUGR1khEi0UuTSxITApamk5IYPUIk9nEKsUj9XQnw9V82KArN9FxIgncNKCgoxg7R0glkq8ZgdWKtqHbDvEpBH4n1pFE2NqCmBpGogc6DlyCEQwmdWG5pJkokoGwLiaR0ESUThU6qJPEUCIRKr+Olp6ZgQncgwGhc0W7bNPPSFpEpXCPqtlYRHLStTmBarEEphPMEm6X31xm4ipBDjccQcFRonRODQyFptdqUOOoY6doEiPqyuURJQHcehGmIIBKYG8AVJe28YZHJHEJiS5YiJpa8SgB7oKBGEmNOyyhcJRFCEUJNlqmmjRO0k6jKHq0klQe8w6oaqCEIgspwAooaOsagrSJGsDKxvhZGC3TaE6hMQajBO1D5MotOpQs1MYBUSa4uSAFZiUHr8DogKNENf0/qJD6PQAw1sSoRJoMgUQqsSPhbBKJwEAwIzdANcCLQNxMQoC4DSguUTgtlDo1QOnlglj4BxSIJpSOGlsgoC0+WKYQKKeA9JsS6DhEhM8auoq00yIDAEZ0D3Ut9rDmE3g9RwQNthFRYnXpwUXoyo5avA2AYhzEaiW68FgSeXidf5jFpIxKbUAXAJoZmmE/+w6IFQi9P7pdBQEiIWnTNb+fSUDzgCGiduI4CndwrIyRAsumEMp1fS7WF8embPikToCgBEZpPLZc9SJ1IclVLzZKMP0n1dcMGdWlbIYlL04TlRQ6S4lvQpFCLLZ6lWzMhBQR0Y1jiU2+JrkES5bI0XEsS8Bk9ovl+W1iirhlUyGUG6hLbVjYQqiA2zGUa9qcmicsbH1ERQGi82NpKI5ASvyRok3xfI4zxZAIEI3SuGTXbt4QC76iURgjINVvA2q1KkNiIS8dXbA1+LzdPAzLHB++7xQ6h+S8mQEqKxiE1pG8UhUwnKnILbBRDWsQTaWVDNPdNZ0AsyZIjy/sIEhMasRQ+2LBZcc0BjqACpSuwFuaHQ9p9xX677cHPrrkC25nijgfWcd/qXZjMJ6CsIM/YuFDwi1vuJnameeTq7XlENkV3uJG/mv0r7Pg27tpwN0VRYLsd8CV3rP0TQXqMbePqwIaN65nIBZmvyazBChAFzNBmuqh5zHbbIIrNkM9w3Y2/4zEP3w6tI7evvQs/ginR4U0vPJKHbjvJm8//BHOqQMmcqAwOQS1jcjL2mhOffTR/t/tuuM2/4+tXfIevrL2HD37l0+QHH89Tdt4FWWo2D0oyKdh529XIqiJTFiNyfDFG5+AWC6xqE1BICb4aMrhvPY9kgvb6GkUbUQrKwZBcdhgKRwyCTIJmgne+9gz2b+cU5Xpe+8X3UUy0GMwNEEFRjcFg6SlYt2kTaxYzXnr44ajiFv4UYH64SDYusBm0VY4bF/SDZXDXPA+zq+jMQx5XoZxkcTggy/pkVqLriIiKECsgjWvS+HzLbemxPxfBJJp+4xtOqJfNGoNIfXJpcUMqjYsBGSVKmbSo7JN1Vp7nyE6nAUVD8z4RYtr/wW/755cXVmqlVmql/k/WypVmpVZqpf6PlVhmmzTTtNAMsAhpoB08McblW/AeEQQiJlAgxkgIAecqnHPNQK6F9xElFAaDdhmP2/NAdnvIrnRz+N5l57KhuI+iO2Yhu5/1cS2uX/Pda77HnevvYlyPaGUZ1bAkOsNEZxXKC0wUhLqm0+mgnCBWgeFwyNxwHtNWSCl45K6PZb9HP5Fibkgnl3jp2Li4ES0VxWhMWdZ4BAFBXdeMRiPqsqKuHa4OVFWFVJC3OhTjGl8EYuHomAwlJD4KvNJEZfBCJ55JTJLR4FJ6Zx1qpmaSHLabdagXRrRDTpsWubUIEen3JnB1hcoAHRjECtWx1KGirhZot0GpJIcdVzX93gTGKAbDISaz+FjTm8r55e9+xC9uvAbfzRATfbRt0+12aXVboGpU7tg0fy91XRBFoPQVq7dbnRJxCWhraLXasFhgpKXbnyAqTVQaFyQ+WFb1t+EZTzqUvtGsX7iTy396EVVrzIBFTEfgfGJ35trgnGPV6m2oRw4bDaISWBn5w5+u5je3/gQ51SV0u4x9TRCBh+64HTF6auEp8UhhUdFgvSGPCkVESdAxBSopIZEy+YMqmf6WKsnWttxAa4m1FqMkWiq0llsFE/xllohgGjxB64ylVY28rdGy8XLUmnJhEanslh19Al6id9R+jDEJXauHVWJ1FolpaGRig7goGBVV463RAE5REupArpL/MDHgcFTBs7RW6x0NvyyHKPGFT4AoAeoKpCAiKaoU8qJo/DIjJCpPCnwQeHIa1pkUYDOGpUPR+J9FlRhZUjbvrRmVA6wwxJhwRJUDBvx4tAxy1EsAhtpyr41JzBg0VVnTkGowOIiOiKAODfCFQIcEPgkrwEiEyRKDt6zSi0oJIhBdBaHAihqrInEceN4zj8Lk01jZYq/H7IeW6arrmxic2qe37+QtlmLEAgp0o6kXkeDqdCzFFs6dEqmtcqVwVXreNYruECp8PU4bRkhhXQKRZywb9zZ9ylUDwKG1aSij0LYZHZMBgeg81somvTigpMITqVzDmjOqkXGCwqCB4CDLEhgbYrIX0EriqqL5/hGtLZVvpP9NyAcikVkJHkONUqmthdaEuibWLjFXjVqmcy6RPHOZpT6r0rH1VZWYjz7iyqWTwoFKvMyyLGnJdK1BbPF7lEvbLdM1WWb5ibg10zLiCMvMqwZ5bv7WDYiZ/l+yiVhmoP77an6Pt1agI5dhu/Q64n92HdsCnm3578FPh8bfdXmjZQvS9D2TpF7ilzZoPEPl1psLEkAZE/tOLQO8Sy8WG64/W/wPkx5lK5AxPOiDboHsacDb5XXbLe0kgAYMx5dEV2AaULbcvJHfXXsNL3nhUSgBw7Fjt9334Ze/uZFxGdPxqIcNeLh1bb2o9uDnlj5DXDoIYqvG3VpuH7f8oUhp8in8Tyx/b2BLgFLDqdvaCGGJb6uafSUB2agg0vOxsZVh+bUgJnB0qdsJSVXXsxEpdwAAIABJREFUjMsCj6c/MYFyiifs8Tc8YmIb5GLBz37/a8JMmw16zCZbcX8Ycemvf4HSbSZlhxc/8W/ZXiim1SSPfdhj6CwUTMaK++c3MKcjmzWseeABtDS0o2Lf3R7FdMPO9d4TfaAcF7TbOQFPFT1CyXTOF2PcYBEpBbfcv5Zv/uBaqCx/ve0uPHbHXejXkkmbYaVABo9wgRhFsmoSCq01vW7OeLjIdKvLnrvvgY9puWrD4gbGOrBeVty1aT1TMuPxf/VIyoUhUkq0zJAhkinBZLtNR3XYc6fdsXNDhnet5a61dzOWkbqRlo81qOk2pYaRrxmWNZmFrp1Al5F8saQ9Lplq58iQlAPRR0IUWJtRjYbokWe3mZ05ZI8DkIMRNkLLKCbaHTq6w8O3eRj9cSCs38zmhY1EIxvrBYlTEdvLcVQU4xFzC5uJ0aOW+0pAifhnb7JhiaqGJbp0L5p9Ut8KDXM6NovHzXZSNL+oHk1A4ZGhRgmPlhFrTVqM/Xdjqb/0sdVKrdRK/WXWCii6Uiu1Uv/Pa+uBPZCkWXEJ2UMS0FEkVUyIjSwsIEIkepcYoTJJQJNHmMcLj5cRJwOFD8kHTBuUznFBIsh5yOrdePpBT8EM7qRY/COfu/RT3KJuY93k3Wza5gHOuuAfufSm61hfarr5Q1hV9Nkhdtj8wC1sGN5OoUdc/tMfsX6wGR8DlILca1o6kLUU80Rku89zDziM/ljQa3eoCCxWA4TxbNi8jnYmMKpGiYo6lLgAdREJhSaMc6gsmTY47XggznFPWODnN99KZrehN+jwmNWPJETJWEUqAkVwbA6ezdGzGCMDHJv8gA3VHBuLBcYBimKe6YkJ2lmfzEzgg6X2iuG4YHpymr7qs31vGuM2cvd913Gv+APj6QW++9MruXP9HKgM0e4ijcb5ipnpaUyeseAWqPQiiHV89dx/5Owrz+Mus4EHeuu4Lazhus338YAyBDdkh1aHPVc/ioepVcyO13Hvzd/nzuImNs/WXHj91awdD8F3mIirYJTTb81iQoYbBTp2GlXmHL7vIezSn0T4u/nJby/mnlCiZneipVtMmMi6B37LPePfUW474ouXf4VhNUJ4TdbpIzPJeHQnn/3qe/jUZZ9l3eoh922zmU2ra370p7sY+hlm3CSzoxYt38X4SVpugizkROMJusAiaAWFEYlxpGSTAy3S5FKJ5OGnlUBLRWZsYq1oRWYUVmmE/AsfuEcQJYjK45AUaEYuJHV6JE1UakHWnUYTE+uu8qAtLkqCzjBaQ8MMMZ0WlGDTQ0QSsKmFIOtYooQqjLYAZ0EmZLEqkKIm4hHSMqrDFrs7DGAYlKByBeUIxnNgDaApPeTWYgFROWxSV4MRODfCUSXaIjVKOOrxmBihk+nm0qWxIkdFTbFYgjfgDb1sAueqxEyzEGSFkyPkhCGaFOAjVGLceSC4ghjGoKAOCf2wmVkmk0kPNlqGUVPLFoYMBRgiwiXJbZE+LTUSkXcAjasTN09oC/UI3DpuuvoS8tndOPmsL7J+7ClDzZ9+/QsyV6NRafopltovNJPSiAsQpGbsAoghyBFSpUTzIEmWI8Lj6ppYAR60TO0cZZsKg/ceayx1g7gmWbTHOwVGL+frxLKkY3OgYbllEF2EEBrIOyAzRRVIquAoCVWN9B6rxXIKkteGsUtQtYoBowOurild+sxOACJgtIKyWGZCSm2ooyYovQw4yQgdGRB+SECzWNSAQ2oQKkMIjRJQ140bgAJPgWjgYu8kBIsyLYJ3aOXIbIOPNVLkCLSzDIHAhbjkqAnLLeFJgT+JjRdF8oUkpIcVvpF9GyImsR2XWI2CLUzREFAhsEReVoTm9Q0emUBstXQiy2UWoE/rEVjALkOE6Qd8iS2ZGKKaZbk2CbAUOBQ+MQ2Xf/eb190K2MSHLf6lbAECPSLZXgiNiA6L22IPIGR6v+Sa0xzHBCglxmmyo1m+dEXY0tmWGzgp0cVSezTt1bBw/wPfLcpExo6AVgQlKH1Kzc6mH8pejzuA3WcUE0LQnXkohx57CvvuszuTWcPC1DlLgPPyF0URsSwFTyX63Ja3TPxuyYN+Of4jEY8HA6qBKAVIkQAnGRtgVCzfxL/zME0w15KhQmqnJUBUCJWYpqJhoculx8UyAIsw6ZrebpG12vgASlp0zJnUk7zhmJPpBMMNa27ioxd+jns7Y+6djVx49+/42k+voFUKXvWUZ3L47o8k3ncfgjZPe/yhHLPrHqy+fyPnX34ht+L4xaZFLv/NbXRp84pnPI+/XrWKXgTmh+i8i4qCltEs+nk2MmJD2/L9f/sjQXaZNn1e9KSDGd9/DxdcdQXrFUxPb8/Bf/MkGNa0RERQgR8h6gEWRxYVOlqUj6A8G9RmNvRK7m3DlTf+ERcV7ah4/CN3BTfPrzfcyprBArt3V/P4VTvT788wQlCUA6yOjN0c42KBrmjx909/IY+3U6we1vzLBV/nV+ON3Dcrua0/5qu3XsNz33MqP17zGwaioj0zzdwAFgbzGCXQRGQIjMabqepFMqnTWZsJxqEGnbEqm+TkA/6OnUfpM44bZvPcaECvPcELDj6cvfNVZPffz79881/42fhGNmzruaM/5BtrfsZxH3wrN951G8pottt++3TFECIFeAnFcpjXn7tJ+R/utZCYGDExYPCY6LHRo/FY4dEionyJiTWGChnG6FhgZYmVJYYSV4+Xg1ofdEqIP3tS/C/OkZVaqZVaqf96rcjnV2qlVuq/VluNXwKNF1Zc4kMkFkNjP4QISY4TReNrpZKPUWwYF7EZ6CiRWFKdiR6D4QirOyifVr2tbTMcGfbZdX/++Z278fnzz+OaG+/ggx/8IB1ZMh4NUVmf5z71aHZ+2KOY1pKTjjiNL1/wZW5YP+bdb34Hq4pFnnLYE5ht7czmsaEfW/RChi17dOtZsvl5DnrSk9lru13plR4znEQt9pjK23Rrhc1zYu3pyW3p+VVM1W0mK4tB4yJo30f7bVCb12Fdzofe/U/4cYlpe3pyNW8/5X1M2Q5ZuQpbTBGIqMURdW5ZjILcaKSKQEZV5chillm5SD3UTNSKKAMTdpb2aIrVwTBZK7KFkoev2o13ve4f2PTRM7ll3b285/QzCMWYI579ZHboPoJx0WV6IFClo9/uUg1LpA5M9NpEXXHgvgdy/Y038uMfXcn3f3g1mSkoxYiNVDzhsYdx2jFvZnVoYzdv5KxXn8XbPvcu/njf3Xzg9DPJMs3TDt2DCbE92/hZehsFE3ISFWpsOcN02I44H9heTDJVel7wxBew5oLzcHNDPv9PX+Jtr38t7z7lQ7z/w2dx09qNfOLM96Criqc94zB2MLuwaRNkm4f0Qs0h+z+JO++4kcuuuprLr7yGyUwxGC9Styx/84gDeedx72TGTWKHMc3/iAgZkA24IBv6ltBLE2u5VWeOy/KwECq0lIkhqnSCBGKSlukHTUT/EqtBYgQ4H4hKY1P6DC4KtBAIrSE6RPSoCEIbogs4a3AEutQQKqI0xKCQiQSIDilkptLJo9KKgogD1WXsI61lmegS+6nGE3FkDUU1YUEqJPDL5Al8VLZxhBQGF5KkXUAjg90KIIkBbTNcEwCj6wqkxeRZWpxRCUJaWr+RsaLVbi/TybyXZNo28c9puaZegjFjCj+CBHJIGRJgC1SxRii7pGZNLJi6AqlBSuwyS0+BaxBBCSKOMSIFD1WATDlPaBOJoaJGY00X6gEf/8RHuOxHV/OYfR9CC5ZV1TYzgMP5CqFyQvQJNZSGUQQlIbpAyywBVYk9RhWpW6k9Mgq0IYHDW5lZVhIEko5pAT4FzQTSG3uXSJQh4WFagrCKUFdo06ZwyZZRqYauGdN+rmmGuvFnlEot+8ul9k6AjtI6DVSDAxVRJkmh65jw7hgcAoG0GhlGBNmmIHkI5licr9GYNO+ux2gitTJkuYGqAi3SwphUKALWSmqX8MSWyIlU1CEiTeLjRe+RUjfU0wqhNIIWY+doaY9AUFQaYztb5ObLwJ1kCRBN/CmTSMbLKJkhPZPA5iVjitSvNZVomLwucUSlkAmQjAl6DVsxftM7qcTuogYUo8YAIY9LAO2yoH4ZPNwaZEyfPyCom2tktvwccSl0aQunU8jGhwGfWGqN7D0icchk2bDElI0RJUoiiopk16GX+txWMnIahhnLYHECYQWggmIpvT3tknizS5L/1KsdYol93ry0bti3QkKoa6T0KG3J0M02BqEC7/nEx3jPpz7FgpzAiXS+W0A3B9Y3oLFq0uUjSe1hGob6MgO0wX2WLCVM89iW1PhmM9HgQxEQIaXHLxFeRfNbtjxe2vr3p2GARggiIKNaJm5v7WEqSVRbuSxPTqFWKUE8HcVmGYMoJHXpEFYSAhTDilxZJrRhByP4/Hs/xie//Q1+ec0veOMV1yBdhcsUO848hHee9g5mZIvuqKTdmyQUDpTijONew7bf/Taf+/F1vPpVryBzC0y3p3jH297Pw6ceQruqcFWN6k5TzY2Ycl1685vY/Ic/cdprXoEZb0BrzXS+ive+4a3sFDMuvfhSbr7+JmZtlz23fSQHP2IfpgbzVN7TLRSTo8gMJTNB0FYTtKous/OasXN86/Nf5TJX0vLzOC3YqTvLCUcez3ayzWUX/iuX3vZDHjoxwysOfR47xBZ1NU/tYZY+M8Mh/ZZiVbTkTpC7Lv/0urM450ff58Jrrucf3/kB+nGMkJ6xbbHj1HbstM2OzOY9zCbYLkhE0HTHNdJYjDNsL6ZYu1Cwyga6Y4/0monYY5vBIvvttRf7r96ZfHHIZNljuhZYD9uJjKw0dM0MHzrpLXz9yiv49s9/zuf+6RN0ioLgK2JmeeiqbXno9juSa8vmTRtoKbPMyEz9RiBCJAjR/J/G61FKVAOgLm2XmKIKREqYjzE2AKpAhNSLBBHvfOqzMRCCw8WKlkny+TJWlNWYTnPtis3cYSm06S98yXmlVmql/gJLxBWe+kqt1Er9J5WAIPGg+2uuuYYDn/hEYCv1XCz5/q9u4NNX/JbFfIoqeLRw9HzF4Qftj/UOGTxITQiNpEtGokzejUsrxComjzEjBVYarMwxQidGn65RagEhAsEbaikZSUclKoKskVIjg4FK0/I5OgaMLNGZRuRdtJYoP6b2I+ZCSRU13uXkDqb9CCkDC60WXhryWjPREig9z7AumXc51vWYLSZQ1Iy666EVkXoaEzNaUZKriJElpQ7cW5UsFgFbGTKhECSQTcQWIVZEOwCtWBwbdK2ZcoosAJnEtiwqSJT1OD2kJqD0KnqtNl3lCGGIkYIKQRlaiBjRYYSIFbWUCGnwTuBCTaUKXAzUThMLSV5aWsEiao8QntoWBONBuTTJFppaSryoqaUkBIuImlYtyH3ybJV4SgFeKWplcSoSRIGLkjp2UM7Q8yDEmKo1IMiI8h2ME1hXEKRjZCBETVZ1GnnzEPA4UtiR8hleQqETQyZzEhkDQZZ4mZhvLioiJk0gtUdGyOoM4wTSVSgRENIjEWQ+R6JwMk0eQwiNNFEtyxNTf0+T8IhHCcEDDzyA0skiQcnkurh+wxwHHPRkHjw5/f++QggMBgO+8pWvAHDsscfS7XYfHGDw5yo6qEZsvnstuzz2ADaP5mhlMK7gDe/6AmecfjwTLkC1iRceeQzfvOgyNPCovffm0p//Gmvgxp98j6cdfDhIGNSSpz7nGC751pfZeOPv2edxj+eoU9/DmWedStvfwelvejPf/MkD/PSaK5mWAaoBR7zgpXz70ovJs8DDdt+NH/7mJizwp2u/z1MOfBpvedtnedMZr+Cue9dywokv4HvfPp+8NcUznvFyLv/hj7jqmgvZbvsdeclRp3H5pRfSyQA/Yv2tt3PSKa/lSxdfhG21yFzJUc95Lt/57mVUwKMP+FsuuuxSVnUNuCH33n47Tz7oKdxz32YCms+ffQ6xLnn18ceAgKEmyadbM/zg8qvYud3l9aecyFcvOpe83cI2YJZr0rPzYKGkQT984wEId950M/sf+ATu3bwJhEVEy3vPPIO3vu0E7rjnPl560llccMG5TBkwqga3kfvXz/Os407j0u9eRLn2dxz/smNYFLP89OrryKnotWf48W23s922OX0WiOM5nnnEy/nBpVeS49j90Y/jvF/9nLaB4U2/5ClPOoCT3vF+3njKW+hER7c7zVV3rWX1VItpNvGNL32OI49/CyBpA54O37nu39h7vx1oA5YR0mUspXYTK1Aj7rhtLfsf+CJe//rX85a3vIII9Hrb8vsbb2LbHfpoar715X/huJe9hhEQZRt0l1/94lr2edSO/PTqH/LUw57JuLF6PPyFL+a8r38dA9xw7c944oH7J2augF33PIjrfnY1c+tu5+STXsY5F3yL6V4b6k2c88ULeMeXf8wVV3+D4s41nPbqv+fc877LRL8NbiPr7lnH8152Bt+95JtU69byihNfwhcv+Saddos2I2699R5OfOVH+OYFX2bu3rW85g3H88XzzyXrdTDJwIW1f7iNU04+kW9cfA7nfvs7vPLUM7nh+l/ziIfk4AVTDzmQE09+Pe99+8tR0SXapoh4lcJ4BIvccdsd7PX4p7KwYZ4eNTVwylmf4u1nnEzPL/KvX/4sR57wRmKQdATErMOF11zPE/fZmfLGGzlo/8dx7Bn/wJtOO40sjJns5vzmjgeYmumx9tY1nHjyiZz7ne8x3dLY6h7O+9o3eOvnf8hPfnwJO8aKb3zxM7zoxNciJJgAeQ6XXHULe+/1cEbr7uNlLz+Sr1x2MbkxtOOQjXdu4AXHns63LrmAb3/zS/z9cccjE8eN0ITXXfOLn/K4xz4aNZzjZUe9hPMv+j5jMv76CQfy46t+wKwdsnbNzey771PYuHkzlnSanPLuD3Pm20+lt6SCl0u4aA2x4vRTX8XHP/4VygAOw+5/cwjXXn0Zw7V388qTj+PL3zqfyW4bFQZ89Qvn8oHPfZ+rrrqUO39zNU964t9SCXBCctgLjuU7532RPDjO+8KnOeaEU2jWfdCZ5aIf38Dj9tuVe2+5m1e/8lguufjbGFmDdZzz1W/yho9dyO+u/yFuzX284mUv4OuXf49Wpslcxb033cXRb3w/F1z0NWZ0ydlf+gzHnXgawXv6BKKBC35+K/vsvQuTEWTwRJV4wbIZVzkaG4Xo+f1V3+HuK79Oq96IUIZaGsaxxX4HPRmPSt67KrG3Y0ge7ikWyycvU9ms+DSgqJQp/TvKiIwypYerBETpYEm+so4YQ5LWC0XUTVyV8ChqchxRC8aZodIKr9J1LYsBKxUy5gQZcLZOyem1wqKRQhF1RVAjKgW16hKMpBaDhMuLFjoacpf8aYUwOOlw1uNFRNaq4TSPqYNjVAtkGZgYOkQVGIvkeFyHjEwYOr6ijov4fiTYHBn6qDJiizlCcCxKQxkV0SkUJUYmObmPfWTIyV2GkJ4iX0z21a6T3HblEGIKDg3SUMk2Kgq6VURSMc5LnFDE2EdGiVSLSGpkUBhvyOoMLxyjfI5CeZzoo72mV9QQHQNbUwlDdD10CLT8PEGWDLSGkNErMiSeIh9QS/CxjXGSblUgCBQavNIIMoIUVCYd/8xJdAAd0r31juTdmdw8ow+J0BBJzOEQE2Af4hZjBpH8bRMDOi6ba0S5ZPohqWOS7JtYAVAJhfceIzx5mOeu3/6IjqwwmWXgDYNsB7o7PZZHHHwEnhzVLCJ4H1PCfTNU2To0bct6yRawf2le8pOf/IQDDzzwf5NpulIrtVIr9WB84y+d6rJSK7VS/021xBBZthEjgZrLZK0YybIMrUyyUdcZPgqQGudBSJ3oS+rBchlJknhJ0STcRplUaFEggkQ6jQxddJikXa+mW84yVfWZLieYqlYxVU0zVU7Sdy3yELFRY+MqWn6WXtkiH2l8oXFVh3a9DZ1qmpZXtDDkYTUdtwNToxn6i126IUcWhjDoIQcTtAc5+UjjakFZa/ygj5jr01ovyOYqKMeEGJG6T9tsx6qwLZOjCexAw4KAOYsc5mgnkaWA+Ryz0GZqLOkVgTgOjMYV88MRGzYvMD+oGS1axHCWbrEdE2NDNvCoWtKWkxg/ScdNMB0NfWHpqAk6cpZJvw39YhUz9QzTfhV9N8tMmGWnaoKH1hmTUpIpyLXCGkMmLRmWLPRp+z4Trs1UnTNVdZkpJ1hdTLNNkdq0HQ0Giw1tJv0MM/UsM26SmbrPqnqWWTfNjq7DtiEjDxobu3TLVfTHU0yVhslK0XV9OvU0/XKSqXKCyTqnX7eZKGeZqFYzVU4xVU7RdzP0/SxTbobJuse0l0wGSSdM0gnTTNU9Zl2XmarP6mqS1UWb2SqjFxRtIckNaBOImSAalfqbUI3vVcSolIoqJcv+oVImVptWAqs1xipslpJSjTFoI9FaP8iT7b+z5ubm2GmnnTj11FM59dRT2WmnnZibm/vf2NODrvGhYP99H8/CA5sYzd3OPffexIc//hnWzwGx5v1vPhWhM8rgKcKAgw95Ike86O8BOOCJB7E4Xsfi/EZC8AyD56vnXULPttj7r3flS1/6FBvmN3D/3bfzm1//nnZnG8YjIFa86y2vx7daDKNnsLDA0//2yTz/hcdQAE844CCGxSLnf+3z3PDr24huiBIQsHzuC+dyxz0b2DC3nv333Zt6uJluu02VgrCTvF+2GdWCEB2CyOvfcDpOZAxDQR0KHrfXHrzuxOMRlEQVOOzvnss73vUPjMYl46Lklz//Jccd+xIGbiNrbv8d+xx4CHePKtZvWsf+++7GVCsjDkfYxte0AoYeYorkoSxdAkRDDd4TJXgfmMzhCXvtztzcJspQ8oebbuefP/sFhps3US/OUy4UWAFGAzJJ/0d1iSejijDvW/xxzT184IPvJsYFxuWAD3zgnTz/+c+nrlK7nvGmNzI7vYqyrpkvKw4+5CBecsyrEMCE1ai65ruXXc0w1Azqgpce+2IOf/qzWSgALC84+mhcnMeFEQtlyWc+/Vme+vTnsG4TDMsyMYSUwpdLPpcRKGllnsXFea64+hpciIRQccJLj+XI5x/B0HmGvuKIo49mUM/jaodzQz7ziU/zN/s8jg0L8+z/5INZrBZxrmJQVIyLmq9feDEBGI4KnnX4YbiwkVtv+wOrt92B0oOvPFJETC7wseCP117Dya88JS3qBLCyBTWoTBOpQDuEC2TZFAB14RLj26gmNGSIkTVSt/AecpPjxwXtdguJwaPxEYy0WNtGmJxjj30pH33fO3jnW14HUfLaN7yNk05+I+84/eXIQAKmGuXDEkQFNZn27PPYfRkMxiwUA+687XY+84WzuWtdos6+6GVHE+qS6D2DquajH/k4T3/y4dx9vye3hroac+W1P2PgRxRujmNecgRPffozGBYgUVgkRiSm56+uupKTTng9RekpAyAFLzj+pckj1tcUcSMf+sjHOOxpz2XTPLhiSCgHVL4ikmQezjnqmIOCo45+MS4uctMN1/P0Jx/Gpo0LlHXBXo99FCUj3vv+jzAcC0Z1JIaCQ/c/kKOf+2ygBB151F77Mho6htU8d915E5/94le5Z2Mjw2/YkclG1RHKIXfecQ/nfOXT1H6Ru+66jawzQeGhrCUSRWYjngG//NmPOeGVrwPaeA/7PmF/hvUD1GGRwnuKseOcr10CMfLiY4+ijnOM60WKco6Pf+xTPOfZx7DmDgBNlhmCipBFbvzJD3jV359Mt7eKjQswGI/IW5baV42zqaOdZ1SVYDgAhOGYY4+jKEfEWDLnNvDJT36Mww4+lDvu28IQXaolv1HYyklVSMq6ABLLTkuBFJ6WkWjhEL4iBLdVgOWSxL7xGt3KF1stsbC3+l9rteyfvSzNFzSP6fR43GI9oWIC5qSz2ErRLgWzhWS2gOlK0y0t7bGmO9L0ikirCsvM3ygb9m40WKfojwNTg5rJUtKrNL1K0q4F1kdUhBA0KmR0K8nkyDMx8nSHkc44p1e0WFVIpirIgiILhmnXZjvXYcc60K+LpEjyGe1Fw9ScYHpUM+kCbVq0Q5fpUrF6JJgZeqaGgsmBZmZgWL0omRlKWlXEVDA51EwPNP1C0KnAOEnmNRNVzkxhmC0i/QpskMiYkdUZvcqyaiSZGaX9+yNJf+hpj1wCZitJb5QzNcqYGdT0RxW2Ftha0x/mTA80E0VNp6xpVYbeqMXqxYzZoSTzHhWgU3SYHHXYZhiZKSJZyNC0aIWMiVoyWwRWlTDhJD2nmao0k7VOlkFIlIxoGR/kAfo/uy355m6dBZBKJMl9EPgAbvnh0GwXmn4I2kik1phWG9XKoZUh8xZZK9/K1kEse4v+pwu6K7VSK7VS/y/UypVnpVZqpf5LFf/d38shSjFSOY9v5JJCG6TJkDbHoQhSIxqQKgFViQsgkEihkFKjZIaUBqQiRkHwyafQVwpXC4J2RFMnWb3IaJHRjoY2kbb05FmJzWuUTbIzEcb4uEAhRwxVQSUjKIWVORJDLSKVkgidk7V6dHQbhWQsA2MN6DbRZBR5TdVyKGUwQSdpcV0jqpTE7CpPqB1dq5np52yz7QSTq7uElmKBMaOwmZHfRBlGFMWo+VKBcYSRtNQ6oxCSDeUC94/n2DgeUPgy+ep5j3QasNQCaq0olErfBUAbiiyjsBqMwhhBlivy3GLbHVrdHt22ot0OyJ5BdSx53qZtW7SsoGUj1lpaxtLXmmkpmNTQtpEsT1LmzGiM0QQtqHXEy4CQASUqMlWTyYBVklbWpmNaTNJikjaZ6qJtm46RdIxE5wbVaqFbLbK8TSu3tLIc0+og211iVxE7HtUJ6LZA5m2U7ZGbnLayKCnJhGICmIiObizJo6OFIhOGXGRY0cGGKYTs40yGM2nSZ4RGCYEUiRkjSPeySfHVQmK1xipNy2bkJt1n2mDV/z3OM2effTbD4XD5vBsOh5x99tn/+Y4igBwTZY3ykZ7qgp1r4T4VAAAgAElEQVRkYVCy9+MeSzuDzX/6A+d97VxOfusZDIQEUXPi8S/h5j/ewtw8JAceAbnFBUe/12Xnh/0VZRVp55Zzv/xBPvzBt/GaN7+P408+i15rkgzYuOYmzj3/a7zitDdSAGjBqSe8klt+eSPlZoi0gMCb3vh8PvfJU8lEjQodqCZ4y1vez+tOPz2FH+GwwwGmnqNlYTAMOKmZz1exmHeJasSaO27g7G9cyuvO+AheKBA1b3vly/n9jy5n4/23c+111xGzHTjipS+HXKMtfPKjH0yojBozX8zR7W8LrpHOVhVhuJ6OCugqAVAF4BolskJirG4AWgPGJqmw9tTFPFpXaBOpQoQMHvWY3elMZHSsZLbTQpfgyhKIFBjGqo0VGVmAdevm2ffxB7Pffvsz8mOwBceddCS7rZ5gzXW/YHHNWs4/7zsce+JrqDQQF3jVa47jd9dey/x9gTjKCaHLO9/9oeRvGDbyhtNfzeI9m4gL4Eh9AEpwC1BXHHTIIchORlDQyzJENFRFQOXN8NGlEKnxYAHbsZz5vvdQeSAYTn31cWy892Y2bB4SVSe1hQQpBbKC5xz8FHbabgc2RcmwkWMSS9rG0LYtHvFXD0uy/qkZVKcNcQzFHEJaqgA6m0ia6Goz0c/zrCOP5/T3/gP9TDMpQTmN9xanI0F6iBVWCoajSB0ga2cU9Qit8sZ3M9IymmExJhpwfoiINVVRkZz/GptIIVgsCjY7TY3npGMPQy3cwT5Peh7fu+4OXv/al5H5RjbfWCQglhTLNVASo0d6EFGB0oyKIXvu8UgmZxQj55KZbRSJuh0cz3rWs2h3J+loxWC0iO12ecPbz2IEIOY4/fRXc+/dDzBaBGIOztOLC7jBA5xw8pt54+lnMNvv0DWkDxYCiJKII1aWgw99Pv3p7VAKympAr2/pKkMyL8gY1AKVS6QBrSxUnn6rAyHirMUBHea4/86b+fAnz+XN7/scC1UJouaME47ivt//nLlND+BVRhkNVVQgBXUM7PbwR7DtDIyKRvwfQYYAcUiQNd5O8NBH7AlhSBhvZHpmm3T87RTBg3DriXGOZx95PG9/z4fpZZYJ1fRNlSw0ylgw1W6z6047pffQitR5kr/D0w57Nj526PRSMvZw/n7E+F6IY5577Mm87sx3021NMNuBrtF4V6AVRDwEz7isyJVksgNFEUHnGFUTy3lwNYc941lMTM8y3Usfa4k9vnVFtgCiAFmWkWWmCbvxiFAjY4UNNUaFZdkyKnlC+ijwMS3UJI9ImcZOjXetjxCabQIQgyDEiI8RH6AOHhfAh4gLjbVJMxZDaaLIiFhUMCnHTpR4WVPKiFMQTUnQI2Kj9JHSIWRFlCVeO5xSBKmIagyiQsUM4XNwOcJJVB1QlSdzFcqViFika1Gsm4bJibEDIkdIQxkDpQg45cGMQC0gxCJoTysz5M4iRo56YTNuuJlQjHG+pBA1hS4QtsKKmrZT5L5F1Bm1laBrjByjqDEE8gCZE7ScxAZB1B6na4gFKhREqqQqaRLpallRqYooAlGAsyU+K/G2plaRWjU2DsGR+RrjAyYEdKxB1HhZE4TDBI8JAsjxShN0BbogyqRuAYgi4LTGaw3KI0xFyAZ4O48wI4RJ7+2sQ6iIVAGvBUEvEROacbiSCKmJQqXHpUZpi9QWqXSy0hGyCUtMILsRya/aELDRYwlYGdHSo0SNijVGerQIWC3pTnRo97vk3Q6dfo9Op40QEWLyKo6NlH6F6blSK7VS/x31f8/MbqVWaqX+f1FBJB9BF8GFlBYabc7m4ZiWgCwqnLWgFc6HxudfJoCq8bxa8i2SQuJEAkm9SNRUKRI3I+rIgBpEQAmFiArVgLEiKogBZVu4AFXtccFRxwKnKkor8ejk3+U81ElCVGoFVmF0WsEe1wPGvmIgAl4ojIcYa9ABqxSZExihCVIilcLJmuAhVDXGR6YmemTSI0wKhamrQFlHpKoJMRKiZDSukLZNVIpaamqhCMJTe4/OWlTeUfoKnKBlDJmyBK9x40C0suGmiSaEN0ATGoQWCWyNyfQ+IhDapMGu9ygREnMXiWom8KEJ5iDSvKZK/mNRYoSklgl4U1GCimidaD0KiYwCLVJ2sBAahGLceMEpn0IypDAIBOARKqBMxOMRWJRPPpZBBKJIvrMCjxAOKerk0Sg0QkoUSe6lTY6OglwJCB7Ik6w+mjTARzfJ2govI1E7ZAQTZPK5EoIgaBKwtwzEFQIhwbkqtU/DKKVxysUnv63/7nLOoZRCKUVdpzY2xqCUwjmH1v+rn/gAIvl8/erX15NPTRNIsrxT3/tZehaylmVcekrdowKoxrSlZzQY86cb1/LQvaf54/W/Ze8nPB0v4Kvf+A5P2PdRLNx0K1Fm7LvPXvzzF/6ZRz96Xx71mH0ZDi9mogsb7lgkyoidnGYB6EdHVwuqQcGtN69lp/12RMjIMScdzy1r/o1dH74nAZiZ7PL293yI5zz/kPQVqorZ6Ul++otf0mrPIEwguhr0JLvsvjNaGay1eBQVKQ1YAb12B6qKtXfcyu2338uue+wNGRQOOjqkyZ9PHpY6b1GWAj+GzIDVHisCN9xwA+3+JE5KkIG/e9GRnHfOOQCNqNgBhuBqpEnegzEIfv6zX9GfmMErAU7wttPfiJeOmBuuvvYnTE5tQ1s+wDjC5y/8EnvsfQiuVljgYat3YGFDYpB3uh1KNpMpxW677sK6O+9kt+mHYpQl605TRLBZgDAmusiGezcyrSQd24WYgCJjBcPxPK6GO9dsZKfpGUDyrGc8kx98/zosEO0ErrUj0JCGaofNbGr/CFgJLtJud1FWMa5KnEttpSKMhousvWcN28w+Bu8MRxz+bC79wY/IVYb3hk5vFdpYPJrrrr2WQw96BiXwpX89n3333pOxh+G4pCzHQEnLJt/mPINhHYg+EKXmeS86khNfdSJHHfVivnX1mYQ6XdPuvOMOBvNzdGY7QGCxquj1egQPw+GAG2/6E9O2DTIwa2BxBDvs8XeoPAEON9/8b0z1ppMvbMz4+r9ewKH7PZ6gNTprJZ5w5vnwh97Lboe+mnMuuIJOrwFEl0wsVWOnKkGKdK2J0fPb6/9Ap9dnlRmwWAde9c6P0rPQogOx4IXPeREXXfIdMhEYRvC9vwYPSmgqF4kxeWwiI9FXYFr84aZ72G+XPjo4qrrgyCNfzAuPOooXHv0SvvfrM4kFyVRTW575zGdzyfeuoP0/2Hv3eFuyqr73O8acs6rW2o9zON1tA/JQFHk2IA95aIsQhCtCAtGmbUGiuQbRmBtNoiJX4o3KNVyMQtTEPHwQVPAJiAoKojwVROM7UbtFQJqGpvu89t5rVdWcc9w/xlzrPBqN8ZpEuHucz/nsc9Zau1bVrFlVY/7Gb/x+CkdzD4t7M02w2NnhrW97B3vLfRCIs3fV3vdhT+HcWdi9MkDqsCqcP39I6qGSEUZCnVievJLTa6Nf9sBMmtfU86d535/+EfHEXfkvf/QednevJIbbyAb/+AXfQSmwtwisj0aGrvfJJoUPfOAD3Hp25N73eyjoGZgPOXv2rPtN5RGrmSoLvuAZX8RXfuVX8qwvvo5feuNvUjPQ9/zmr76Nh332E0Hhh374Z7j2M6+Bw7OQ4Mlf8HRe97q3sKwAA0fLB1JmSPMR+8sFpgNPe9ozeNaXfTnXP+vZvPZXvpnpAPou8u53v5tTe1eAwTL7k+FTP/3vsDqE/ZOBfHiGL3zmDfzsz7yBvQgHM+T9+7I6hNptLib1Z7XVi/RdL4Sz8owozuzb6wO2PiSoMKgy6Lx9bNVaKe05G0QJBNB6CcBkVhGTrR72xrxKLIOAMbrBj0TQQM2NORpK0+FuBk+1gsxQRt+W7IBMoBmx2T+bxXUJklAIaNungIGuwZSQM0EiyKpdLCu/SOqO68/m864lTAA6sMH1YMsMJRM1UyUTtFlKlfP0RelDgbADOqPzGqlHTd8+olSyN43Ta6TDPGEl0oXqzvQygc2oFZTozwIg2AihYmHTaimtZSqARb9IBLJWRIxgAZgwXWEmaK0EIrHOCLkZkrIR8CT6ZMBQ1Jw1i8XGoDWiHrTntuclJs7ct7r0r9YjkBHUu2Bc+TsSQtPpJzbm+kbd1kWurbJtnzf83mV2Ubs8Ril4O31l01CPilzCViZExCpaRmqt1OiyDKEagUN2Owf3a/Dvsy4ym20Zoj5XL9fL/WhxbLJ0HMdxHH/9cQyKHsdxHMdfY3iylDGyVap2jLUyrY9426//BjJNzPOIpo4qldQpQYon8aJEdTOGIOIgGEIXA0MMJAlEba9JQpNQu4oq9ESSmeuVViPWAVMhDoGcJ3KZPImmutZS7KgCXTRkNFj3hBDo9oWu6whHPev1mrP1NlY2UkpwxkQtLdmDPiZ2TViERN/3hCFRIySp7BJYiLHXuaPx7smT7O+d4ioSK5u45cwhf3b7Ldx6bs35g4ndxUnMFIs9Y6nk2VhPM2OdqGRShCt3drnXqU/gbidPcSINKJl+N7G3O3Ci3wcLzZ9BSLGBt4wgrqfpXEjvj1MZKHhiLlaJ1JYYdwiV1MwwaoxkS8ScUFOC8yYQMlXXTJzHLNOVhBbxYyASasV0Qvo1s05kcWcKnRcogZXULSssWASrVBKzuSN0leoaqRihQFcrYkq2jdOxL+aO1tWXWXXyBUTpPL/WGZO8sYwgypogbuZjCLk6mJB1buxmwcwXOHIROB+CgLphSAwBbX7PEv5mMBlijNxwww284AUvYJpcx2sYBm644Yb/BiAKYFAmFoueax5xLa/4yZ/g5JWQy5qn/O1n8fp7nuLxD7kbY79AupM+I6Ky1wtSJ+5zn7sRYuVBj7iW89MhIQ587dd+JSdkzSPu83BG3aHr7syP/MjPsGDmxj/9MLGPHBzB/v5JptXM6ii7WRArynSWYbHgHve4mwOKIfCfvv81vP5Nf8Bv/c6v8k3f+LV8/7//Hh7yqM/lE+/zCK57+mdBFA7nmU95yOP5mdf/KFctoI6HfPC9hzz3H34V0/nIOHXEVCjz7QzcFRBuW0+EvX3uf99P5cxq4sY/+WPOreDUogIj8xGknQTm8z2PyiJBb8A0kYvwKQ94EL/1jl9mssxyvJmnP+OZ/KefeRNPfurjuXtoBYlsaIoOgFgg9Ffw4Ic8lt/9+Z9mb7+HeoYv+eKn8/JXn+JRj306n/aoR/H6n/xxrtq9nf/85tfxzG/8dv7dy59A7PfJK7jXXa/m6P0f4Mz5RNiFXQamuuYP3vNnPP1pX4jJitX6gNVUiALMawatFO04eeerWBycZTo8TRnHzbKWP7vlFs4cHnCPe12B3r7i2kc/kG//8VfyE69/KP30EW5+z4f41M99LpKbcVRnmJPjCDL5tRh6Dg9nptnNaxYdYJn3/emtlBy42932mTjkvvd9LK/6kR/lVb9wT5hWnHn/mmse/mjq4RrZP8GnX/t5nLMDKGd4/j97AbdzJdc/43G8/z038uD7fbIXzKIyjQWbYagTivDV3/D/MHVX8PX/9Cu49ZbbKXNFAtztXlfx/Od/Dfe6y53J5iZFEuEen/YUhgHmvRM8+GGP4A9f81qijsR6O7d+4Cxf8FX/hoMVaJ+4xyd/En/w/rdB3OUd7/jPfNVzv5r7/MB/RLqI5oz0yjQJ//ibvpm/+4TH8XVf8fd446+9kd0e9gG2dyFHR7V1RJgF7vuQh/G6n301+3Ya+sBnP+WZ/NSPfxJf9vmP54H3uT//4ad/iR969U+zDLfz3j9+D4/4374CAYawYCEDAWEAmOA9N72f21cTn3ifT+TwI3+E1BXP/fp/Trjyrjzvn38DH3jfhwmzsRRgNfHA+38KL3vNG/nxV9+PRTjHe2/6AI9+wle3tvU9Hvigz+T33/pmEsYOt/Ghm27hGf/7i+k3/mOlcFRnhhNLZ1ATwYyaM+PqHP1wwbSoSGSxs+Cen3gFt42Z+973Abz6v/4Bu4OROuHzv/BZ/Nyrf4FnfcGTGIbehyyvoMy8652/wQMe9iji7gLsHKf296llpg9gcpogma/8hpcwprvz/H/yXD7ywY8wlRUlAaI89GGPxPJEJvB/fP3ziLbimU/9PD79/g/me37s1fzMzz6IWG/lA3/0ZzzgcV/BEEGOzpBIfMU3vJRxcU9e8M3/Jzf+4U1csScsOljPlWuueQS/+4uvZX/Rk/IBH37/Wa57znd4CnR0lsc89P585ytewyte/XMs6jk+cOMHefCT/pH7vCWfF5trcKOTKLYxWvJnkapSxpk+BfI8UmrhD377XVguxKB0UVG8UJlzJueMiEu/xBgvAkRtq5smIiQNiLrEhb/dNRB68rKf9IgIi753I7lYUVVMOneol+xuU818LNYlEgNjd4hZoS89QRTdEXJnzH1CQmRBcjOpNLfn7NCkJWZ/ZutM0YFipxBJSDmH2hpRf5bPQakZ4joQRhhXmZwnqqxhnijn1jAbqd8ldQMZ9UJvFCzP6OGK6XBkysIsQukCUo3FPEMVZh3IqtRQqGpIDF50zUKqhaB+zJN0jFQkuETAYo5oda3yHIwSnPGYSgIKY7cCoJsX7hzY7NBKFYyKscakUkgUDK2ZUoUqA1hHX4Rk0NXJxyIYWStzqgSLLPMJgiilP6TGiSCRKkph4YxgzQSr9LkxsCVTUca1w8M1+15stEQVodql2qLFzAtQsjHs8nyomDOWq4AELzaHMlNrZSqKpI5+SOwMRhpvJQ6g/YAOPdlmas1sq0eXAPhcXKc+juM4juP4Hx7HoOhxHMdx/JXCQUtPXi7udjFRKsZsRqlGCErXddx+tKJXKAh9clByNtd0CyhRg7fjiDZdUeiCkqMyJ9e9KlRic8BUFUo1IkJQ97ukCKVUglSCRHJVTBIWDQlKbS6xWjuUSskHLLoFi26fqoGVHnK0XsPRxHoaOYyZqfnFSlWkQLXigJplonYQhKKg1aitom9WnIFYJpTKufE2bj+7Yrdb0g2J5eIEn3jnBaeuKpw5vyKEjls+fDuTAOIaqkRQUTQURCoHJfP+07dyuDpgTxJaC8tF5MqTJ7jLicLu3pLQSYM/DVXzBFy1sTMDVRRBqZoQ27iI+pdpcIaJ1IL3Vhmi0Z17m75rVGdoWugRFYbO2Zxxis6WaKxSqiKhuEmFJIqA1uiM3hqpIWAa6LQJ84fQ2tirC/droDYGQRQQ8yQ80rljsLp77l4agMbsNCXkpbMuwgRSKeJJulK2C80K1OrGTClEKm5UYY01i0ljL0OtGVWfvyEEaECjmHhL4f/ixH2eZ6644gpuuukmXvGKVwBwww03cOrUKeZ5JqX0F/y2QBg4f7BGetw5HshTQcuESuHUvT6FL33Oc/j2FzyfH3vlfwA6/tV3fR+Pu/aR3OUUzhiaZ2J/wvm+3S4fOXOGugiMasy5Y48OsVtJOjNoZlrDqbvfi2c9+8t56f/9bXzOT7wMZuEl3/8DfPojH8ydrwaq8c5ffgtf8Y++npve+6ccnvtjVuOaE1ec4h1vfwv3vebzueaT3sDDPv1OzNoThl3mAtM0s+yUMB0QxhW7wx6L3R1uuO4pfM9LXsjfeswrgMj3/eAruM81j2Bn50o+93OeyNlbvoWff/XP8fdueCJnjs7zgud/O9/93d8F0kNWdocBm2GOhZQ64tATu8CHbjnNne98J5BIQDhaH9GLk88DEZIwrg7odpYO/FdcW63r3Nl7LKzWxeVEpKI60UdgFlLcY9Al1EouK3IFuspTn/w4/uFzvpSffO0PAQt+8IdexlwrD330Q4jlNp795X+ff/2vXsRjXvkysB2+66X/gWs/+zHc9a4w/f55+kEY+sBc4bAGXvyd/5bHPfkJ3PUqOPqvN3PrB28mFyUT6VPkHe/8NVbnzhJKc0mvsumiZMvomTN3OnGKml3fRKWCGd/xvd/HI679HO5x5V344/feRB4nzp879IdG1/Pa172aWiundpZ0VFZ5oosRakFqIdSRUuFHXv5y/slXXg/0HK4Li76jTtAl4dd/7Z2cHCNve/sbob6PWtek4I49IcGz/sGX8qwv+zKQAmnm9/74/fyDr/qXzAUOVwecPziCKRN3etAFYzmLzSPLDs6tDrjyylMcHh7S7yxIqafrOvpFx3p9yBCdAfxDP/Za1ix5xff/G573jd/GC7/lxfzLF36dc57UnzmX1lGEXIw+RdfC3VkCM3t7J5Bi3PwnfwRlxVRHv62ivOlX3sKtt3wIzZVaRkodsexgC6Xnu777B3ji5z2Bu34CxFXH7/zWf+aELXjNz78GYoYykqcV0yF86NYPEgisxokUElB54xvfwO23fRgzGOfMzu5JDo5m7rTsoDH+rU7s7sLhUWZ/OWBdZMqZOsE0rYnLJZ987wfwrOufyktf9AJe8RP/kQp867/+Xu73GY/hxNX34Pz7PkQvMCgMSRgLTHnmaDxHzZUQKnk+JA4BbMFP/MhP8c++9fucWCk950cjOpGR0GXe+a63c2IaeNvbfpHAB/2Zm4yiUI5GwqIHhLkUCoVuCNzyp+/h/O1n0RJZTbAX4Zff9iusjm7HMixi5O2/+ussTne849feiE03s5dgPHcrzFCJdMsTaFXX2I2Rda1kyywH+OCNf8zZM7d5yzoJJPDGN/4KZz5yG8uuYb5UIj5/Ln+EbPsWzJDqjMaoxhB68jQClUWMdDWjYtRayTVTqagoKURnT1Y3EzQrF3RGRf05jFFtbl9Y2n7MrgGJS8ikPBFiIXqlsRVEhRQyqLNbzQId1Z/XdcQoLMtEUKWOoFYJJmgM9LKEpK2iYjhtGbAJbI2IodJ5blkSUr3NHplBJ6JkVCKBATQQFxWzTJFMGStSFM0Q40zVTOkTaTmAQj6/5ujgHKGu2deB0A+cq0fUAJ1VpEBXC7kY1SqzgkrnBo2WSWoMyZAUmU1Y5Qmqn7tkXi7tqlHFGNULIX3x52+XM4VCXxwMrdbmZ4VKYZYRMYjWESrEsmIS4ShWRCeGUunx4rVQkWoULYxWERKL6qSCWg+wWrCQEOtbBwyYjW7yCQjmQKZImztQKG2eNKpou6/Xi7phaq1UA6sbcD0gBM8Hzbz0UzyfjDZjtRK1d8y7FBiLF9unwoQxyYo5zs2M8NLYGp/c8a2L4i/DKD2O4ziO4/jLxzEoehzHcRx/5WgpF5cjQ9WEgnE4j3TiqZgL+ws1qNeFRYhEZyhKANMm+u+d3yqGhOQgmFRmm7GS0SqeaOdAjEpKEHEX8SkrU8loOiJFJWlHiB0hLL3qPU8wFxZmqAqzdm4GFWE1TRytMkfTTC1G0UxBKCGRo0AJdCwQJkpaIyEzho6KeguXFVhVpmysApwNkVSN3cVAUkOnA06zJuZEZIcuLnnIp92NqawZS+XXV4ecOcoO3HUOJud5RKzSmxIonGfF6uAMiUgnkb2y4KBWjmbjxLRgsWekZY8slix1we6YiCFB7+dDTCkbbTsRvClXsJAwMQIrCB3VHGwUWaN4u5inqGtUYKan0DXmpDuxelvouF1gIUIK+0Q88ceMoM08C29bV6F9voB6D6IASXqKRmbxBUqouTEsBmdBhIow0TFhNjNrTyVQa0DMWtuXt94DUDpgcF3apquGVCLZQdxmGGCNKXohAkgl1cGZMjW0VrG/GRSGlJKDSqdO8ZznPOeS1/5iQBRcIXMf6/d5+6/+Aif3OwIFTYknPvU6Pu8ZzwAd+Rff9kKue9oXc89hhyKRax7yYF7/xjcwAM//mi/ne7/3ZZwLgC15wlO/iBe+6Dm8731/yBwP6UN07TlTZFxTDj/MyT3AOr71xS/hC697BvsiEJQHfMYj+aU3vZlB4ffe+ps85cnX84tvfycnrh7I5RRT3eeoXsVd7353bvz1n+NhD38g3/Xv/i0PedTjKfNp9jpYpgRzJqaKsGaezrGz2OWl3/ZNPOOZ1yPdEgwecP/H8VvvepOfxjrya697FZ/5OZ/Fc571YUjwAz/8s4wC/RxYINj6I6QENTnwf/vRR/jNd7+VB9ztag5KoUjkX7zoRXzZdU8h4XKFVhJzOaLbWbDOmUUM1HqWd73rDSx2dlwzMi956tOfwpde91xuvOl3ufm33sLVe4GA0qUdfv6tv8TQCd1ije4CHPD87/xmfvsLn8kJEWDBk5/2Bfz0q17OyETF+Obv+Ff8nSd/IXsqKD0PefhjeM2bf4kFcNbOMpY1n/nwa2A4CbbiSU98Ir/4U9/jpij3+gR+6hd/lgd95mc0plDl+uu/mE84tc8uQAa0YypHhOSSIzEokJlWZ7HVEZ/zyMcgnAEqn/f06/npn/4JInC/u96bH3vZ9/CkJz2GM3kNRL70+udiBFJe8YJv+Hpe/OLv215a1133d/m/rns8T3v63+ZgdcgjH/tkoCfFfebpgJ0dOP+hkdgP/Pt//VJCAcIeq/xBAmeRAlkMmSshuEYtFIY+of1MFdjd32F/dw8rtR3bgrkmuliR0XWUf+kNv8ydrrwzFpcw9/zyr7yJ3d0FwyBM63P86Ct/iq/5mm/ixhtvZLSR533T1/Lwhz6WU53ygm/+p6g34CJm3k6c15A6dhY7/N4738pdT51gLudAIp/79C/jhhueTl9v40de+b08+rEPZjUDBtd/0Zdwt0+4J50YpiPrcpa/de01YB0hGI//7Mfymle9hA740NEBmnZ5yYtfytV7J6DcSgrGog8s9mCnuxvf/7L/xCMe8wi/5xo8+9lfwu7eHsMAsSZOn76NBakBd0tGCdBlzp2DK0760iFTXTLVYFgMgGBlxUu+7XnccP2zWUqgSOLB134Wb37T6xhXp9F5we+98y2c2jtBIDMCT/ySG/iiL77O78eMhIUw5YlnPuUL+IVfeDOv/7mHsLKJyEyOkSy7vPDbX8Q/veHJxL7jP770xcRaIexxkHuyFCzDC7/lBbz0O1/M7QXi/h6Pf9Ln81bbt5IAACAASURBVKRv+Xz2Q+Y1P/mjfMajP521CrWOfNGzrueKK09idcT6gbjY4Qf+/fexG0EYUAK7wVgEuD0X1sWfMy4g03N+munDhK3hLve7Hz/56tfwoEc/EiqEDM+8/tnc5U4nkBWUO4G0ebEVEqUVmbnw/yF1LBiIQbwgETZMP6NTZ/NZ0w41FZCChKYJKcpsI6VWSvE2+hC8gKib9uMamplOQFQRcoOZvFsiqt+bTTMWjNKA1RIhhIBpwsyYdQVqVFpBVNz1Tq2ny+ot3VaajmtHDlCCorQ2czVMlRwqYoVUz3thVgtI9WIx4rI/hhsmqmGs/EhkwGKPSCWqQlTERnQRsViQ9ci6HjEGIe7tsUgDMUbyYYGgRImQxXdzylTz9u9cvACeqhGiQRcIXYfN0M8Vyc6cHKMQrLIoE6Eac5XWhp8JVYlzxCQS6khWmFohPYqDsSMdoUaWWehLRk0Z1ZAKORZCmClaKCEjaGPidnQ2U4msA0QtqEwIhRlcLKAmghgU1/Y1YFZhDK7Rn1JES6VaK45vjZT8JizBWj6kfv/KF4yW/HXbzhdpSgKbDi+RSDWFEF3vFkPTkmIzY1Xmmhjn4sXmy4yVNqDocRzHcRzH/8wQu2AldxzHcRzH8VFjW7m96Ofb3vY2rr32Wn+tJVFVZl7767/Nd77h3dzanXBmYhRkXNMHCM2RMhPoYqJTTyaVQBJn06SgvgjAWAwdQQ3VilhGSnZwjUTSQFBhpwvsJQhVWY0w5ZHQzfRDJKWOFBeENGC5MK/XkGcGU1JKdHsDUy0crkaOxpl1dTblVCbGvKbWTBXIErGq9GUgBqj9IchMbwNDCAxR6IOiM+RqWFBCitg4s7+7Q5CKaKFfds54ORroRbjHXfY5eXJAh453vPs3OXtUKCEyFWGqmWyZUhx+XPYddJlcZqxCrx2DBLoqdCGyMwT6ZaHf6eh3T7LX7XOPxdXspAEGpWiFKp4kO1LlQIIkB6UFkhwBylwHTCCJKzGaJRBDGT2xZrHluQQXI3OzKcyT7+ZYKkRnYG7+XxrjpLEyVcQFrcrkbBGZmwHFQJZICQZS6SwjVcF6TJSsoEzevsvMjGsSxgbTGjPGiDgfz9mudoHJWr2JHrUG4JptmaSXhFh7v71u7iIuprzzN36TR3/24/mbwFa4mBX632aIbqICM7UWNzMzgWxUTczBpccWUmE+cr0761hLQKJXUwMz1BWYkWuipiXr4h/tGAnMSN4lANg5iAq26yxoAZF23kNkrZEjYAB6IKyACFOClcFCXFWuGHQClNudbZROMlY3sqkFBmms9VIcqaHNvfEQ+sgkiUzvbJzZ19bY7LRHyxCN0ZQsye1lbIQ8Y2mXGRhLZhkgNFd5pIeSWPcwb/a9Da2v8zKVgtIjViEfgAo5DKxIBPy6iUwEWTswZwsg+VwLhgXhCIewB1bAqumd7lDrDlUaZ0YqlZlERuYJdI+aI5agKHSc5/A9v88DHvRofvTNv8X9Hvrg1vbcZAEYfQwEclZCWmydsOfi466Tk8YtjlQySte08Q754E3v5zMffx0/+mOv4lGPvAYLMLaZlmpjmeY1qGCp921up+KhsxllwEhMraV4sCMQodoCE59zZsrUdKW7Akgma6QCYT5NSB2FHTKtWGYFaqKuj9AdB5HOlJ4+QF9BS0ZCdJ3CBDUrFkLT81tBXWPpBKuqRJdSbp0MG10+IROZLNO1Ik5nPdXcfKtQ6WvTzjaDsoZkMGWQfQjRgZK2tQSk9c3IYFB2IexgRKo1cl6G8+//PR76qIfwA69/Kw98+KPp2VyTwDi57IcEpuD3pq6cBREm28faPMUmiN7i7ue9cyOe7NcRWimqTBkW0RmpM4tmEIMXK2lj4TUvaqwEXKrG31ySg3K+7ds+mUZ59ve9uYPzzZdsnxmYmKlUq/yD6/4+z/va53H/z3jElj5ZAnzvD7+SD7z3T3jR878OqBTpMaDOh3RpwbqpHvbjCBToBw6tSfMYpHLYJBUXrMeZtExMDQgMFWdGijGptvE6cFZ8E0SAVkujUmzCRBB6am73J1ZQR3LaAZLPweLP2NlcftIoDO3ZiRXQgFV1cAn43V95DR/85ZfzCXqeGNz8cPOsmaY1MSoSWiEZ3Wo7usa03/9LKdu2eqjtvc2zzFymSNxgR9S1zlVAJREQ+ijOFE2e0xQSEpQuFjQKSE+2iYDrWE7aIwYL24BdvT9Dw5FXutMS+p7cCzm2e2SAINW1xDVDdSf2DcJWxRhFwTJdXbtWat1v1dMViFBsyTyBTEbf9ZAEypqavNtjPjhgdW6N5IFFv8OAUOaJ84cHhBCIMqCzIkeFuhqRvKZQKE1mSa0iUeh2EqnvKOvKdDgSg5Ax1jEiVHbnEaEyNuOrriihKkbwzhtcSmgdlYy5EFE11tajRdibhc4KwsQkxlH0jpYgGbRQoufKfRlappMpolR6kEzS86gac4wIHaks/H4lzrjNCFmVkYiJ0mew2SilUIozjj08x6dUTAJBxNvns1EaYu95nzOQrT2DKoJYJbkGB1UGNC0wUVRmdgeY5xUrg7m/goNwZ9LV9+OTP/tpGDttHaGUYmgIW+XQ0LZOM7uT7TtNG7etS9761rfyWZ/1WceA6nEcx3H8peNiXOOYKXocx3Ecf+UwWsW4AALaGJ+xS25Og2ClEKIiUpACUoQudiQJDBRvEReA6u3bYogGQoxMc0aohCCk2CEEcp6RWshauepOe6gUDqaJaT2iFhmGjsVyQYwKVbACpY7knJmnCalGHDriYmCSnoN55OxUWc2VqRZmM2r1JDGogxMBbxsqdU2pFaMSVNgI1ldNzG5LTG16qHX2QTm7cranmaGrTBcTSQLBCtOHDtk/XHDq1CnucfdP4uZbbmWasjvITyNHK6OmgAZn/9kcidpRgRQT8zhCEGqtzKORMpQzB8Quc+WJwlE8Ypl6ht2OZd/Rdx1J3XHdNcN2UC0kaXShAqXMqCph08aqwfFChErvxyER2ULhfu5t8w8StbmIqsRGOggY1oycGg9FmuY/iungwCW1tU25pIJuwdXm4GzuFhysUUqtAzqiCAFtBgEGElELWNPu2hpEtPAlc0fdMEmFSxLpi//tmlc+LykVSYJUocj/ejB0ExeDoH85QNSjmqDaNYBPQVyjN9aGBxsQeprWABGH+dx8KznQLO42SwMsC5BrRTSBy8Uisu+Wy+pMIJdIiCDOSB6odLUyGxAiDJAnB81Cg14MQKrfc4Kb5mCBngbI+OXuy6UYHLA3YGqmG7WCuq5kdMzIwdQMEpRSErEIvfhxTCX7tEkNgAOkWlvsLxyhMmcKbY59Y7Bk6i2SQRQpW1sKLOyDQqkTSwUaHltrBzFSw9wKBX5+xFYoiUVNDWTtybkQ4w4VQdWxrS4AomTtKSRiilitWwKOksnTRNEFYdhhXBsdDYCDdmkknBkNMWn7PY/QPGCkSSwIyRflLhAIsktOu6ymI0o9usD43vz+hgLXdWy+LgW2x0lY4DMnbBl0CiD+ed0OSUDkovfVjzvQrvC0t93vbvMvX2ejyyXgTKv9cNF+SUuDo7eRa9QLbZuS3DwEZbEZjA3T/qJiSAAW4vev0ApMuh3RDXBV274sLkwYi9vtdRc2jwxX4a7oXqyQ9h1tiDg3K1n32YkDYZ7oUufTW0H6jjqNaEoXOlN1Cbgn1oWD81F0gDdubFd8p1sLrQJD3Lx4obVMtvNqe3tvw9xGXuP2BAVgZzta2gb9wvAFxVnI25Hs/XsESgisg2E04BrIU2bXKmme20UctmcipgWgpM3mu80MVwd6ad0Jod8MDMPSAdWBhuMqrQgmF3X2Dl5kuYhCspkDUboL0zhuxi6Bpu2eiQQfPPO9qe1YPX+iKV23oiKCn+ji3QlmIKEV8vzdxdDhBDsl15maM1EEDf55qQVRN+OqqJ8PAAwzH3MBRM0boGX2p3m11mLvczUb1FIxDahAiEZQtkZNpU4uXaQRE3GQVYWqIKpUm1qrtRdHLWdEXJtcDQcvaa39ItTWbk5jJxKAuRKb7JG7zzdQLCiWE9IHggR/QmyqPCpgA/O4IsaeMAiLtGQxLCEkbD1SM4T9HWc2zol6lKnTDMmI2iG1erdOnqlUhtSj2pGnwjwVZioiCcOcpQxkdW1WbUBiNZqWcMtD2ril6gC9GKgJvRgSjIx5TiSRKtWZuirte5yt6fqdFRPDG6uqyxBIxSRRMTe6Mtd1rwim7boURaqRTLBa/e/mWhEnN1j7DpWwzc+84tC01VUxCmXOiBWkGqoJVZcEKQVykxxKsfPiZyuvrVdTA0gV5grBzSJdTnRTlFYv3F+4RVy47rZp2d+c3Os4juM4Pn7iGBQ9juM4jr9yXK4n6u6UTcdKjWCFIKAqBA3eFm8BJJJEnf0pxdkKIo3Ip65xVCqdukImVslToUwTpRQWXWLoOkopjOsV8zzTdx3LxdLdpq0wrnJL3osnj6rE3hdDJQRWwNnbTrPOhdU8M5ZMEaOqQNNI0sYe0U1yG7zNS4PSqbgGKg4mVvXFbxDx31IY5wlr20AVm+EoF6wcYnXmNCP9GeXKo4mrr7qKe9/7Puwtd/jI6du58cY/4fw0sVjuMNbMajWyv7/PMCyZponFYkkWBavMpTBnY7ZAkA5m4fSZ8xyGQ8iZ5RC54uQJFn2izDMpCMthhxMnIIaOLk3EGAkaCLEtymppJ3cDf1ozI1J3sW2mDdKaDWqrtinijrLAJY0IDXg0M4zaFjcbsAuQ6MDppoWrlgbqSFtYwLbX0ByEswbCy6aNccNatosWo3/h/E0gGyB2+yoXGhmdeuiVRKU2V9mqcgdS6cdeKCodVjNi0dHB5Av1eca1LVFfGTftRGst2tkWbuSjG8DPnG1WI5RKn3yxWKlUVcq60HWROq3R3rVYi1XmCYZOsXFGu0CvkanC4Wpib6cDq6hlatO0DaibpiGk0GO1+r0D1/E0c2wr438XAoSusZG95bNiznJRZ/2GLjGBo6UVbFWQ3ujjBlKP5PURfbcgRW87PJom+r4jl0JS6MWHT6Pf/zbgq4+xLyrX60zciYwFlqHDyoxGL7oogCnrYnQNT6olu9xENULdSEIIIS59QY6gZEJSp4IWMK1YrBR6v3YaYCsYMQ3s3+WTuOmW06zEjcYuLxVwGdB/hyl+0aJUGuB4eHjIzs4Od/+ke3PzLR/YFhRqrYSL2yLbeFzy30sWuZeCjLSxv/Sr9dL3ZbMvl37+0v3Wi16Il23/8g/rhZfko33/HT976Xt3HL9wh/cufGZzD7l8iW8Nrt7uR2734qgwzXzive/Pe27+CIfjimVyOLWUCbQBdDFdBN7CFp6+pC/somPdjOHmF+Ty4/po4/rn/f/SeXQx4HvJubjol+PF7190Pn/w5T/cGJIe4zjS9z1f+swvakDz5Zu6fH58tDnFBSD8st8Pl71w+fF/lEnApfOPS+bNR7t+Lp4Tm7rTpVEbwOXgoyDbYk8Sf2JGcWAzNg83RxitdTL4PajU7C3xTTvcWuVajK0efPTHW/t74V7qQLltc7tSNjlaRrVi1XMADaE9IiOm/nlTR+dr0zoVbbB1m+yuiVmQohAvPO89d+DCDnnq5rlk0+K0DbVUXJ6ntPEJFCw26ZsN6G7OrpXk8k21tIfaEJBhQaJDykCMCejh9hXr+cOs1iskJvq4YDWtSH30JpMuuhlSrc2ESSjqxe5gFwpyDiL6WTWxTd3Qx78Vc0M7B15GMLTp0KNKloq27YlU2l2/gdbSunD8XG1mj1400Uz8nIsIol7dNNRzIfNzFDAwh+ILpY0/xOT5VK1uqoQq2ja+yd2wggAxKjUXRNWPs429NpC8qmB5cgYym/GggedKULlQZ9gWuTf3h8uvnHrRz2NA9DiO4zj+x8QxKHocx3Ecf+XYdB03eSHA8/MgSqfaWuKtmfhAMkFNQQMahRh6b3U2a8Y6lYobBJgZRdVbelprmFZnT9SgWIRVzt7mtViyWCzQEBlLIWdfAIy1UkqhYqSUiJ1rYOVxRSlHnD93RHEeiie1QbDqjAdEm2YXW+DPE01FgxBUGpPN4Rppx+bVdqGWQhcdhA2inrlWY8qzu31aISOsc2a69TQHq5GrTq248sorGVcTU61cceVVrMY1KSROdh2qwurwgJwzKSh53rA6E0E9EY4qUCsHqyNSA6JNKnb6DH3XEVXoonKwnjicMl3XMfSJZT+wXAwMvY9RnSdUtSXD4owTmlaWbkCa/FEW0hdn6HX7zw1YIsKWjSCb5WFjx6n4qtHZgHKRftXFS9rNgoCtkUDlzxPmv2jhfIeWKm+bF8KlK1OpLTlvP9u2N+zWzf7/OSvkj50wnLkTGptXA8bMzIx1gYK6zqQEZ1nmETolEDFpBMwNXtqGoioOhFmllkK2AhbpHWFFh45xWtF3C4IZoffWvZB6VufXDLuRpNDtRKxOVDM0ONPLzMmZsbFx1sWvi2IjVhNddKZwzhUJ1phHGxb6hqGWMSrUzhngjRWouFEJ0iFDwNYHSOgR8dbHvk9s0PtaZ/o+MlMhOrg4nT+k7zuowTv3W9utmpFzIXSBtBPJVhiCm4KJqLcd1nnLxFzESCE6cBKiL5xlcwpGTAoqiUTwlkeZCdrRKEME1iiBuTqyWktjZGZfcBOdmZv0r295uVgs3ISjVtfpy5kY46UFkeP4qHH5HeRyQlSt7vpNCI3NDcSATSMy9Ozs7DQSl7dGy2XbucMXfYydkq7rtqA7QN+Kmqq6nWcff3EBVFPVBgxmxBJCJSgOKAGi1ro8WmnK3GRxzsWhNI2ImYNcFJotFFrNwSoLDlJu/1zAI8Wct11rwarLQpgETBpT0QrdQhu41wBUFar4Poh6a7i0QqU0sEuq+fPEDMoFQLS2oqkgPt+3F4GDvJ4zNAM1DUgoSFRqamXTVrgWc+fzUgoxBEKIhC5Sc8v0DFyIPhA1tBaDAItE2h0YD48Yx5FpnumXHanviEPCVKh59uK8FcwySkTNGbxqbZe3rMeWz7BhAnuZ0BXWN3lN9XwYB1Bp56+lQe18XPhdV/40okp7PVy4z4q/3/ieYOZwvW2KvtbOrfkfdU1ovWh/TBWRimUHaVUDUFERNAglN6C7sZInMyR43lnNgXkJsZWUC7lmx+tbBxAtf3aNBqNQtrl1G5D286/nSjqO4ziO4/jviY/HjOI4juM4/ieEeeH60oV1A+X6mFj0PYNGqLO3L1ptemyCBpCgxD6Ss7fQ5NISVtiU0alTIZcJK4UuRkJMxC4gITLOhWqVRerphoVrcU4z6/XaE+0YGEdvmy9WCSkSVom5zkzTxDzPBFNUIjWIM0SR1q4kzc2zomJefW/tRQFAmm+7OjNAQ9hW0qdasGzkWumikFtCv2mFyzljJqh6Y7CoYgXOffg0N3/oNFfd6SPc6dQJ9k7eiauvvpr3feB9DMNACIGbb76ZeVzTdR3j6hBVZcwznRmzGfM8E4PSxeTrqmqEFMko58aZNM2kFEjqbItz6zV96ui6juWi59TeCU7u7xFVyNkBV92uYQx3HG3toKExRrW10+uG0dDanc1b+LDirXMbxoM2JN3MmQwbx9Mtu0I9cb5ocXjx/NrybMzZi/6yXPLzUjOAPy8aO3kLD9UL292wFrjo53ZTrQJgl7LbPuZCKhINxiPQpTNENaPRWZlzOy0p4PqHMaAIMwaz0SdfmLvMBIAxlZk6ZZapJ2gkqGKt/W4ueEtgt6BmQ4Ng9QKovtgdvNEwZ2JohCENHK1XLIcdX3Q2AHaeZ/rUMdWZqAkNSp1dZiMGcC3Z7sLZyTDahCwiM9nbiFtXn2/TWxVrzVAKuuip00ztlxysZ072vqXV6oBhueTw6DzDco8CrFZr9pYLMMhjIS76pmTr86qRQcnFj2sejwjdDohfKVnM2wVrhSwOKOLSixWX/9U6o0mdeVuLM7pDoCBkYBpH+hgIqRUJZtCu+Zo0wHsTZS5In7C/BlR0mqYtk2/D3NtccyGEP/f3juMvF6rq7MiuhxCwaUZSQobei0dm5FYoDO0cf7yZlGwA0fV6zTAM2+P7eABE/2Ksul2c1YvKZmVr7OQU9kot0TUnW86iDZCToBTzdmYz2u97+/Umj1G7CODCH2cq1c0GzTt9FAdBldbhUaC0+5WJF7S0tczLZUiWNVDuQpfH5obTGJPFnFVq0tIu8UevykYk2U2Q8AKX501GpXgHkAZC74xoB+SafE5jynpRzgjJJTC0CNM0uVlTLN66HVxnPZl3AYVFR7dcMBXvPqKCSiQGafqtgSARKYU8m7vBK43WWalVEDWsFVWDpMbQ3XAlZfsT2r1SNq80cHQruVA31MrGMA7tWeWFd7Rps1+cl8gFANoa21hkI9PgsKo1IQbbAJUhIBRyLWCNXdwJVNf9L7MDzApo9GqaM5GNEFxjFti60jtgL95o1L7Xi+mNsVp9AhvZ5V/+0lfLcRzHcRzH/9j42M8qjuM4juN/Wdxh7dWq40GVFGIDEMUTc7Ft1disYjWwXhVKVnLWS1qZvYmruuhkVYIaURMpRtc0KngLqSZWWRgPJ2BqWJsyzzPjamTO2duvBCy7S8Vc/TVlq4yHIBTzNjEa0yuqkXD9OpPqDItGoxCBrDATkKhbQCDnwthMJooZY8lM2XUrN5+pVhEJBA2sxpkgSh8imgKxzpxZj9TzR+wulvzOH/wXUgpcceWV5HlmmkZKyQiJecrUIExzYQ6FlBLFnImRzREk0cDRPJOqMqSOVc2cP39EDIHFooc8k+ZMWK05WrtuKQpD10PNrhe1XdNYY4Q5g6mYg1AinhzHqP4zyBb8jMEZKuZuBbgj/AZc9W3eYU5ZheILgi3IyQXGKmxAz+oLqK0dzB3npW1R9juiP5uFnnwUcHOzwLMG2G5B102/Y5U7ArYfczFT82luvf00D3jA47jtzDkWvbEeJxZ6FW96+1u45lGfxpqRvcaUzFaIEuiiYBMQnfdS84TGhMZAiqkhes4XqeD3hQhGZK4TXeNXi0SCGHOZAL9nRHHlUlAKkX6IMDsjBamM80QfB8o40fc9ZZyQFAlBYV5BhBAclEeCAwgR+tBxABgDo1TKOLFMA3Vl2G6hMjsDqVPqlJF+yQpIQ1MBrCPD0pmWu4sdyLkVINr8UWChHFRnz2o1OqmU9UgYFiR8YRn6yDQe0fWu8yjascbNRpKfFohu0rOZ3dES5Ozt9qJQlTFnSte8wRcGFEoVgib6DqYRZjP63jXpqBmmTOg7jOoM3/+PqOgGEJ02siaLBSGE/w6zr/+fx2XU0Msfp9Pkc3zzOW8FNvI0EfveQYgQtg3cOeftax81PsYYo6WU7bFs5lptRcaPB1D0jrHplLi0w0EbQ/TiHKoUlybZtC97IdcgRtfYFqWsp1b8qdvNt3ok1jRNMZr+Jzh4J1ttbqmChYiK8wlLFUpxgFBCJJfWjq3iLfWeALLRplRVb6tGMfXWaTZSNxVsAg2GBnUpFn+sX9jRRpPXEAgFSi3+bJYAIWISqOKjFUQdbDWQ4jmoIpA9ZwvVcw4lUKbKalxzmFfs7OyQFn4vZq5N8si1uefsBXSC0A090g10/YIuTkxpzXSwplZr4wOoOtionlUW8QKr1YvOq2sMuO48bPOrba6zvQk0gPqyDpgN49L1dLd0WmhmTs64tdbl0Ipk7bVNcbo25igCIUY0JWSevcCSAn3f03UdMSbGozXzwYo8Z1SDF7prRYrLOWxypVBL61SKzj4tNI+BzdQzbNOVUz1/1s41+I/jOI7jOP4mxMdjVnEcx3Ec/5Nis2gPm27iao1RUKlzZl0qSkaD99qquClQLRkrRq6tymzaEKfWeusK9agJMXbOgoqeYFZAQ/A2cXEwc5wzc8mtrScw58rROHs7l2pLIKHUSjFP7DafM/Xk0arX0AGsMSlMobYGs20brgnWWFyzgpWKVGeZ5VyZa0FaIr+uvn1kI3bP9mcVkG5gzplcKssuEWNkXWbWZ85y5vx5Z4CMxurGmxiGjjvf+S70MTKuRjQGDo7WnD88YBxH5uLg64ywnjJGYWdYNEOoQC1NJ1QDpqEBnsZUQOrEehqZizHnys5yICGUeXZjmhC25grzPDNNubUvqmvHhkBKiaGxTmOMhBAYp+kO7M1Nm1xTyXIAOkY3dtoYQmzcaxr7adMufzm9zYGv6vzdy9vexV3ifZFxsVvphslqW12vS9+7Y/hng7NfL2OlfuxGRVOBckSVjnf/xh/yoAfenaTwyh98FU96wuN413vfzV2uuLKNKUQJTLNrjYnCXAqaFBiYbSKKtxRaTs5qsZEghTF07hFjM726kZqzg4VxHGFY+u1jWqFWIPWgidwARmx0oFwTfYoNZPVt0g/Y2jXe6BQkgxVkKpS4dNfy+QCJPQ12ZJoO2VsOMIMODjpkhNuOVtxpeZKQ/Hhzcd2+cSz0cQM9FZizt+OXCQkdJnB+gkUHC6UtjIVqShgWjXHUjlmg6wv8v+y9ebwtV1nm/33XWlW19z7n3CEDhDEhJBISCISEQMJgAjIpk4wSEBQUEbpxwO7Pz+6m25FuZ1BpUQSckFnB4Wc7tcqgCEICEgYNY0hCknvvmfZQVWvqP95V+5ybBFqINoTPfvOp7Hv2VFVr1a71rmc97/PgmflGmaQpMjI6ZVcqTcDi8EuGUQA/hzSCypH6QD1y7AJdjFTMdXHHrhOTLvQohqST8el8wfraGBrVdZWRLQyupWXRrYoBsBpKnZ1zxwFaq/jKYgD+gveA3iuNtUttbNhbwFm+PowzXweM0eH6WcoIwBL0/Xo4P70fpOPB8CLTQZbCAGYP4APNsUQ1Zgc2nhIGI6mwOK24AoxlrKjkMJmiNVkYfMOioKg0jkgmi10yCoVMyAmbDdmqbE4qcG0SU0rrPZIESWkQ1Nyr+MgZcQqQKVNxAAb1/hijlvBnscetvt1LZwAAIABJREFUrmcDEjOqG17cw3LWRdUsOq5YSr16Wpavq15Ihi6AD6rtXI9U5yWXCgBQhmmG2PWYnHCxfM5H+q4j+oDNCSOG2jpSDPhO+6kxVkvvK0edGvppW9ovMeiuK7irGptiyqJgSZALPxNEMJL3FllLl5ezKDlLOe994uXL632Zg2Tt+1y0RjNasSOlPJ4i/SOiC8Siueuwz4ReW85Zokk4DFVTMVmbwGgEYmlspgsdIZQcwBiM2GV5vQLoEWsLOJoTknX8k7wngYQYZRWXYx/yyS/+u/jiL69iFatYxb9F3IZr/1axilV8zUUpZQop0gWPj4E+JPqU8SkTkpLIuhjpYlI1I0nLJDcRiTkQcsDTE8QTTSSZSDKBIFGF4SWRBEIB8WLS1XjfZxYLj/cZkQprGozUCJXyQqVGpFLmVFZAIA3mDmIxVFipcei/SZrY2WRw2WKTwSRBIhCylvf3Ed95vI/EoACpRJAIwUdlRMRM6APeB2JMyij1PclYsqvIxtKnTJdV3zSKIVtHGwILH9janXL9kaN8/gvX88nPfpbdRcud73oa5973PtzznHtz8u3vAMYRSsWVrRzjyTptHwhoe++0LbM+EsQRjGHaBWYhsvCR1kdmbWBzd84XjmzyhRuOcePmNke2tjiytc2x7R2OTadsz+ZM24552zLrWrZnU6azBbN5y3zRMV207Mzm7MzmbO1O2dzZZWt3ys5szvZszrGdXY5tbnP02BY3bup3H93eYXN3yvZ0xnze0nWe3nv6EIhRtxS9llrnCDkqY0bKxCmlL/2YY4G1S7JeHgedq2HyKLJvAkFUVqvJy63UfellLl8PE/IEyeN8wpgDdGkNqZUVfenDzmV9vUdcIpN502+8hnVb0TjH4QMn0LiDXP7eK6kqS8DzuCdfxoeuuBKXtvjMVVdw6bc8jS4AacoH//qPeczTX8gcaCQh7Rav+tVXY9yIsbWccPgk/vcH/okWuO6z/8w33PEwla0RqRnZg6yvn8x0egO4lic+9tFUUuGMcN4DH8g1XWYH1MVYYNHOgcgNV/4jdz/lDrz0J15B70DGHS9+0XN44EWPZ/MobNgRv/vLv0BVC6YSnJmwvrbOxz65g8dwzcc/zmmHRpw0WeOA3WA0OYm1jTtw43U38FuvezVmNKFyIw5Va4xtxV996FpyA5f/7Ts5bISRsThrefRTnkkncNVHP87jv+nRzFtIOIhTXveaV/LAhz2WG3dgfvU1PP7BF7M73YIKxLRc/emP8vBHP53dFqDlrW9+LdWoobIVG+MJ4+Ygf/PeTxTdPMvRL1zHKbe/K+/52yu0e33E9zppHq+NdR4cEqYe4X2/XJS4VZdQznRdp2WtKanGZc4rQPTLjXyTrYQxRk1urMHVysQOMRTXaG3zQW9xeP8QKd3yAg8woGJf83HT89oPjvZ9/1U7rn+VKIzPZX9nM6wTkfb1zTBGGTJSqjVycekmJV2AjpHkA9H3JN+TgicGjyWXsTJiyTgyNqflo2Y/X2TLSU0yScuKETssZqasUiOiRj66qUHUMF46o2X1Rgr/tIzZhgQpIlmVLINkgkQ8YW/LgSSRkDwhe6JEooVUCbmxpEpIkiBGJEZM0n/Tt4TFlH53l7A7hekcpguYtYSdKYvNLdidQkisu4qTNw4xqkbqhD5bgI+MnGPU1DhrFHD1ntS2xPmcsLtD3DxG2Nykn04xDCD03mbIOENpOwWl7ZK9qe8RGSpddFMj0L1t/2eHXMdIRkjLRyFgRAVUhs1IxEjSjbjvmMrncip9UK6nZW4TcZVQ15bRyOl4anrwM7AwHtfUjVnux5msBkw2k6zK8IgD6xJJepIExGVSldR70Wa8SXiTCDYTHWXMltt+HrWKVazi6yZWoOgqVrGKWx9DmbIURkHOhKiCfUkMsYCifc70KROxml6lWDYFUEPyxJyUVeostlaB+5ATISmImnKm9S07ixnTbsGx6ZRj0ykz7+mBNmcWKeERfKaAsYkAZCmr3IhqcIoQshpsR4Qkmi4mHClrCpgQosgSrExZiAlC0sm/D5EYFfwUkbKKnuljWDJ3RISY03KiOjzXdR0A1spSPgqj5VIhJ7I1dDGSjEWqmpChi3D90WN88IoPcc1117NYLJRRUsARjFPFppwYr02ICXwIGOuQqqJPiT5ksnX4oMY0AYvPQtd7duYLBT8XLW0BTadty858zvZizrRtmQdPFyOzrmfhA11MdDHR+sB00bK5s8uRzS22pzN2ZnN254vl927uThUc3dlle75gazbnyPYOR7e2ObJ1jGM7W2xNd9iZT1l0LW3fFQ3YnhACKemWc1SQM0eVY+Dmj6BGD2rclZDhOe3t5UTuZhuggpN7ExgFUfeDp8tav9t05OBpjJBD1LmtNfz5X/0lFz7oIk46eAoOw9MvewbTdofgezaPbfObr349lz78EXz++mtICHU9IbYBTGKtqeizZdYCfsGoFnpxzAFS4h1vfAOvevWvceP2DosQ+fCHP8JTvu0ybtxKhEXHA+53AVu7myxyT5u32Tx6PeuH1vlvL/kBkq3pciKknksfejHPfPZ306GV+rH3jMfrkA0Gy1n3OJPXvOaVHNvc5jNXfZQrrvgwJx46mYkDElz2Pc/Hx56UOkLa5Jde8Uoe+pBHc90mWHFccN692dm8ganfpY3bbM+PcfIpp/Dsb382KU3xeZstfyO//rpX8/BLHsUXjsCFFzyAnf4GQtqkjR3RNfzqb72D9bUDSI4QPTn0fOQf3s93f/dLaL3FOYiLjsmoQiqn7NfQ0pgamLDoABGe8uzL8L7D+55ZmPHKX/klHv+Ep/GZa3qgYT5vMUZLH5MHqSxVszfhbNu+0G6hrmqKMOGtjqaUcQ8AHrAyWvpXjOG+HooUjHNOy5dLm+9nhoKWnKeUvi5A6byPdTiUYw9g6H5X+q/byHk5vqWkVSgxZzWAFEuKaqK0BEtjIgXNS5LXyhF1mteansE8yXBTMGowMopLaRrYV9Kd9+4Vw3ODHuktbcYMuuBDqbfs5YjLfSnD0yaQJJiomqXEhCmyOqbopA7XgXVaVSKilTnee0IIyvQcvj4mJKgETz/dhb6HlAhtx86xLaZb25AStlkDKYLPbUfYnTKdTvHeL/0hrbU456iqito1mtf1PV1X9ruvTYbTtPsejVVQePDZ3PvAvrzB5CX79WaPIqW+PpElFWbo/pxDAVAx+ohEJAd9nn3gq2QFswfd99JP1bCIkob2Vb1/ck9azGmn2+TUUtVCXVeFDVqujYGRKro/sapDq2URmWwN2RqSFbwxJX+GWHJcrGEFiK5iFav4WopV+fwqVrGKWxFDgiZL5kk0kKwlW8d00bK+PqHrPeOmpl106lCMYMQQYuTA+pjd3V3VoCvl90ZsSbqKaHxWDa0cEx6WSVwUA7VFxOJFS+AjaOlQzoikPUaMURrOnvA/2KoiDAl61iRY2TdRmRIGsrEqIekMnfek6JmMxrhSOm9LWZDKTO6ZF1CcNlMu2k3lu2NOS53KylFW+AeX7OLISabzPTF6LUcvzvMpJnCamB7b2aX950/SNBVN03DCCScwqmuMMcznU3Z2dsANAIVd9pM4i7MOa8DZejkIyMAIkUzMwsIXVqUIThS4FaNmWIOuW4hqoNUmjwuZyrolUyzGuJzADCZUw/kP4HDTNKXUXjXQqqqibrwaQQFWZlTWUlmnBlG2xlgtvdqbhGk/yyC/sM/oSQ0mysRaynVqZB87pyDRw4wGykRU3V5zioi1CLmwW7LOWJJOVG/TUdhiyQSYXc/DLjoLZyKL1JJpeP1b3oLBagF3KqxcMs1I+MZLLuLAwTW8TQQyNkaassa6s5gxHo8xBnAVfUwkI1q43vb85H/9MV719r+gWVcH+LueejoPuf8FXPe5z3KGXWfWClmacmfJTOqe6T9/mrf8zlv5xT/6K2YIG7Lgh17wPZz3sO+kOwbtGqyNim5mcLTVBnZjnde/9r/wKz/3Uq762Cf4dy/+z/zSr/+hXgfWQq6UTZw8OMPDHv5ImkO/Sx9h3EzoMIQiU7dHrCul84x1ku8iD3zIAzjhwEE2MpAaMGPILUE8CcO97n1fshFi6JiYXcjwLU94Kj/+Uz/F7//1p/AFwOxyJOUeywiCRbxl0Qv1GqQ8qBtH3eyCBz/sQpp6zKGDNTnDXU4/hy9c+zlyIW7lBMkpmG+BcVPrhBQKS/TWg2Y3ndTuB+JWE95bETcpqQWO09C86cv72/rrAQwd4qbmXbAHhn7dXV+l+nrvb2VjWmuJOdKHQONGWgJtIcREHxPr4wl9O8MYSwxRJW2yMmmNq5dyolXVgM9UztC3mocJubBS93ItEc2SSoE2ImjusWzujDUGayqEhLUq6YChILBSKI+UsdZC1rE05VxAP4sTwSSBmElB71POWLJRoJSU9GAMGGfLd5kiNy04WxFRJrwWPfT08wU5ZMajBsFy9IYbqX1i46STsE1DEyOj9XU1LIPiRGfAB+ZtIGUwzhFF29Kix5pECH7Q662Yd3M21tbIpKK1uSe946wrfZdUe3M/YLz8xealdIFKJJhlxXgsLHBQ7dbBPV6MYFAJA81/U9FMD8QYGY1GaiRlpaQyxfAJKJ1TSL1mCUq7qtLF97x3nDHGJQieDXRdpxqtlaMZj4hdJEeVTMomIzhsTsTkVbJgAMSNEKPSXq3TfVojCryjYK+1lqAunjf7LeRVCf0qVrGK/8exYoquYhWr+Aoj3fyxlM/HrMm2q0eqP1VXtH1PVVVUVUPf+aWJxObm5hK4cnVFFghJnctzSeYyhix7xV0YW0rPDdEkgkS67PEEYtYtEfdt6tqckgI7Bk30YwqEFAjB45ylbRclUYXibEA2wrzv2J5NwRom62skA4uuQ6yaHPgU8dHjvcdHTx883vclwUwFQFOzGGMEaw3WGmoLtQVHwhG1tE3AWcFaYTQaUTU11lpEtA0wBnEV1lUKPnqP7zr6tlUWTYqsT9Y45Xa3h6QOsK64Vdt92qBqSjBoXaEi/MWx1sdEGwKtT/Q+0obMwgdan2kjdEnokrJnfYY+Cn1SfVKfMj4JPmUWfWTe9cxaz6zt9LHrmXeReRfZWfRszxdsz1q25nO2pzO2d6ZsTWdsT3fZmU658ehRrr/xBo4cOcLOdJu2bdmd77K9vcliMaNtW7puQd/3hNAXwFa1P/u+JQR9PgdPjJ7ke3JUcFsTdGU6kH25hmMx01LmDKknRU+KnZYMpn4fo+a2HAaiULkx1ajhve98N7N2ixRb/v6d7+ZZ3/YMjmzu6tURDC946rOoTI0zFaefeRd2do8w2Vijiz0uQWMc9AHBqOGL1X2IrVj0re6y7ZCYuOjC+7MxOYyYmsnaBn/6pjfx8SsuR1xFPdogSkUbwRKBFvEeIri1Q0wBCJjY0neJK688imtgqSVrajANAeHC+9+bT3/yo5x99tlcfNGDC/CPgg994ImPfSzj0QYH7EHOOv1M6Dyhg4XPRFsz890SOvT9XLVNa8cTHvM4GrfBWE7hHmeey3Rnm60twMLl734/4k5mfbzOM7/tCVx43qmEbleZ4b3wuMc/jRd/3/fxpCc+ntB2bKxBHxN/9/73c/JJd0Ck4tD4JM448wyms3kx46hJmzOe/sQn01QTxtWJnHWPe9K1LZtHCgkrlSMV1UJVCdOEuj0PWskFd8nuOK26VaxiFV97UVeuMA8VsAoJuiz02ZGrhoMHD7KY7i7HeCeGrvPMpzMES/LKGK5MReiUady2LY2roGiwL1mEN3tEFwEBSToWLiG2QZMypeUCaV6+V/RzMZPbjtz1pBAU4wQkGUwe1qhVBsBkwWSDiRkTRfWjdXVbb1gpq6bAYMxYzIosQm4j/bwjzFvEZxyqP5B8oLaVMmbbjso6Rk1DaDvmu1O9SXYRFi1x0WulRKl0krJoPQDwJhcNzJjpu8DhwyeSk9C1nvWNg/oZscuKnfl8TuOq0o57zFxT+tKWJalbAvb3g6hIxhllduaYiNFrdcySrRtUy31cszvdJmXt4zScy6BskAfGsJpNSRYMRt8Xoy6Gx4yERPaR3Adi77XfYyp5Zk8KmvfYskietcNJkjBGECs67hSWKM6QjFFNW6u6p8YmjA1atSM3WVi+zedUq1jFKm7LsWKKrmIVq7hVcUsrKzmraZGzlul0ysaBEZKFxXxOUwVGrqFpRkwXM+qROjrbqiKmhK0aRqMR2zubjOtG3dphucqt4voACVOsrVNKyxX041gzxVBnoDkMyaYVBQDFZuqmVgJYP2WjaQj9gpwjTdMQQiDbjLOiEpU50veBFCIH1jdwaKKaUiYkD4PgfWEsJk3bl+XyZl/CayQjMWIjS7BmSJi1/MwirpgQ7HN+N1m/xxqLLaZWIXeqI+Z7UlMxmUwYjUYc3FjTEn/v6YInxFiYCRXGqNlKJBWgNJFyLuCxqH6VMUQyxmQtBcvsK9fU5JqMlk3FTC6gc0qZGIvuGDqhijmqgVZhQWQR0iAxgBooVMZSVxZXtLSsgeQ9pMxkNCKEQDcaaSIeIq6A2E50MjJMSva3tz63b6KBMuWysaTsl1exMk4t6otlC/M0F+0+baml7luSUp5/G45sIDWM7EE2+5od00CVoNviwvvehfPudpirP3UFk3uey6MueDiv/uVf5VXv+GMArr3yk3zTYx/BdGeL2518J4iB1HdQjZhMJsWxFxDwMbCxsaH7dBU5Jv7+Hz7A3e51Xw47NYw3Y2UHHbnqE0xDS8bRFFCVGBSMlMD2dA+kXIQOPzacdu8TiUDvM04MJiVMCFQY3PgAv/bbv8m6c1z96aPkznDCBNiec7/zzuLlv/+HvOl//QlNdw1Hr7qBsy59IWsWyCOyW+PAgRNoc+SQWJyzsHsd5591Dr/2px/kTeeezSjdyOevuppzHvUi1u+gh3vegy6l81pK+B//4/dzsL+BS849j1GzwXf9f79E2PgGXvLDP8Tn/vlTNCbhO7BYzr/fA3jrn7yL0ViQ/jN85uobeOoPvpbto3CnesYl938QP/OWt/O6P/p9Jhzhk//0ec572Is54QBF3SESsqGLMKnAp6DOzjC8gePv1m5laPHVji/W9vkmj3L8nzd775fZh7dARF3F11QoEzBGT0xqZmeripQqoli8qIFgnE6pKwcpEPqeyWhMJtIuioO8GEIXiD5w4MABmsrSLeYYkxBj6GPQKoil6eBQ5a7AphTzIjVRF0gKfjGAbJWaXjlrixl6LvlKAUpjXI7DWqVRRDOH6gzdFYO5lC4go+PsoB+btH5GMKWunMIgNaqRPA/EtkMyVFhsMWbKnadOQoxA68Ea6qgayG3XUmMwplS2tAkTEjVGAb+csdkQ5i2TccNi0TEajwkpksSw2N5FsBw4cIjZbIY1hqqqsVboFgvWxxNENG8cDncpHiAKJuYCdjJonBeFARlYukb70BgD1izlM2xp/4Rq1i+CZzwesz7ewJSSe1/aY6hIGvp4aO7BuDIndcdKpdBLKww0d5eiV6y5psNVliRq8pVSIpO01N6oZNRyiCknnK1gcUW2CKxksu8wkrB4FXHYB/CuYhWrWMVXO1ag6CpWsYqvKCSbMsXeV6Kzj0GXsyaFpq6I3ZzGavI1EUvve9rZlIOTBkum6wMjk1iU8npCz8kjBSXLmrgmeWVl2ZTSZZuFRD6OtadJn+wd2VL/sST8JRHLJU/PizkpBKoEa6bS442G2HeIq0hdMXRIAUkB5xwGYZQTxEBOQcuJSsmRIFq2D0jo9zS29hn5SNHKqowU4XuDNVnLlU1JhIuWqqCsCMkKcNgC6oq1VKKaY8ZogplLkkxM5BAYNSMt4w2xAKiZXIDeYEyZaKD/3p+cJi2gy6LQX0pRj3Ewdi9dHtPQrpooR0Wpl+wRySz7JxVphJizslAo6p4xk5blWpHoDa4wNQdTAYswWyzw3lNVc6zVNq2sDmHHgc3lXCyZgwcP42xCpFJgt1wmgyN9TllL+grAaUwiZ4O1OnHQKn5BTFKdMVGTi5Qjkm7joChAthzd2mF9bUQzsiy6nnEz5h/f+z4+/bnPcve7nErsWq6//jqqxukPqoe/fe/fc+11NzKarBMJKHafoYv0HZjsqQQQh8cxn27pb3G0zo/86E/youe/gD99z3sxSU1uP/7Zo+RuzoEQVB8vZ/0dYcCMWfuGs3nGtz+bX375f+ehb/hd4iLy27/7Zu5/4X05+ZB6bIwrZcEQLeIqvA8kU2OdHnSOPUhidxs4cj3eRzoflTfuRrzrne+hm81oBELdEEJiNttlY22DUo3Izmc/ozp2CIsEI2n4m3e/l53rrlVvL58xVQTj8Ai5MJ8aV/Hu9/wdB3bX+f//7K3ADayPaibOQKeMesQyaxeYxtHUFbayJL/DiYfg2FWf59ixzaJ3XAENf//eD9At5rS7wEaCdpdTz3o43/n8F/AjP/w9OAtlOsoAssjSzX4VXxex6szbbuwbbovCjj5dKtC1NN1q1bgIIUZ8clSTNSKZlBNVY5HaMZ/NaJqG7a5lugg0zTp1PaLzkbWNNSQlZjlz49YOk/FE622sIZrjL6BlfmLyTfIWloCbNcOiLThnsdYQxO0D7vf0TSFhl4x0FcqUrIBmTlCPmn1tUKSDhhr+4uKOCEkK8p81Z7HF9BIf8cERc4NBSOJU0z2Bzx25yozWaqgq+n6hS5xVIscFU19BhBQzkiswNaYyhFQMpirBjoTN2S6HD92Jnd0Z1lbUozG2SohxbPYdZjTRhdymYmt7h9HaBsnCka1tJs2a5gxiWcr6yD4Rp7yPLTrkJsTlomzOoovgxpBdPo6ZCzA+dBKLxYItH5lMJuxOtxk3I6jWCT4sJTeE4zVkZVgqG/JUKch0VtWCmNNS7shai8MRrQERImkJ0JqqhmJimSWqbACZjCNlw6C6WlmD2Iz3HmuUaVqb0T45gVv4ecjq9raKVazi/22sQNFVrGIVtyLMEjAAjkv0JSeS7xnXFpJwyUUP4MTxhND2dF3kpEMH6baPUUliNFmn7eYYcYxGI45tbbK+vq7Ou4Ow+5JlSHlO2ZRD3NSxdf/jkPtLVkakgOoxmbxkoG6MJxy9/ggb6+tkwOdARnDOUo0acojE0KveZcqEEBitNcX0p6z472MjKkO1uK7ucwVeHqNhqQ1lS8m+YWAo6rH3QRkOFB0ok1V/StsjYkQ1mowxykqIKhPgrKWuHQMDctDYVJPWou2VszIyOd6wA0l7ngglhnJ0t884Sp/fK38yN0lwtcxKluSBIcneX7WbxRTwdABX85LJa0r7aC4uSCqlW0b19ZxzSzOJ5TEM5BORkqhbxBjEOIzd65s9A6x4fOlfmQgOIOuSXZHByv4+lFvs09tUDHq8a4Z1OcalF5yBxxJx0Bzgmmt7bn+ikBdT/uiNv8ijH35fjgWIGZ73rBdz8Pan0S4yJ6xVdO0mD3rIxcQaFj1U1QbrkxEVHb2Bhz3z+ToNs5Zv/vbncK2MOLGuqBF6DGys8b/+8s84/4QTacRSyxzDGsFD7dbIMfPSn/sFnvDkJ3CCFSTBve51P/73ez9AFaGhgOxJjcPaLJjJOrHPrLkRIIxHE9wo4tZhfe1O/OYbXs/F3/iNdH1Hk+Gp3/ZUNk46wO48UPsWQ2KtsoCny5aJtRw453xe95Z3cP/73ItMBdLxtMuew+1vfyLV7g4v+7kf4Gde/lp2JoCv+OZvfQ4//z+ey+Ynr2I0qvmlX/jP3O4AQM3ONGMCuASb8zkyabATr0yg4OgWkTrtYjKccNZpvPqNv8PFF5yHOEFC5mnPvIzRyClTNG6yu/UF2j5z2Xd+D8r/iRia8qsMUFyI03626Iqk81WNm076/2/dsadI+EW+6P/yBSuQ4WsslpqP8SZ9s2fsB5ksmWxqmvE6p511NtVkg2DUT74PiZNSVlBsd8ra2ho5C7NFB2KJZEajEZDI0VNXBt8tqCpLjF8EFC0MRn2uGAGV/MYYVDPSoolVbVWjeT/AOmg1i7mJTmphikp5f8rHlVBXukN9rTBO1ZRHilZpAUyHrU+M1nuKoLt+X8lPmhj1uEolUt0u9DOVYdJ1SrC2VvvAVvreJKoZndQklBgYA7Seg6MRzHuwOm5lhNpZ7GQMOTHf2uTQnUe0i13q9TVOynGZ31EqnCiL0Hv9n/cYs8PfJG0fpfoWLRQB5/T1EPTROnzIHBxNyCEglWUU+nKOltwu9Pz0i4cOPv76i+xD40s/CHvJ9JDjlHxRt4HlK+W8hIIu772OaPtZW14L4OfsXH0V0e/ShwV9rCjlIKtYxSpW8TURkm/7wmirWMUq/o1jEIXf//jud7+bBz/kIYWdVd5o4A/e/0Fe8c7LOVatM8oGCQuc9DzxMY/EzlvER4QKgme9htqIsq9SZH19ncViQVOP8SkyJOamHMMyUc+aYBrjlhOLAWwbDI+GuCk7EwZQVcvTmrrGZaGbd0zGY6JPJWHW0vEuqstp0zRq3pwy46rWUnPhuHL55Yp7AqSUnxWNruMMgLBkSTSNMiXMwCLNyhQYjj9lpY0s2z5rqXkujupibWEWCE7KunvRCnNGHYuNBSPuOLA2D22U43EM1j1XWrPHqsx5D5geQMPCcMgGZUIkwbC/HQozIpUJTnk+ZyHksOwzY4wyDnKpHdsXWlafj3OqpZT0D8dSF6booI1mCkNU21RL+6yIOsgWMycxWdvD7F3Ly33su1b2DKLinnnWvt/D+//hCh74oEu47UpzBxILTI6wyCAjGI3pBDp0btT0UNsE7ACBbGtgnX5uqEfQGTAE6raDqibmiHV1cVvLYCEYYRudQx/KSSdPUpFDQmKGkWVHIJA5IYheNlWHF3A0gz8aMS5wVYe29wGVnCtnYoEcPcZUy59fnzKNy+TcYUhEnwi1sj7rrDpzNGO8D5jGEHBkFKR0HnCQ6MjWEnB6WSkwAAAgAElEQVQ4wLLQSSoTsIa+sFlcBhuBfAPYyEI2SLKOJBhnkAA4T2crpmHGCRYkVXhf46oy/5eeVhKOTE2EJPRmDYDaL3RxRCzgSDmRjcEDdQYTr+NNv/Yb/PbffI7XvPFXOChQEQCHzUAOIFEdqzEYDAP5ahVfnViW07J3B5GbvshNXzj+5ZsuXn25oOiq+7/KUX6DiagqkwWLS3g++le/T/+Bt3MoHiOYRJcMuT6Be97n/sh4nVkEacbEpKZpXdch2TBZ32Dz2DbrBw8ixjGdz6iqihg9k3FN8AusZJyzanCUjx+/BodylixCfW5v0beMk1bUaMcajCsl2PvGTGJZfN5Xmq8L2aoJv7dYnJYV9MsxtoCgKRZAsJRpA8UbUbAZJCqImctibwwqx1PVdfncYNCUCwXXLM8LY7TEQERBUVPGrF4rbUAI8wXOWBbzOaPRBHFjANq2Z7RxCE9WTfXFnLpyODI59TTOsbuzRdNUt/gbG0RN9i/G6t9x+fcgO6C69HsL6/oeg7ENO/PIeO0AKQS879jYWGd76xjWChtrY7zvl7nuXg4Hx//y94yXlvcVFQQ/Lt8fzDHF7uWgBovJYPP+2nm0mkaUcWrIOAKkOUc/dSVVnDHKC4Jd46jcnm7j7pzx0KeAXVNd7H2yCnv3uTBcnOSbLb/vHee73vUuHvzgB69K8lexilX8i2P/fW7FFF3FKlbxFcdxLNESJitr0CFI8jRWGFtHXkxxMTFxCnaJsSABTyQ7WButsbs7w1aOZDPe9woE7NuZGZJIW4DRFFA2pOzJsA3A4vC5rGyH/aVKCkBmxBSdTbFkenqfkGzUlTN5uhA4+ZTbs7m1pQzMpiF0PVESMWlCLbCcKAwr/bkwLQyq52SWDZWLi6gg4pbAoyml8QMbEiCKMkglFUZmKfO2KHgas+p7pXLSWQbWq/6dsqdyVk2BUiDtA/4GNmSWwSQBPRcxpdSKpQxBJitoqS1dBPtlyRzIZSa31K0arK8lIWLIpNIKCXIBLZfHmjA5kTEY2ZsoDE6txtibMTn3g7s+De+llNVpqZ0eYyLlRJRMjAlvhMrapTuryPHp9X73XWO0bay1muCnm1/owyThthsOw5p29FhND2Z+k6pax+WKupBTFLI5RAK8b6kraMZAUmZPSAFGakhhcwVJ1LSisiDgQ9ZJMxAL6YcUlcVSQZLImKCXk20QC33bMxrXtHFBZcfYBM6MSVFIRJwF30WqJtPnlojQ2Aa/s6Cqx6QRiClXhVSAwdRgKRp6PkI9hmRwTc2coFqlSfFDAELEVFqK6Yyeh3UOnCF4j5OGKkPvE9SG7EA4DCkxkoYY9HPRZ2wdwEQ671mvFOhMOVKNwHeBqnKkaDCuxtNTU4FkqmGimR3kCgR6H6hrQ8wBI4a+22JUJa6+9hpe8oMvpBY1aM44LCzPC4Fodf2q/re+tFbxZcVN1V5vFv9CJugXe9+K+fA1Gst+Mjd/WhIpBWL0GNfgqhpvHVI1BOO06iKomaO1Fc4Ko6piurvD2vpYF5pjz2QyYTbbZTwe0XULjESq2uH7Dpvtskpj/751/wWIywkZNNmNAphGBHLSRWnR/EFzmkHTXcvEJakMSnHdK4nbsBctsc9SJIKEwvQULUdIsjc+J2EoSsmFhKhosugTqbwHXThKovJDQiL6SDZQlQVoUtaBTVJxnx9OuuwbqwNVyrj1Ef18QbM+JqZE7Oe4qiFbw7Of+2z+5M+vIwHnni38zm//FhvjEZNxxeaxYxw+8QRSO2c/WLgXufw/L/MO/XtvwXcwWrKVg5RIRZ9VrCXFxGLRsrF2O0IwNG4M0TLb7TjhxNuz2N2hbz22uNczrE2X3GwAPbWFddE6Myxeo6A4qgc+uMxjrILjJc8NUcFplVc6/gpOAwo+5N4EiB7JMxxzbJ6RExj7RRisq1jFKlbxVYgVKLqKVaziK44l2WjIp3IBpwp4hhFyysQYqY3FhZbX/Pqvs3XjUX74h3+Y7BTQlKribb/3dv7h/Vfwoz/x43RhjqkgZWWGmdRANhjjNckSt1zxlpyw9AhCpMIOq9wCySqj0kbIeJJJJKlIjBAjjJxRp5cc2N68ke999vfAdA51YRGMJ/yXn3oZ97nofCRn+hjwOateXwqYrECiwRZJprhcybcILnZahVVKuioSBkty6j9qCNgcqSJgVOcziYHssCRsjuQU8SLEHKhyxohZuprm6HHWLcvQjQSMDJ1hiclisFTideU9CzEnpDB7pXgeaGm+MladMaUyyhAo4HFmmRCLCDZFTFaAJYqQLFran9S4SMo8RURZJxmrgGj2WDLRKAhnoxorBKkRsVQFZI2l9CqEhDWq8alanhCyTrKMNYVBkMu1kACrAGY2BDK1eHJKZCzGWCQZYlY9NDEgMShAbx3GCNYMTBaDyFDqptqxUNqvTGhu85goQDbEkLSq0RqaqiLR00i1nMuFkKEufBMZaSunAWVL1LYmxK4wexW4U0BUJ2POmcFzSS0kYlSBuhTAOoSM9R5TjfBoU4/Ga+Tc0VhlEsWg14BxNX2/wFkYNZZMRyUgOHzwVOtjiLqvwfdjYJeo6XyL2oupNt1gRG9LKlQZsI7CfLeQtLezAZzodZwSzhrIAcHQOJ1W+gRiKoyhgLjaftaGQdyYSVXTxh6RmtpaIFDVRR/ZOSLgqEkhYizkAnxiq3J/AVs7ErFoEUdk1EBM/NB/+zG66gRa7a6lIZU2vFnSCge+/c0KFzN7LKpsjmPqaKR9WNu/Eju6DCB5H3Agt/Tdwxx7j0S0b/AZXi9sJQFwx9mg2Zu+v+xvCULcDEzc1w7HPf8lzgOWbfYvneJ/sVvI3nmWd6S9stvj+kRu8sTN3Jz1czd723LvQ1uXfx/XDl8Kqv3S7fNFMdz91xjAPo3bvWMa9mv2PsPxTLHhG/Zfw7fMgh3e+eVdr8e31c2Pd++8bvn7v+g1cAvXyc36E7Rds6Gua1wy2jVi8CniUyTEBNbhrJoMilhiUhOhpqnpfMcTn/RsrjuqX+mAV/7P/8R9LjiXUV2R5jtMqpo+OKJxOt6ieVSVweaIGcZbY4nWIjnR0JXXHBlH1tFT2f1kYrbYLNQpIDmTSqm1aqzbYV14iaJF48opd0hOeGmQbHF4XWC1uqCVsyFJAVAlK/vdGDBOl55zxloHpi/mlJaQtH8MhsroQmxESFVD5Spiv8AaXYROseidokz8LAmkJyWvF5mzhHkH0XD5R67gSZf9GL/zxpfx8leeT1VVeD9lfeQgePrFnMMnHca3LY6qsGW16kmICiSaiowlJ9VvteW6N/vvZzlB8NA04Fxh9eq4kvsdFts951/8LI5OdXHSAiOB1/3mj3Of+53DeFRhgocMEUdEyNkhBFyegyRicoXtGXQMFV0uq5JXULzSZbmcPCkHSJaqajDG4ozQkQq7StRUU0JZwFet/2VVUxlEhYgVj7GZRNp34735b+j4MPwLlo5WsYpVrOJWxeoOs4pVrOIriiyqhDVICO3VA1pMLuXXdU1nLYgjR6GuKr71mx/Dlf/wt1zzqY9RZY9LmXZ3xt+9531c9qznsTvtqEcViTm1W9BIh+lgLa9RZ4P4QJUFkxwhW/rgaWTBmrSMRTAexqmmTpYUMiPjWFt0HOo8hx0FBF0HDuFjMRLIc2xskTziF1/7Zt7wl+/kze96J9/73S/kJ/7Df2DzyNVE6+lNTS8NPVlz/NjSWEOYJao0xmTo+gV1M8amyAaeUT+jbixV7Vg3iTWTCcEg9QSRRINn3O/iuhlUmd5ZOjNm4R1+1lIbS5siwTlC6HASiKmnspk6BVxK+GAIUagk6wQgJmK0+DjG2nUIgVoC0c+xIuAjtVTkYBBqcq4IPrMuFtv1NDh8gM5WxGZM3wdq27AQ6G0m9zPGBAgeayuyG9GLkJOnImCNlr8rYAa2OYRPNSbAwdGIlDts5antFNIuqamRekRezKhCR1VZOh/oAzSjCRJ7sp9jxeHchFmydOJIYkjRAx2GgF/MadyYPjmkqolpCjIlpo6YYNGCDzVzHLsB5m2HWIePie3pgi5kducdC+/xKdK1LYZM186IfY/kRG0dwSuL9GshBsbqfkbtv5jFKmCdUW3WLEgeYVEHY1MWOVylLJ24j8QTuh7IhWlkcLZCjbnAhwjiIXdEPBkYAWPAZQFbA6EIyKn5j6kmZBwGqJyCVSIVoGwfIzqJTjlQVdXy8HOyOEaQLcY2ZAPRRF1QSAGyTgrDAChS2DHVeI9ohCZCDlRPLurkjhygAAI9OiXzGMQ0yjZKGSQudYnt/vmd7Ht0FpIleIVgrd1nL1FoTymngcyJKgGXAx4Y8DEujzegBhxChVCRUgP2IJ00CIGDAvW8x4aEDV6P3CSwlkwi5UBGyVCRUila2OWksFwAiFGhymnolA1EIuRWv29AVm9NFIAkhYzPPRGPzx616th7vV+k5djSx8CStL2UU0kKIPgeUge5I5PwwILCmtW1E3Ia8IYARDWsGb6vnI+PPQl9nQRx1gGJzvcMstaDlMtNgbjha4bnc0xLMFtx27z8fNqnx5xCWn5BSolF6PEket+y/PHF8rnyXyZr35WIkdJ2kWKPt2ybwbAwJXWs1oZI5RzK+1ImhuEQE6ks/2QgFFO55PWJkLy2D0l3XL4nlwNKQBfi3iEsG4Cy31iOMy1hUH3N61baNg+NmVrwUyj92mbt16E/Ukoseo+OBMP3JUiJOJst961jRdpb0Mrg+1bPsbQxSR88g9JnWgJUw/GGpcne0Ed756efSPiod43oQ9nPcCFEYvm93xx8LQsXYkg4LQWvLI01SOypJFEblOmXDTGqnnjyKOvdWHzoOLpzjG990iO4/J1v4Iq/fhO/9T9/hBe/8GVcd+wYO75lYjKuD4Q0YioH2akOs1NvMHc1dlxRk3BFV9PXa2zZg2y7daSpyMlrBUgyzHrwucHIGJEJc1mnMxMwDamLRDF4J2Q3lK1HctfrimRytHlN34+OF72d0FbrSzZiZoyXdaI9yDw1LND7MdZAH2mzo3frhDwihQqparI1xOyI0QITYg94LYnvGdG5Q8zzGl4mqlmfMr6tSP4AIifS9+vEdIiQ1oqkuAJ/NleMZMRrfvm1vOGtP8t5F11KYEI0I+q1dXItOJsYjQ3BJHJVIW4NRofxvgCujSMETys1s+oQ0+owM9mglUblEdyIEC05G2IIZDqQTq+6yRqpHhFijx1FwmKTPILfeP1r+eyV7+Tqj/wFP/nSF/G873gp292c3X6OyR3iI9aus0iH2OWOhOqOYCw5tpjKUfSViDHTyTqLPKGoU9FhWIghSqQZjci2ok81Po1J9gBexnRYHYddTQgeV6HjYkq60J4dxDGkhspUiAgeRypVIVoKNQCew2pQOv7eIAz04OXv7tYPQKtYxSpWcXysQNFVrGIVtyLSzVKTQbtTRJj3HVI7shHquqZxFXe64yk893nfwc/97E/jvSbY//RPV1FXDWeefncOHzzAdHcHYwMpz/nc1Z/ipf/lJ9jd6Yl9xJE5cu21vOT7/z2tb9k4tM7b3vY2Hv/gh/DkSx/GMy65lCdd8o188h8/hDOeLsw5cuM2j/3mJ/G4iy/mOx7xTfz9e/6WdjZX06GUGFeG5D21HdEuEs5aKmO56PzzWa8bRjbz+as/zYtf/P04N0KSsrSczXz6U1fxX//Tj3Ls6DYpJW53u5NZLBZYgaPXXM23PPLhvObVv16YpZ6f+6n/wXO/6wXs7u4ifpc6t7zw372ECy98EA8950ye8bQnsD1bkG3DRz7yjzzw3vfkVa96FY2rOXbkGM99zncQYsvW7jbP//ffx8UXXMg/ffxj1DYRu5a3vvENXHzhhTzk3Htzyf3P58orriBEeNPb3sJFF57Hhfc+iwdecDH3u+f9uOiCi/nYRz7GyBoOTsb8xu/8Lve697mcdcbduPD+5/GRKz9BSI5mPCIT8X2Pbzs+/okrucdZ9+Be9zqbe55+Os//7hew1qzT2Irfe/NbOPP0Mzjr9NO5+6l34fz73Yf3v+8KRvVhrr9uiyc/+al07RRj4A1v/QPOPveBvPwVr2C6mPJHf/QHnHPOOZx56qmcd+97ceG55/Lh932A7emMD330o5x1+qmcfeoduegep/GDL3oeTmA0HvP2t72Nu9/17pxz9r25853uwj1PuzuXf+ByojG86a1v5tTTzuIud74rdzntDE65492588l34PLLL+fqqz/Hox7xTWxvbyMiJIRp2+FDYmd7ymKxYDqdMt3ZZTrdYTafMp9PSSFg5KsPioaioQb7Su5QQDqE8KU+elw46yCp5qpOTUSBlYHtKKib/PD+8UgRFgvBe7yPGKlJgKss2XswAwssaRn3nkQw2aosg8Y+Vti+yBgkq66cWAUqjRisOPpegT1jDN5HELecNFlrVQN2KLGMysDp+oihBipi0pJKsRBjQmLAEZQlagsQYo3KaRSmXUiFLayNrQeZBrh070xiAdMViQvkEIh9wrkxIQYqLMZQmEyWQWev7cK+lhjKGIuMiNOy0xADFlFGUdHtM+Jok0XcGgaD71tFlkMCq5p0GIVaHTV41eeNA7aZkgJlUkBRk4khYI2y/Ue2gQLCDXIaOSqJ6Wao4JcbGYxVzrxgiDHQRY9PRfc4Qd0YbeIIjXVISuSUQIToE6nvFK3LCYzjCU9+GqayjGvhfudfRIgQh24aGOzlNxOXNbl73eisI5OXYJcdNaSQqat6wIvp+wIOs+/z+2Jgskph3Yec8IM0Shwcts0S1DRGC4WDV5Crdg5IVFVFO5sVkEhBUV+APSGrLGLZt17vhpj3JFggEftef98ouc4a1XvO5Xt63+sp5Iy1w65UvgRgPm+xxhKT4ic5gQ99waUVbF907XF9GlOkcnvMQNn3mrI9j4c0lpii7LWpEJB2CrnDd4knPOUZVFVDY2oe8ICH0RYyIaLt19QVwadl+Zv3ynazkxEIeo+yVn82cY9HXFUjYkhaEl5wmbRkm++TTnGW4D05eZyxtO0cgLqq8X1fwGZ0jAwRY7UPbWXKfrQVcsxLqZjl9TL04RLOFfLyPQouCRmT05Inm0VUozskRq5ifTQmp8RkMuHwiQd5znc+C4NgreNud78nd7zriM98/hqt9BDDT//Uz3Dug76Vcx7wSM6938N4ytO/jWk749h0SrJj3vqOP+asC5/OOfd5HOfd55F88AMfYu473MYGn7l2mwsf8nTuc97TOOOsx/N7b3kz115zA099xvPYnGZynzBNQ64qNe8Tg88R1sbIwTWu/sSVXHDfb+Wnf+EVJFOBsbzsZT/Lo77lqWxuBVJQFuXTn/u9HL7Lw7n9HR7KYx71aFpZp2WD9/zFX3PqXZ7MT/z3n8eODnH1Z4/wrMu+g+nWJm3f8ezvfRGnnvU43n/55YipII15y+vfzp3u+igOn/hgTr3Dg3nfey7HyJjf/I03cObpj+GUUx7MoRMu4M53fRAnn3IR73/fB7CmwtqGduGpqobpjdtc87lr+dmffzm3u9NFnH32Q/iGMy9mt+tYeMM112/ylKd9OzcePUYfA4vFgjRr2d2dc9mzns32F67nD//wHZx1xuM5/bRLudsZ38hdz/gm7vYNj+UfP/bPfOKqq3naM7+TuQfbTBBXARFPYuF76slExw1bqhXEEpPBjhyRxAMvuYRqA6aLOZONEX/8Z3/CGec+k7ud+c2cc/YjOP2sB/Cu932Y1oCZjHn+i36AD3zwI9D1HDt2hG//rhewtfDIxHLFB/6O577o+5nGGkPFdGfG2//4z7nLmY/lzmc8ktPudgnvv/zDZBrmrYeoMgoxRupmxKhpSk5igRqy04ojEZLRa2JvCeWWhpJbYL3nL/H6KlaxilXcyliBoqtYxSq+wkjLbckWLWV36liaGY9q7NKsJjCdTkkp8KhHPYL/w957h8tVFfz+n1V2mXJaGikQgvQQIBAgJPQiJaETwFBCl6I0ASPyggIKiBQFQaS99CIIqIh06T0hIZT0RkjPaXNmZre11v1jzwnoffX1d733532em+/znCfnzDnJmdmz1spe3/UtK9vX8NIb79CdWN586x1OOv5YZNZN1LWMgoRQexgJMizRnQqcX6bU3IQSBptU8IhxoodaWmX8YUfzxOsf8shLf+GpN17jjG+fyBWXnENm1tARdXLauZM59QfXcPebU7n79beY/sFr9C9ayqEmSaKc5HKW1KZ4vsht1VnGtBkfsdXWwxnQ1EzBCkSaklYrBMag0oycRlOs6eyiqbkPKE17ZweIjGK5SGocGw7dmMcee5w0TVm6dDHTPp6KMQYtDM26znVXX0lS2oDXpi/h3ffeYrcth3L91dcQZzBi1HCee+sl3njxFaa/O424xxD4RaQwPP/SiyyrCX7/3gxGDB9GaKu89OxzPP7QE7zx6qtMm/4Bf3roV/z4om+zvKuHbx51LB9+9gF/euVZtth2LK9/tID3ps5gxGabUEgqPHzPb3j0uef5y4xP+ejTKTzz+MOcd9rZdK3owAqLVI7+foE+fsimW2zKR7OnMv2z6XwyZxZZJeJPv3sGnObobx3HrHkLWLJ8CUuXfcalF5/D8RMm0rGyhvJbSI0i1JL58xdx9S1P8tL7iznjjDNoaVIcdNQRfDJnLh/PnsXsTz7l5v+4nFOPOppUFNh45E7MWryQhfM/ZuWs1wk65/HHPzxKkqUceuBBLF/8BZ/PmsvceQu4+bqfceJRx7CsvcrBEyexdNl0Pnj3ZXbYcXdmfD6fJStXsdN224DNKBUCJHmRQKVSoa2tjSiKKJRKWCdIk4woiqjVavT09FCpVPLNjjP/aHL8/wKt9doN/teVosYYtP7v03EcDeWYylWZEGNdnoOW5S44IBfhyZwDxRN5tiganEvQvkIJn1otwQCxzRA6XOt4/bpILF8jeq/bP0Eq9+atqYb9MbNkGfi+Xqs0k55HZHJySFggtgiZ2ztJ89iILE4JfUUSaYzROCXIGirWQMk8u9M0iEEJKElmU7wgt/4XHDQLTZYlpGSgPJxt/LyzGNvgIAFfWrzAz334wiG0RAWaemwIVQFpLfUoXquSyTKLcFDycxURkLNX5ASg7ymQUMtMTm6Z3uKzxkeS4DeIpgSJ80NMZkBrkkSC8MBaXGKxGRT8oBHNkaIBT0u0r3AuA62Ikgjn5e+9jMEz4EyWq9/IiF2GkL15s/8ChIVGjIZLPYTxCHWApyRSNl6biEEYXM4dQwbSWYSUJJlBaZ0fTpg60996HdE8mLOuvJ44reCSLmZNeQedkKuXslwBmGtAJcY5tBANIjt/8+J6gkDiUHheCLYOMsMgiBLwVE7EBYHGuvQrsq+XI+/9ujHgszR/P/MC7UaLtxRkWU5Eqt59fuNP3SASNQbpMtLMEpZb8phDGuSfCpDkSjKT2TyjVwBkZBlIESCFpvf2Xvl6rWXd2sbQsiCUIkkTAs8nSw1CSTIH9cTmhDcayBDS5MZVAXGcIJSl4BdIUoMTGicgDHJ1mWhEPiipGrPbsjakt/E88+PEXsOvXGuMzVcFDfhgJZgUdIXprz+H37oB5199F/XU4EzCh2+9QtEDJx1xmis9beIoaol2YKIU7QVkLr83iW2C9vJ2cSHlWsI2zRprkZF5H49ISWwPHhav4e7NjCITHing6QAtFFlaJwy9xlud5xJrPx8cvpcf/hpnsM6QmYReDtYBojFxkq8Tyf8Evn7olf9jEt8v46zApjWErWPiGIzBL/hYHFIrYit48cOprIkNW2yyGaHQ1BLLskqVCy49lY9nvM6bf7yP9RR40uA3t3D/U3/hniee54Mp9zHlrTv46I/3cvMll7N0xWq+rBsOOfUHnDl5Mp98+hSzpt3B3Jkf0VPpItRtWFcmtgIrHUYIoswiVYCQPvVqjTSpUxjYl2EjPB559FnWrFnB3IXLeeODmZRL6+OLFqRs5oaf/4ouXWBR14es+uJRxu22HcdPupCuuC+77DWOOXMe47k/v8yLz7+Jp5uRmabFD3j2T39kxpJVvP75S2yz49Y4T/HQH97k5795kmkzniZZ8y6fv/YHLj5lMquWR4w/5CgWzn2cqe/fyfY7rM+0mW+x5MtX2G67zVEqJO6xBH6JJDZ0VKqs6bJ895wzWbHsOVZ/+Uduuu4E9ht3ED1ZCeUNxqTNNDf1JdCKQlEhREpndzcZClVq5oiJR7Nkxm189vqNjBnZn09nvMLiRW+y6eZbEzb1JSGkmnl01S2Jy+38Jksp+JIkqhOWimA8UucQdUNrWdHtIlaIhGenTmHY9lsweGB/0qTGngcfyKzFv2XRnKeY/9lz3HzNZZxy2lks7OxihYFMNANFkJBmNapZFaNiSNagdUZ3qhHBeviFfjz75HNcf/PdfPDJs8yb9wyvvHo73/72xXR19RCGZXCaYqGZJHXE9Zg4SRFCsbZ8VLhG5iyNP91fj+d1WId1WId/M9aRouuwDuvwL+JvTmyFzRu+Zf69OKmjlEQICEMfL/CRWnHCCSdw3223sWDObGZ9PpshQ4ZQLpdRSlEIymSRpaQ90mo3gXWUA5+oq4tAS7TLm8VdvktG6BBnJRqBtCljd9oBTERPz2oWfjGP8pChjN1nHMIvkRnD+eecial3Ue3pprW1dW35kDUpF5xyEhP23otDd9+VG3/6E8bvvz9pFCOylBZP0+r7iCShIGVu5ZWCclMrcZxQLpfxfZ/W1ma6u7tBaApNLVx55VXccsstXH/j9Rx7wrG0trbiUsOX8xfxp2eeYcLJp1IXEmnqnDbxKD547TWyOEMFRYJCiVNPOo4H7rqd5mIRLT16unq45bbbOOGUM3Hax5iELK1x8y9+yc9+eg2lMES5jM022oCNN1yfjkqEVT6JrZGYOlaE1GNJNU5oKhcx1U4efeA/Oe/iyRAWKIc+Gw4ewI4jR7F82Ttw5j8AACAASURBVEqQDmsThDG4NKFP31ZSmyJkXuLUXG5mvX4DKHh+3kaqFN3d3dQrXYzbf1/69V8PJTS1Sg8tzWUUgvsfepxDjzkFEbSxXltfbE83BRQmNighKYaaXUbvQKg8UjSFchsyS9BxFZV2MaBPgY033YjMQpPfhLIS5wSBVuy58870LTUjvGYqiSVJayiRoYICnteESxrWf2dxJiOJ6igJQeDR0dFBEARUKpVGycBXqh1jDGmckKbx19RY/z7k6i71VTlVo0Gx97F/DIsgRZJgotwqGSemoYCVKKkQ5NbPIOdH0ORqJs8PMdYhpCEzMU4IwoKPcDZPczQCZPBXuY7ubxkk4B/dggh6804laVwBMpT0UUI27M80GuMlobL4wuaeVyWJ0/xTFxRAarRySGPxvVz1apEk1iIteZu8FFgbAwnWWaqJBi8gizOEs5g4X+OK2oCJSADjheAKuWLROnwPsrgHbE4a5s/QI47zWAElBLgMKSAI/QZvlqK1IUtTMgtS5+RLklaBBIyEKD9Q8n1FBgglSKtxvuw2yE9Jbv9NaVyCIM92VYHMYx9VivDMVzEnmUNJRRTl5JxNusDGZATIoIUkgywvr89fhUwhqyIogShgBETxfzO8/ltYEHVsUkFr0SDdRCOfOSXNYpABTqiv3PImJxmdtShPkQJIHzq7+PVtt/L8q6+w/Ygt8yIpJ/JrETZes+q1RENOxikEOcGstAUBXuDn15g0H/ueD1IjtcT3c1JRNBS7a9V+vdOsMazXjmgH2vOwvb9R5LJOW4/yw4yGBTtO7FqzO2k9l7VaUCIEHZBrUhOUzudifhYjUdpHK9lQetaR0iCMRFqx1lqdGIcTOrfGRjVUQ4mZWocRPkIVSV2e04nJ0MJS9MHzHAaLQVMIS6jMILKUwMvzwVOr0V6YH1j0NmbLXKWcE9aN6yxkQ3351T2CWKsclWvPUdcaZ50HePnfExaiCrfeehMvvfc+W40Y0tsg1huxi8YQeDpXqPu5DNjFDl/lWY6xsKRYAukQpHmxYC4exzjwPEUSxzlpDkTG4ikPQQwuzdeshsJTmHwyuLQ3L7hXOS6Ik5jUgZF5DidphI9Bilx5rBpRJAaoNzjiMPjn687WliPKr4hRIQSZSUiShKBQIMsS+vRrQ0pJtbOHwC9wwLij2GGPI/jVbbfw2GOP0dzUB6GL9NiAbiPYcqstyeIKgTWUpMMmdZIk45bbH+KiyddQTwTF5hb6t/Vls2HfYM3KNcxa8AW0rcfo/cbnBZlFzUWTz6W1TzOZlfkcLjY1iGSfYqmVnu4etPbycS8k1cRQt4bf3HE5N998PT+74SZOOv07ZNYjSwXLZ83n0Yde58zvnk1PWkUGKSefPJHpH89mTXtKTzVCazjn7NN58L57QIVExqOzmvKznz/MiWd8m7BPkYweMlvlhhtv55c33cngtiEkPTX6tbWyw/bb8NmshRTLLSiZoV0dIyE2FmcThE2prGqn2NSClhZDSne1h82Gb8CoUaOQNsXFnRx37OFsvfUIPvxwKlE1olRqYVVHRCXTVDMNhTJBUwuJg4qxOOtAZOgsRgiFViHVah2TWrLU4nkBqZM09RmEU0Uip1F+gSjJiNMMwgI4i18okxg4+PAT2HCTvdlm5EFMvvhaDthnf6Sn8cIAWQjRxRAnDJ6W7LfbnjQXfSJrIQzJbJ47T7GAVQLpFxoK5xQpIREBzivT9cUy7r3rEX52482ELa0Um8oMGzaU3Xffllkz55DEFouio6OLMCihdcDf/b9d2MYe4a/XhXVYh3VYh3831pGi67AO6/AvwPV2iDQ23LkuLG/wBoQj0AoJ1Ot1pJSEYUjmLOP23weRVrn2zNM57qhjKBbaqMQCgjbi1EdaD1mrMcCHVZ9P5dixozjum3tw+C67cc7xp1GNXN4G7/JQ/0sv/j5H7TKWQ3fZhRNPPoUUhVKKhfPn09q3FaUkNoooaY3CUSgUaCmWiep14tQgPU3B97jp7jt4+IU/89Sbr3L9TTdx/bXX0NXVQaA9Fk6dyoQxO3PoHnuw/+idePHFF0A2NizKo7OrmzhLSbMEvxAidYhUBbYcPoLFS75g0y02Z6uttiKOY5xT1HqgXO5DsZCS2jUUW0qkxhJ6HrM/+ZxaRSNEEwcfvA8bDClx2Li9mPLO2xy0zzgmTpjE3rvuTqgUxZZmuqM6nhcw8ZhjGDVyBFtvszWbjxzNK299xKyZc1HOgkixIiUoFPGCIoVSkSipgXBkacz5J57MXsNHsNWmWzFyxA688fxzLFq6hDyGNEHoXOVU7e7ms2nT2HaLkWy92eaMP/Qwdt51N1xcwyNh0gkTGb7lcDbfZAxjdtyL1atXUU96aA4t095+neFbjGb5inbO+9759OtXJuvuoi8+5Vjyg7POZZsRW7D+0A0Y8809qQmLEZq4WuPjN99k1PDt2WCzfdl5v/3ZeKutkFohjOLE405myy23ZIMNBrPr7qPpXNNOhkfY3Aff18RJDUeu2JPWUdQKXwmmT/uIbUaMZNCgDVhvwEDOOOMMkszS1NyKJS+xUFKjPB8tVWNzKnOF1r8ZvRvkSqXCjTfeyI033kilUvmr7/19pFBbxeqlCxi8wcYI1UZY6IP0S2hdYNTIkVQrK1k45yM2XX9TfnXDr/GEQApFqbk/7d11IGbuvM/Y68Dj6ElAZRFaZtz70GNsN3ov0lihGsRTwwNKLjHt1Yf14r/OCFO9NuJAMnfWDNbrM5BAl/GUh9Y+V1x1K1kGynVCuoYJhx+JF7RRCDy22WkMi2vQaeGTaR9S1oqCFoS6zPiDJhDIgBXzlzD+m9+kkvTgPAlErFyylL0OOoXVdehcsYrD99mNWtYJogpmNU8//J9sNmJvOlOYO6+Tfffcj8ysQtDJYw/cR6CK/OTaq/h8wQJ22fso0kbMgu+ndCyey95jdyJ1jsjFJNFKJh6+D8WCj+eFjBhzAO2pww8iVnwxjUFtQ2gqDKKkPDwpuPSKX5E68PwS1A2PPvwYUuelFy2lIh/PWIgB5s9dxYH7HM6azkYGJ53Mm/chBxx8GN0VWLZgNQfscSCxkBhSpNfDo/f+mi2225v2OqxaXOHg/Q9kda0TdBXsGv54711su8N+rI6gbsAr8tf89v9npECFD957CaEDhGqjUFiPrbfaEVOvs2rFanbd51us7AQpquBWMHybzZE6QGnFTqPHsrwHYgVd3RnLv1zCdZPPYD0lKIkm+jRtwKw1Gd0CFs2ZxWHf3BMr8sxJYUBkMG/OfMbvvx9Z50oevPs3NA3YmKWrayhi0p5VbLDptlz4oxvysQi5NR2HVr1KxwbE33CjtpGTJywOQWJSBJYVixay0fpDkEIRaI2WPtdddx0RkJCCNEwavz9FVUCKMluP2Z/OeoYUNebPfI8+TQMoFPohpYdUGuUV2HvvPemqrWDe/E8ZsclWXPfjm9FS4ZcKNK+3PotWdaCkIvA8cJ0cc8g++EEJrdvYZuf9qWQ5eYs0dM6byeCiQmqF5ysefOQFqhWAKhMP2olSIUSHBUZstzfdNRDUWTz3Y9ra+qOCJkrNLQilufTya3JyX0ImNQmyQQ3nWb3KZeQUfz7vNWleNtOI1cwEICXLv1zF8pUdXHHBaQwptlLyQkJdZklnnRhYPG8eh+63Dx1dq6haQ6ZAeIJVX7az317fBCFIiflyzmds0FZEao0MAx5+4k/cd/8TSCEoFUO034qQbRSL6/PB21NZPfNDNh3g8+OfX0PgF/FFyMCWQSxZXsP6ecka9QpHjj8YTyj6tJTZbsed+KIO3RKEzCDr5v7770NIj2bfw1M+b72/GOvlcQqZ6fkv1ry/XgelEjk/3GiCl1J+pbiTFikdTW2lnJAVmkq9h55qN/2Kfcmqjmdf+BPT3v8T9//qJibsfwQfTZ9BeyxYngpWRxkbDuxL0cW4LKVcasbZDJdklESRk844ix3HTGKzbY9h410P5vfvzWb+nLnMmzmbQr8yzcMGUs0yRLEIoaAnqzDts4/ZZsfdGLDRvgza+AiOn/Rd4rqkubWV7lXLkZklkAHYIp7fxJZbbMLypQtYf/B6jB49mgyHVB7K8/E9IOkiUBFOpMQyvxZfLFyI72ukthx7zH5ssnFftt11P16e8QXfGHUS444ax/ETJ6CzDqTqwpc1vJ4qR46byJA+O7LBkL3pv8nu/Palj1m0cglxmkAckUURQcEnilOyxKCdoqlYIqqsAWoUWn1a+vWhvbuKMQ7hNEKXsJFh2JABdKyYT5OXMHXKPLbccSKDtj6U1i3G85vHnyeyGis1XmsrXSaDpj6kLsQr9KGW5GWF/dpa8WzKpx8tZuR2B9F/8FgGbXwEJ55xAZEo4pXaUJ6Pq9XA96mnCapZ8/CT97Bwzu9Z+snTvH7frdz6H79kZUcXPVJSr6dMOv5kBm4ygfU324/Ru+5DsirBtw5MguepPDfXOqLEECcSIYtAQGbyDO1UOJqaimQGxh9xNoM2GsuA9fZk/aHjePLJ6SxdupxyuQlroVxqyUu/MpcrmP+KYmjkCDsDXx0DrVOLrsM6rMP/NVhHiq7DOqzD/zJ6F5C/vq9pNIRKgUli/EDneaJBQBzHVCoVpFL4QcDxJ05i6MiRjBw5EmMMnq+IoqiRsaaQUhN6Ad/YeBi/e+4ZXnzrTf781hvcfP/9+NrLS29qNY4/6kguOOsMXnjtFV5+43XuufcBrPAJ/CJD1htIvX0VXlyh6Awyy9A6IEoctVpEwS9QLJZJM4txGUI6SqUCWmu2HrktWmsqlSrCWDbfajjPvfYar732Bj//5S08/PAjxKmhHkcopfA8jyAISJOMNE2pRjHG5sq966+/njPPPotaVMdTAoFCBUUq1Zg0reJLQ0d3LQ/bd7D1VlvRVPCRwvHU088w/dOZ3P/Ag+y0ww68+PqbPPboo7z7lxdQWUQlSgma+6C15I47b+ODj6fx0cyZfPTJTD6Y9gkHjTuYQPooJbDCkrmMar1KlsVESR3nafygwH8+eD9TP/+Mj6dNYeasT3jzkxkcMP4AkiRCSIidodjajCcVO43cllmfTGHO/Lm8/9EUHv3dYyRxzP777Mv3L7yIOXPn8MWiT3n11ZdpG9CfpqYiIkvZYZuRLF48i/X69+OisyYhow48IUkTxz577M1Zp57KvM8/Y+Gi+fzl9TcptbQilaVcDNhlzBhmzv6EeV9+xtTPFvHc8y8hEYwZM5aLLrqY+XNn8eWXi3n31XcZMmT9vJgkzciyjDAM0VJQKmhKxRCbJWgJo7bblrmzZ7B0yQKWr1iGMYYnn3xyrS1dSonyNFrnH3nWov3ny4z+D8JaS3t7O0OHDuXSSy/l0ksvZejQobS3t/8Tz89C0ZKlFbYeuQNrujuom4Q4sSyYNY/1+/Uh9DKUl1FLDK+89japdVhnOPn4k9h3zz0wUTdCgNUFEgNS+Ux/5z1OPvk0KlHa28HCWuNyY51wotFa3ID7GhnwlWqMvCHJZuAiCoFizI670N3eQ5bWmTNnFrffeX9O2hjLVReejwhDuusdWFtlv73GcMqp5yIUbDtyK6rpcupZQqXWA7LEI489jyfAE444yfLn46Crq5tUFnMHby2FNMYPDamr8PE7b3PipHMplPvSU4fAC/GFwJEya+7nXHbFlSxcNI//+MFF+MoivJA47b0Ehq7OGi1NfUiSGp6Q/OhHP8USkCQxqYnYb4/dmXT00VjqRFnCyB13YeWaLupZjQXzP+ee+x9g8bL82jz50L387Je30B1l1OM6y5d8ybj9x7FqeUIoLJiIYlGTOgukNLWV6K4bstzJiKcsxlVw1Jny6qt8+/TJKK8/UQImtXgio9AssdSY//7bnHr6ZJRsplr/32Cd7x1/JiGUkkOOPpbVaQeffj6TjTcaRpZ1U62uQmsfqQA0E44+hnseeAjrDNam3HLT9Yw/8EBWtxti5TFj1myuu+ZKnKlQTVJuuunXjBt/MJUMSgUPJVPaOzrysi0JSEWoCnmhiy84/rTj+dnPruDM00+FTHDZlddy9MTjuPKKC6nXM5IkwvMEQjhsr76x0b7u4CtVtPvbV2nwVJ5HmUUxI7fZllqtm8wa5s2bxx2/uZ1atR0PyyXnX4QKWqjVMjLbw54778Cpk76FI0YEHjvtsgfLVqzG2pQ0jpg9cyaBr3LFt7KsWtnJp5/MJUsMcS3m5JMmccThh9LZ1YlJY3508SUkRpDZhHrWwe47j+bUYycBKUm9m5122ZM773mAJFlNJerm/ffeplyEyy76PkG5jWrSTRrHHLT//kyaeDzYhJbmkBHDt2LNqna6eip8Pmc2Dz7yBF8sW1tT1IjQ+K/Wo69tQb5ePEUecSAKfZg5ZzHXX3MVaXU1cRpx229uZ/zBBxOnEEpN0tNDubkJKXOaNbGQ1GtoE5PWO3AmYY99D+Lm2x+kGlWoVCu8/OrLTDpxAtZ1MHfedEaP3Ys13R2k0Sp2Gj2GfuUSLoKpMz5idVLDmohTTjqe8YceSX7m5LjiB5NJVUDiLLVaJ+P23p0TTzk/f5WZ4ek7bufnN/yCjiSmq9bFovkLOfTQw+mp5q/bU8F/Oz961f9CCJQSKJ2fNvc+lhctadI0xfMUSjqamwo4m+EpjcERO0OfAX0YM2YzlixYTOiFvPHu+2w+fGsGrTeQQCmclnTUq3jFFlAaRcrDt93NlCmv8sFHL/Dh1OeZMf1ZJk2axLDBg6muXMKqxfMIgxLt7VWcCDDOMmLEZnz6+QcsWPgWs+e8TLHYhyef+D31Natpbm1BCQWxxCYaE2viWsq9d9/D5AsuoFbpxGLIlM3zYDNo9gRtYYFaKjCqgOcpBg1owdMaZy2PP/UkL7/xGn9+9lF22XkbZnz6HE8+/ixP3/8QLXgEsog1gqZQ8Nxjd7NowTssWf4uK9rfYeHSVzjksCMoFAoYExP4EmcMvqfw0EgDCItuuCHI6vQd2EYtqlCrRkgRYLMCtVgyZ84chm/xDRAx22zXj0/mvMLH86bw5PO/5TcPPsqy9tXIQNFe6UD6HrZaByRRnGdvC2eJK+2IpIedRvZn7qcvMGfWK8xb9AqVFB793e/prkUo6eXXRmmU8kiA7p6IUtiEtpJtR2zDen1DFi5cTD22fPOAiZxx1oUsWfIyc2a9wZsvvkGhUKStdQAmthibYa0BPLTXgkl17n7QLVhZIiiE1Os9yLKH8OAPf7ydNWtms+TLd5kz63kWzP8LRx55JGmaNMagh3MOz/PWFlHm0Vq9q0C+N/hqlv99uL9dSNdhHdZhHf4PYx0pug7rsA7/Av76lNeJr2yyQuTlSs5Y4noEzqF8j+bWPiSZIdMhz78/lQOOPR5dLmBFRFJdRZ8yCNcDylDHY1WmSEutVDyPioOeJELJmJJOcfUaSUcFv1ol6ViTFz3j+PD9GTgbUo9gh5HbUVk4m+kv/J5mW8fWqtx8yx1kzscvlkniDJPljQ2JM8jQx9mc9Jo281M6kog+bf1IowzjLKZB4BSLRaTwqUcJ0lMkJsH3Q6xxSJkXvxTKpTwg3/fzHEoU5eZWqtUKKMOGwzdhjwP25okHHqaoijjVwkO/e57Ntt0eq2KSnvl8+tFr/PIX9/CTG+6nf7/1MWmG0JKHHrybX/70EhbNnE5iA+ou4ORTjuPGm35GZ2roxiNxijUrO1kwax4ic9g0J/mQliB0BAXwQo/MKzLp22fxk8suIWpfhR80E7mANd0dfDxjCr5UlItljBJ0RVXSNKUYlij4IVpLLAmZTVi9ppOujp4G6aJAWd798C062peTJgk2kfiqQBzH/PSyiyh3LeT+6y/HLxb4bOlSelxMqblAk/AIU8cHb3/I6tWrMXGF1NVIAkkSNmH0AOpJibiesXL5UowTGAu+51Ay49kXXqC9qxsfSznQeF6BJHNkSQ0lHMaka0lSZzKsMzQ1lQjDEGMMhVKRxGQoz0N7AVrnTcC9NkYAZwz/bkgpue+++0iShCiKiKKIJEm477771j7Pvw8LtkaxpUBnNctJTcDPoBBHFGyCFHUyBTWvwPlX/IxaYx9z8XfPwnZ30tPdTljQ1JMe0hTqnXUOP/RbXH3D9QxafxBA3rq7VlVnG4pyAU79TwTS//SMlcol58LhnKVWi4jjFFSeU7zplsPJgBWzl/LIY3/igssuoy4dgg4uOf1oZrzxAh0ra3lRkZZYk6F8KDX3Z/2hG1PPeshMjSZZQBOA8PCbmvADQVwDQYhNHNJ2IUXEkcefxiVXXEVLSxslDaa6nOZQkiQ+t979BMeddS4Dh26AoIaorkKLCJl3G2FVkaB5GJkrI00PC5fM4q6HXuCcyb8E6aOt5aJvHcySD94kjiRV0URNK0wAWZKAEAzbeDB9+gBmNddc/UNuvusuIi/Pv2wuNLHfHruwYtFMfNdByauSRnWUkFg8VnUk6HA9VABZUkXLLoRYTkIHR59wHpdfdSutzYPwJRQLgiRuh+oqbNrDAYdO4oqrr6HQXKZYalRj/at7VivBaJQJ6I4kToMOoFL7krAU4QcVtFlJUwjPvTKdnqwfO+w0Js/jzCLGbLcN3YsXs2LBfOZ/uYytdtmdbXbci4wQlObYEyYycqP1WfrxJ9QrXaRpSr9yCQ1UXZ5MEKCJqzGdWhHh+O5J42l1VXbc7Uj+8OpsfnT5JQgLYUGjfL/hi5CN8p2vRutXlH6uDl2bKWqSr4aygND38LUiSfLsASklm39jA9pUxKIFM7nzqVc4/fKbsTovJrv2/FOZ/e5LfLF6JfWwhfZE4hfzX6GFwRMxztbzWBUV4jW18u3zLsIp0FLxg7NPZ/WCz0hMN190rOa2h1/k4h/fgnIQZjHXXnAK01/5AyuXzeODzz9FDduSHcYfjyf7UhY+t930feYtnMPNj73MCd+/lUw0oZ3h/BMOZsHUV1i1dBFdtZiW5mY8YQm1IigWGPqNTWltVfiAT4xudMI7oUFocrW4zi+Tk/lagMtDbEWKT4bCY/6i1Ywauzc7jdk1b7zXMSedPpH1Bwxk5rRPIUvx/ZA0EUQGakkjytfWaSk4CtlKZn82jazPcLbb7xgKXpmyhLt/fT1OVIC80BHZguf13s3U6V5VpblY5sILvk+KAVnlrPNPYdnSFdR6MlbMns+Djz3JhddcTzdAVOH7px3PrLffo2cpUMu48YZb+fV9D2K1T+orWge1sNduOzB72lyUA8c/sBg3BlCuDs0Vo3+tFAUpFUo3E9UM5VKAS3ooBpDEPfzuyUd55oU/kClBDZiycDEvvTubjQauRxhHTH3zLXYdO5aerjpe2ERNCGrap9NoKBb5zgUT+dFPziSlQpbFNGlN14rlvPP+e+y8/Uha29uZ++fnUZHE9/pwyeSrKAYt+CrBJh2NsS8wmUAhKDQXgQwig6CITRQF3USf8hCqHTGh1pSEQwcCfMngoQOZeNQY7rj2l2RrEoTry10PPMmmmw3jG8MGIIxhxifzOf3CB7ntgccZMKAZEa+kyavx+4du5c6rfs2MF6dDz0CCYEO+c/5pXHzFmazOOqg4A5niy3lLmf3x55g0Q7WUSbI6WVzBFxZtwWUZmFpurQ8KZGlKoVWz5947ct4552BtiPMH8PBTrxA5zaYjRpBpRy2L6NO/jWKTj9MZ1biTckuIdTHN5QClTCNRwuBpwCZ4MiXwDAWVUlm1Ci0SAl+SGmhu65ff2/ghaRLlJWzG5EWKmaGp2EoU+aSqlXfmzGRJNWL9/oOpr6mxphOqWROe7o8QZV7/8D26iFmxukqx0JdiEJKmKc4EhIX+lHUzpi7AtRGbEi5O6NMckJqUs793Chd+73tUO7txNkR7Taxas5rPPp+OMSlaS5I0QoU+taiKVwrzaCvhaNTQgwQrevNx/36m+P8N0UTrsA7r8P8e/rec96/DOqzD/3tYe+Db2xLx9e81lAxSaHAZvu+jlYcWjmUrVvLtUybB6tV8Y5/xjBq9MygItCJNFElUz7PdjMPzS8RJO7FN8AKPNKtRKpRwbjkCS1n5NPfpwxWXX8Z5530n31wJj132PRg/KFLymig6xZ2/vIHvnHEG1129EoKQ0354PToskcQdlAohWT1BSB88xbmTjgVM3izjezz65JOUm0PqiWXu/HmM32dvSKpQ8rj+7rsIW1pxIiNzEWmqcSgSk1FQmnqaYIUjSSL69ulPd8dyqrWYUrmAcRmd9ZiLL72c88/9IbttNRz8hH6bbcXdD/6ZgjLMmzabs047g1888GcGDR5G+7yPkaUCSMmQQYO47547OerYE7jwJ1dz8CHjGX/4kSTOsO/uYyGW4AJI4D9/+yTKOGSxhSRrJ0lraN9gkjpgkbrAIUceTYZi7Jgdc/+i9CEocPfjDyOtpLu9B5qa0J7kZ9deyb13PJIrpCTsdejhnHz1T5BdHdz1n/ez36GHg8zvgw898kD6tpURJqLU2koty9uRy77mgTtuYbe99mXKzNncfd+D3HDrL9j3kIMx5BvUQw46in79+tDiwXU/vowHfn1nY7wF7DHuQK78yY/xBdz669sYf/g4UvJineMPPxbhaZoCRVrpRvkhgV8i1AafCITBNsj7zz/9hE03HYkRuaH3gosu4qgjJ5Bmcd74K2RDuewQjY2pI1fu/LthraVQyEnmXhI0jmMKhQLW2v+GGHUgBZ3dXbS2DUB7eV4eEgJnEVmESWsYYag7hfNLDW5TEmpFrbOdRYsXU+w7mIIShBqOm3Q6p551DocffBDPPfccUmis7K1T+bpl7m/yGP/nLxoP9VruHdakzJw5i4GDBpLRTqbgostvpq0VupdLMgM9mcrVVHEVbWto6Zg9dz4bDtiU9957i13HHoCxAXc++gxjx2zCmtmz+XjadJqbm0mcw3eQCBi63cGUC3n5RFgqEmceR0w4mkknn86kk07i93/5AdJCQQnefP0vDBgwRQhHzgAAIABJREFUgD3GH8wffvcHDBbtYppCyfvvvkef0gZg1zRswy1sN3I4zqZ4SmJkmdQVMRkoYVkv8JD1Cu+//z7rbbY1706ZQVNTf5RbjfDh7MuupRwCtZg0qbP7mN1AhGh6cGkdIwKOPmw/Nm3eiA/ee5M+bW0gU6S2WAMbb3tEHkPqSSQGKTSHHXk0p55+BocdeQRPvX410kFUWUO56JM5zXHfOpFvn30uBx9yGL99cy42gUyC/6/ePTryxuI0Az/M81BtmitY0xpSGD6aMpWCPwCE4MBD9scAWkuwFmEM2223HdOmfcwB++xIkiS012Kai2W0yONANxo0iLmfzmLL3bdj2scfUwwCUAHYgAcffIi9tt2aQqGA80JiLKFMuOnnV7LFbt/id8++jPZ6b5LzmimHzvM+pSLLGg3Q/9XIbTygtCbCIK3ND1YQvPHa6wwcOJB6YtAWrvzRZIKwDF6duizSnYFrZPi6ag+mp4tVy5ZQ7L8ReD61BEoqz/AM/VwdmMQ1kiQhdRK/2ESSQeCBNhnKRiz+YgG6qT/GbyV1QWOix3hRBZ3UWL16CR9M/5R+3xiO15wXq3nSgKjhB4KaLFH3WskALQXNnkVU17ByxVLK/Qfz+htv0trWF+OqIOD7P7qdUqGXZMxotJf912OgcX3XKseEzX/WwcaDh9C+Yg0dCQR+AU0XEs3mG2/MwrmL2HLUZnz04Uc0l5pAahAeD997L3uO3IosqhN4gikfvs+Gm29PsS3PEdVkGJPhKQdU85xOHVKNoOgBJqO51EwSGRAaHwVECGIS51j85So2LXtY6+juzU71HEUXY+sxKxYtZ+gmHrVajd1Gj87bubK4kYfawjFHTMDstAl6bUHW30evqk4IgWycD/UqRZ3IS6OCQpEoaics+URJglKKESOGc+SJVzP5yvvzVVfBnTf/kD12HMWZZ53Ns1OW8PvnpvJXWlUBd9zzGBee9132G7criHZ2GHUwDmghnwd33TsZnOGxu37FhAlnMfmyX+CAm645FeopC2YsZKdt91tbnnXmGYdxxJEHQ7oK6hEELZgkwVcgbUpSq9LWVICkk4LvMPWVxLVl0CI4Z/L3+PysC9h0yL5YDzYaHvLok39AunY+nf4hBx10GX964WYG9u9H96IvaCkbXNbBxhsN4Jmn7mHcgadw+VUXcuhh4zj8mHFEuofNRozLs+0jaPLgkaduRFqHSy2ZgrYmha2uwmtpQvsBpDVE4JPVYpAKsjoXXXQup5w9mSFDxiKBPffakHsfvIuSEhjnmDenh4F9tyPx8/H90jO30dwSgEhBGLLYQhAiRA9kVXwZYdMa6BThElatgs2HH0Sd/H7kzHP2Y9Kxx+DiKgUp8na2VOBrj9A6jptwLGHveyjhgw+fZOiQFqI44v47b2LCYefkPYXAuIN2JywamooFsiSlq2s5p572o7woEKgBO+20C4HL37+R+25CWl8JBcX4ow6hs9DCZsN2IGj0EVoFTzx2FdqzefSuUqT1Hkr92nD1OkLmes+vW+TzzxvZuGszR/7991LrsA7rsA7rSNF1WId1+F+GQGCdRTWIUSEFBoHWfm75EqKhalFYCyYTFMstPPrEU3lbtlW5vc6mZJlCiBIIS5Ym+UYgFmy5wTDuuumn2KyGUoI0Mnxjky35+XU3kqcWCbbecXv+/MZrWAIcGis0Thqs7aFJB7Ru4PPMi88SE5PqkES2kIkMrTVZGuPLAoOHDuPpP/8Jm3f70mtfQ+RKwn6DN+APLzyHdJLQJnmrradJhcctv7oRyNu4JRIpNc4ZBg9dn9vuuI1UK+IowvebGbphG7fecgtGgpV5y/Utv7yexGTYcoFaBgUtsVHC5tvsyhtTPyWzHs520TZsCNfe/hsCqTGZYeCGG/PeB+8TpQlUe7BhG4ceeyoHTZyItCDjEGk9fC/Eyozuusf6w0Zy34N7ktRqSGuQQmKEIhOKQ44+nEOPngC2iBMeTmZ5uY5L8b0iSWow0nDhpZfx/f/4j9xChs6tfFEPMlRsvfMOrFj6BQZH6hKQHsKVkU6DS7n/qd8iZIR0Fl1u5Y0PplIXRYwzjBo7mnlL5pFID4dGWYl2GR4JN13yQ6794VUYIbHS4oRFCouysPOuo1m69EuMqubj0pVBKIwX4XuO0Fk22XAT/vh0nsEotEI4ySabbcqixYtI8cikwkgfIyTGpmhBXsViMrSSOJOhPIUxrlFG8O+HlJIJEyYwefJkoihvMw7DkAkTJvwTStEchUKBer2O1nkUIjZDe2otqep5eTZvmqZry3eWLVtGV6XKkI02pquWECYpl5x3BT1OcPEVl7Fs7heEaUrmLLGT+AI8xFcWWSExLlfP/cPtkBCk9TpeISeAt956a37/9FOoUjdWOw44/FSeenwI+2/ZH2yMCPsRAS26gPIDatpj8OYjsMDo7XYjiisIHXLeRT+kZDrZf9T2jNx2NP/5/NOUCgEhdb6cu5Kjz7k+PxeR3ViRcd7kW7Hexlz2o8tZvGAhoZdhs1xJuuMOO/PQS49xwWVXcNiRx/Hs7x4Cm2Ftxqjtx/L0s49SCMAXsGLxGk488TiclVijcM4gZS6IxWjSBIIgYLMthtBuehi13ViefuJeBrTFxFknB036Hvc//DDfnvBNfK/Ay++8w8gdNqeNPN8xI0BjWfnZdEZtvxPTn32TsEnjs4R5Xy5n4sk3ktm8CC0zIed97waE7s8Pf3Q+X85bhifa0RZ8F+MyxXcuvpHEX5+LLruE1YuWQ1TDE7l9PtfW/wsQFmTGxzOmMGrHkcRAliUUwhBf+JAW2GbU/jz22APM/ngat/3mRmrk6s6iTMmSmGlzFnDuliMY3KdM+/zZxKklAUK6wUoWL1rOYYdPpJY6Ru48mml/fB7PD5ny5hS+/91zGHvPXSRJgicUHhJszFnfOZtvTTiQs04/ntff+gsFH5pkXjAWkyJl3sqje6vj/8FFsM6S2Yyiykt1sixjt912457fP05TcwhJFxPGHcqDT+/MiJ32IU1TfJGXSeVnP81oXWT4+n1Z0dOOtXWMykW2ynkkmUULCcYSeAopWRv7AbBsxXK6KlUGDRpMJc0trfV6PSchrMVZaGpqol+/PmyzzQh+cderVCNoC2i0xocksUNph7EN1avL1watJBttMJgVlYxddt+Xhx77La1NKUmWcOjhZ/LbRzbihIn7AX7jMjmEs+Dy8i8LqLWkqGmQoQUMudVeEzOgb4HOL79gZaZp9qGYxWCqLPtyCcMOn4hJJbvusgfXP/kIpVIrH7z9LpecfS5j772fzGmskYzcdhRX/OJX1KtgS+AweKqEoA4EJHEH0nMIDUkMBeWBMGiZkTYsypDRvuQLujq76L/hINSaDoSxFPwykQNkjPYcShUYOHggyNUEvuC5d95km+1H04IlcBaEJktz4bpwXy+f+ztTRIiGJdkAOrckC4dUIKRFyBSLwwt9UjKcX0YYyVabbc3nbz9KkmX45SL1LEIYg8p6CEPJ3Q9dx5Yjt6VcT2kTlqxzOc++9havLa4ivVac7eCQQ/Zh74P2ohA2oWKNc2CUBWcYNKyNtz/4LUb6aOVjowxZDPnkracwymGlRgQBMeBsRJY5dLEZrCWTEQM3bOGBh2/B8xRRpQPlOwYMbuGl3/4C59dIAN+H235zA7fpApkuYAJNQhWRrGarHTZl8RePYWSRzPbQb2hf7n3gdrywSmp7aN4gZOqcZ5EywPZ0gB8z8bhDOOT4iWRIWqTGRClKFUizGKubGDBkKI8/dAsuscisjksdQoZgbF50F3iY2OFpxa9/9XOQglD+D/bePMq2pKrz/+wYzjl3yHzv1YRVDIWCDAJCFVDMAiJQgiBSFJOAs4A2qE0rP2dAGuEHCNqNszQtgyIKaKHIoDJZSBVVgoq0gMooFFX1hsy8954hInb/sc+9mcXc4mrotXKvdV++vHnvORFx4sSJ+MZ3f78CmindtYTOcebRo7z/H98A00CulE4SDqEpgT96zR+iAbTroVWud+4NefXv/SbqBxodwCtnfM2ZXPruV1HCjJUI2ZmQRFOWaFra9V+tIFZc75xzeN/fvBJ1FS5OkCow5J5YAX6Pxnd8021uyKc/8mfozh4yqVHnSP6/sNIBcYXf+R+/TOMCOvS4qqYLDX3umfvCkAdSPaPQggw4Lzzq4ffl4ofehzzYXaEuIEXxfYKcUBIuOPLK5mGWmi+b+9wAUWeyRgWcN0M4ZFxHjJula+D0kC96GIdxGP8346tjZXcYh3EY/w+GpRK6tcvEZ03wzepYxI8OtfZ51FEQlIwTwaNkgSJClgBS8GaThJfAw+56d0ux27DLih3HC+Rkrhma7e8aQUYrWYrZxLatUSxKGYvgQWpe+c7LcE4R9RQn62+YO+2oGadOcIRNyo+qQ0QZxp1tFY8IiBs2dRZd680p6kxNbfwwKuaWLU4RKSRVUi64ojSzKSdQXKxY7p1gVk9Z9Y4ogTSsmG3N6XzNatXhcXjnSNohQ2YePLnA4CLHd/fYagqVc/iJJ7UZiUI/ZMrIDZnUoJLHDXpHcX68hJb2z6gHFYFg1iJkURyjTpx4VATvakTNBVgYyM5RNBOLosWR/QTE0dCD9CTUdLoIFIXeFYo4XLGUQIJjUCFLHPtWwpVMXTIlO4YoJCcEBlBFisPjQXpwZWTQ2MJXpFB7qMRTaaA4wWHSAyXYdaXvQTzCmBYvbsNiFIFAQVRI3iNunTpvFtT6xVa0/xeilMIZZ5zBhz/8YV760pcC8NjHPpZjx459CUxRATwnT+zQ1IHdHZifCWhgkTK+mSG+Yu/kcWZeaaTQBBiGgZ9/5rN48MUP5/TTz+ZT13yA9/3tFbSLxCXvfC0dBoDWzkDb/WZaowCOIp8LEPjc7RknE8g7OB8BtaEg1EBHyh2xEo7e/GY85jGP5hd+6se45JKXgJ/x7F/+Db7xdrflnNMhtZk6RoJPKJlcOnCQi0MJSLBjQ6LkFnJHFKgnNZe+813MTs54y6VvBk7QNIEyLJlP4No0oM5TivIrz34+D3jgY3j6zz2NX3jGE0lS40NFHiA0oLmlW5yiDsJsfpTp9ll816MfyrOf+f9xz9f+AQg8/3dews3Pv4CzzzqHvU98itoVGg9QKAX6TnF+Dq3ysz/zdH70hx/P6//qLZw2Nfbbv37qWnZPnOSGsaGaHTVHcM3UAu1ql/k0Ujkba//2Pe9junBcfvnbgX9jKLsoe8ynsBDlPZe/l2ox581/+efgT9INS4IfQe2CoTpfFsPHQZf5y7e9nVs95IeZAbK9xYnjO+RcM6QKJRIC3OOet+Nx3/sm/u49l3P7292WtMz8/f/6MG7ScP6dbg6549u+9QE86ft/kN9/1e9Tup5XvPxVFODud78ln/zA+0laaNslsWooSfE+2rgvhdKu8JMpv/u7r6LePoNf/W/P40d+4ud4/nP/O0/72f9E2/XUFQQJ9DkRvDcfJfd5eu7IAvTimPiaQRNevMmvqEmvdF1L7WvC9Ah9hhuds8UTHvcwfv25z+CuL30xvvE8+1d+g/Pv9s1Mjp5B2LuKaWWgGpPxPOpR8eAdy+Ue0Sk6tFQBui7z9Oc8j/tc+GDOud6N6Irw8Ifcn//+wmdz4b1eDmHGc3/jxdzy9nfiemffmKNn35Sr//kf+atL3szjLr4Xy909nv605/Cc5/8yj3/0RfzKM5/K/f7w98A7nvWCX+W8u92H6Zlnk0/8M8vVHk0FqSSqUOOco+268cnnMW9q1uKiiJHU2e9MYE8RY146nLXhtOLCB96HH/ju7+VVf/Bi8FP+8CW/xalTJ7jgLrfg+Pv+ib3FLpPanvlaBPEmaSOxYaDituedz+qaj/DW1/813/GQO5DI/MxP/STPe84zcFIRY03pl6QBqiNAcnSLHdQXvNjzjj7wX5/1fC580AM5+0yYzm7A933P9/BzP/6j/Pnrfh9S5L++4Nc4787nc70bAP2Mn/65n+cnnvxDvOEdl5k+ogQ+9rEdTp3a5TbfcH2GDPGzhufPHq/3dUXVdFlFcc6mNtaIiuIpOs7DckHU47RQ1YGdE5/mzLOOsdxZEKotQoC02iFqR/ADfbtgfrSmkoGJZlzXUTnBaWLmHZPgWCxaJtNt2jSQNdGWFXWMdk0zuKai7B4nzhyxCeAc7bCkjp5uWNicC2EoLaH2KCtKSgyrQtNEa4hhRdQlRR191ZBDjXcVDAO+eHxIOL+kuA78FN1Z4KcVPnUk5yAUVEcQ2UfaYUlsd4jbE9CO5WqX6ZEpq66ja5fUzQSWK5NmqSpimNOfuprpZIuSe6Ru7CElBa8ZiuDrir2dHWbHjpG14PJA7pY0TQXJkff60RxQcHu7TI/WrNoVKTdE03WA+RbanUSaQDWskOhZnThJ5QQ/O0JZDSAJSqGOgVJ6pB8IQaBdWVuWceO2GncWnTD0Ge8yQ5fwQcf+UaBbIlsT8vIEflYRo0ecQ8XjUoE8kFJHrBRkRZEBV0+ofUVAKarGThWociIwkH1PdpjhVIZQ3IjyF4qWMf39QF8WDqaWWX8+oMl8GIdxGIfx1RCHoOhhHMZh/LvDpuSfP7zIaDrtR9algPPmQuk9WT1FoDhFRTdaQtkVigqaPb936bvwmkj9wGy2RT9k1Cl56Agu4kZbhiKQx53outikbEiF2WzGsFgxm0842S7JQZhNj9B1nQkc4Snj90StjHmd4oMBn2Vc/DsRgwU3kzk31m/NLI0jSDwaIWxS5AoigbwZcstYblDnzHCpGyhOkZAIUUEGvI+oFupZZK9t0eBoqoquL0wrT1BFck8eKnIJdMOSY/NtinZ0eaBySqk9V3ctW1tbbCVHHlYsr/0UR48eNZ1P5618ThCtbMLtC04Lbry66884BqQoxdvnvESgkCXjXaFINlZAEVQ9RaZYltQezvWIFNCIlCkqnuwSxSUihSKQxBZ3vgREM15MxkBVKOLBKV6UqFa+jEOk4GXU8pNo9ZBhNKeIRBfwCt4XshRw2Vx98fugNt6kHpzg1qv1IjgU7x1V8DjEtGLJlK8SCoNzxrrY2triyU9+MmBsNFX9EpiiDpLneqd/DaXdYWs6poIKHE+FUwlyjpy5fRr91Z/gfhfcip7jKIWLH/F9vOh//haZXSaTGbEKPOs5z6Tyo0t3GVitFni/BoxG4EMDiOwbtH3GZsq43bEfOaM6IHFCjBXvfe/fMj2yBeyRItzvod/FvS78Dign+blfei7/cNGjOOoEUbj1eefztne/G8kDT/vZH+E3fvnXWA3mPn6fix7Jc3/pYVz7gY8idU2lFaIDlJYwgSoofQu+q/Buym/+5guY1LDCc+3uwJGqpt1VXOPpANKcWEXe/NqXce655/L+D1zGM5/zKyTXg1qbeKnYClDaJauiqO7x3Gc8ie//7u8hBCGL4xZ3uDtvf+sbgRVh0fOPl7+B049UBAbcJHLH+30fj3rEg6GHBz32u/gkyo1OE/wAQwF39Ia86Q1v5LSjFSdXLSUkarFx7Nh8G13tUjrY3T1F0zT86gtfOCY1T6GZkbWl6ztCcDgRXvyiX+PYFIZBSM2UQVbMpmC8x8+3GfYlhgQeefF384lrruX5j/gOInDN3g7N1ulkt0U9g7I6wbSGlZzk/f96Od9wk9vwbx89Sc5zbnHr23Pp37yF6IFc8XPP+iUe/siLmYqgccYDHvwdvPL3X4rPcGS75vJ3voPrn3Y6cb7NsOu59O2XEo+cBiGy7RMv+e1f5Uee8ot88IP/jKA85+lP5YY3vx3kBc982lPJCi4rExfImkYDKFvYOzYqkGObWH9PyTbmUkoQA1Uz4W8uu5yqmlK8gxz51oc+mEdd9K3EdJJfedZ/5nsf+iiOTCt6ptzidufxrsveRpFT7LYnmISGMIwMy9TStj3ONySUyaQhpJZ7fdMdGDiJysADH/lofvMl/5OchcZlXvTcp3Lxd1yEVFPIkVuff3v+6k2vR/HUueWDb3kVd7vHXfmuRy6ghhf/9mtIA/zyLzyVxzz0Qo7Wjl7hdud/C29765sowwnOPvMs3nflpcybiAuJoo77XvQEvvO7H8SYCI9bP0nWKDIJ0bUN07iZqc4kVzZdKkIT+dn//xn846Mez/UlIhS+/aEXc8nrXg3A7Fjg0sv+mtObORq3gRnvfMelbM89uRSGMCOI8Hfveh3n3eaOfNfFnwYf+M2XvIyBQM2EUgIxrThtAssWthrHUEf6nLnPebeF+Tacavn2b3sYl7ziv7HaAWaOn3zaT/Huxz2RIy6CFm57hwt4w1+/k+wBH3jA436Qa9VzjgtoEBimSDyTv7n0HSQH3g1Wxy8Szo3TJufGTday70avYqA4Ymw+XYEUnAR6iSxdZna9M1nsnWK9P/v85z0XN61p84LiOlJYsZTCt150f+66nDBzSya+ZrkrTGdzTnzqJNvbp+EydHsdx77mdLrFVQwM1FWk7/aoiLgjAtpB3zK0gp80DMOKWePxg6dr9whTcF4ZVkuq+RFINbRpHLwmaOtw3sw1l4sWRyRoJGzVsLgW3xRUA33bUW0dg+UAOROObLNYLYk6pd1Z0pw2Y8i7EB1pWNKnlumRo3R7e9SuIScHQ7DNr9OmLNIphrTi6OQ06DNuGiBlaAvUFU6zAdC5ZzqtKTnT94mCMplt06cVXb9gvn0miIeTHTKfUBY9VWzwUkPbQ7cEHZCtGt1bjuNgZLLV2EXOiZR73OCZVjXL1S5V7Wz/f9Ximwl0g3ECJlOWw5K6jmi7JMYImghNoO0SoY6mE0A26Zb5jC535D6hwVFXE1QdeVDqrdNBBkIY2JpWdKtM7Su8BJwo2anNi1TGTChjO6cMrowdNDkkCy5DKSNY70Y7xVGraJMyr+7LTDM4jMM4jMP4jw/RQ0XjwziMw/gioaojU3L/5zve8Q7ucY+7oTqyI0f21yWXXclLL3sfJ+oZOMHnzHZR7nPnC5ikAU/CuWLg4ii2XqSMDL8Km/R3Bi4mz6RpWO4cZz6fMwyZ5XLJfD5lGAZCsOW510SRQnGKw+FHIwz1lTF6UsJ7j0Zh1S1xzpGHQlNNMLjLhsG1I7aumaPriZuolQcQLXhRRB0iHpWCkEZwNCJqy0CjUJjBBJgOpdNRxUsSKpmcWpwLVH7KkEAqh2omoKRhIEptrvbB0bZL8AUfa7peaYIwkT0kJ3SY4MOE1dCTnRKnJqBfSqGZTFn0EJ1jMrTMGseqW40CZZ4sxaRYVYilQfAMISOSqVTweAZxI4O3w2lBqBAxJq+4jIQBcYmAIxaIGYoGln6GeIhul6jJQGaNCI2lwfuMIxNHZkEnxiL2SRA19qmQqNSEEpKvKAJVMRC64MFBkB4QitbgsPKIUoUplURiLlAKWRWJnhxscR7SYAQHjKVcnN/oX4kO+JIQlNStAHAu0A2ZXJT3vf8D3OmbvpmvpF/hF2KDfnGm6ADsQoqoblE8rEoh+kw1AhDaXc3VVx3nDre7L6/949dz/t1vBQI7naOpAfYMcNY5CvQOSlLTPsMASHW2++oBycYu3KTP7pd29Ka18u4DI2Us52KUJD1tZHsnBoGegAea3EJ/CuoAUpNlbhJ+QKTDs4J+ADdDZcpy9Hiaj0CB7XEkhB10EHI8hhTwA+ALbXCsGJgCAY8vzsojBbylxfbdgqoy8ba9TvH1lgGiAkFB+g5x1l97H1AGanaMrVydRk/NcizzMRZQMpSpAUky0CfPUAV0gPkAxBWEPLLlK7KfcgqDWbaMtMPKg2Og4ThDn6C6PqGAlAKSST5auvKwQx0jPQ0+Qyg94BlcoHioSUCmpSZlmIPVP/JlLG4TlAHEsRwCGc+0sg0mR6IUj9OAOujlFBU90mdwR8BNaHUsgodqY268AoRVbFCgBiR3uNSaCKoEFp1SVQ0C5B7quoDugXg6ZmiBxnXAQGZOX4wo5QEZTLpSJTHknso3mwX+GuIz9ty4CeBhlXpiqAgUA4Ccg8rRjsxIgIYFnhZ2eogziNuoh5VY75+MmRP90jGpoe9WVNMAGtG8grDDVZ/8NLe/5QN59R/9KXf65tuQxO4/ARoFpwnYA3F0um1Mr7G8MRUi7ZgynyDWnCqO2k2oFWR1AqSDSUNmm2EEOSck8vIkfnIGacj4ShkILLMlG0wxnmge7+r9dPk07oiMoGixZ6aKPXP9CLZ3eopaPCwV4hap2EXtFGpJhLK0hvfbdGNlXIFYAO3oY2GgZUaE4imlogS/2XwJ7Fk/X03M/ylC0IETH3gvd77bXXjFX17KTW9zR5qxTF7XGzkLGIUaco7kGEhjbSJQK6Nu6wpUyExR76GYTHKWRHQZt1b1VMYNQxsfE8L73vJHzD/0Z5zJtTjn6F0ghSln3eI8cjxK8RPLksAxuIKS8bmDVJBkGRd9FUgpMdHCtGoY2gHxjjZ3VLOKJAN93zGPNX2fiWECxQC4Zr5lLEoRVp3i6wltD1kG6qYQfIaS8Q4o2aQRhiW+moCfQaxQ7RiGnooKgpJlgfcmWJkWPUN2TKZH0D4hLkJsKP2S7AfcZEKRGUE9stqz9p552r6lmR2FVW9CmNHTkqmaGteOJmeVkDVBzuOOVKbtOprG5AVccWiXkboC6Tkhe1RVxazMGY7vEidA1YA00CVwA0PqIRfidE6/ahEXEIJJBPmWVDKBbaSHxkeoPMxgpQVyoHEBoSetTpFcIgaHL4G8u4d6R4g1/V5LNZlTuh4XI0RvQPiQIWXTvS8ZVdN1pvGUkqmrmrzaw88qUrvCxS1yzkTXU4bCci8zP3qMLAn1GV95lsuWmppQTWGZoVJy1ZFdoWqOoW02eSwHJRig6fNIg3A95kaF3bArDNhOHSWlTRZNKSZv5bNA2WX1L5cS2UWL0Lstdtz12Y034Gb3/k4yc5PhApCCUigjicBTNkQEW2qsNYjt7+t1ydvf/nbufve7X0fD9DAv6dULAAAgAElEQVQO4zAO4wvFQVzjkLt+GIdxGF9mmKP0/vZKGdPDR+fJkdmwnwYm5DH1S9Th1RGLIxSIJRFLImRHyELlIrlNzOfbnDx+iipUbDUzKueZTqckJ+MrAI6qCF6Vwdf0oaJNCRcdy2HA1xWr3R0mVU0zmxImtRkgU9bEHoq3V5XNdKV4IXmx8mUru24MdmxiJlr2nZjV0AhZa6RtUunHtGEyOp5MgPlsRlNHVosF3q0BoUKDMAEKK9QnljstldREoFvsUFUVln/ec+Xll/OkpzyFEj2uEh7x8Idy5bsuJ/iaeut0lgNMGm/pcuLolj1NFUl9OzqCemOXIAQVuw6arQ5OyWLX04CrUTJhvF6uZFQLg4Mi5iQdS4NIsAWq3wO3RxZQaqq0RZ0bxCXEL4msiAyMogJEApUGas1Umq29XaQPkRS8sWHIZDyZGh1BzLV+bSQQ8TjJOMkInoIfF9sjm7RkKGkEXQ2s5sBxAERNkkG0YGCZaanpWCYR2SR9fqVDdZ9h/bl+//zhgW1wc1NMABptqSWRs7nYS30ayz4g9YTihX6wPjCpjDVXUeOlphcYnIEBEyf0qSfR4ZxxozfZcwJIGrWAD8YorfHZlRtJphH8ZEx5B8QRCYTBAHi8h8lkXL1FVm03ntOScfshQzWBEBEPaW8YM5ATaAsUuj6Dnob4Y7jBwJWiaVx3rWhIVER0MFMnwyMcue9RCrGeoCmANszqGRVjlnNnRJoSgoGYXlmtVjgiw1BBdRoUu7erAjMAAkM3CrjiwEUIQgAm6w+6ACmATECUREcE+o1+m3075wDMidURApByBu03zT2kQhO20d6ZIrMXkBrVgPN2jJIzWiAy0HhdI0pfPttnTAmeVJ55tMNqSWgxVralaELNFqLbEM4AiagzMHTioFJbj6sHYg2xIqgBoi4X0xX0c2AGWjOrmv32qcfFdZlBMWf6IJDSiqLmEt2IAV0lWZMD5Jyo/AHjIN1vCoWR3jduvIWKXJKNnSGCD+SsBp5lNiYpPRG2zoZ62w5WCpI7gq7wCF4dk9GAyU8nJNYp4yDM2NnNDGFg66wZw6DkPlED/aI1lQMXGFIDMqd21jenGOvXOwP28dso2yg1M2d9ckgKkyPQnIEODR6H9rZ9qerx0zNIAlTeADDtOeINOPelmDEV17VZyhLoiSRqlAgug3TG+l83YoFaGoYipHoLAoTKsJiprBV5puCnZuXkoB4BUc2gsaZXR2SKJuuz6k0Yh942KtA5DIFYm05u0QGk0GpkYM5qFajG+8gL9GM/U6swKTtcDDgyNQY+aws5m5xLwYGr8c5TWntki4faBbR88UQ9770xQj3XAXoUA41Ee2CJ0qOiJJmTZU52geCUed8ybZdU4lktl8TKEzw029vsDYW2U7biEcJywjQ1EDrcpKOZV7DYoV2cYiBDEzmVM0/66Z/h6867iHNveTH3uvCR7K4G2iGxJ4Wh8fj5jD4nVAtptSKtBioXYejRoScNynKRoTSEapvJbAZBkFDZGIdAnBiTGSFIy3J5jQ16k5rUdQbCklmWwdzEvANNdMsdiErJC4bVcej38AWG3Y5hLzObHmOlNmTiB2SSoSzo+gXHtreoY8NiMRCPnIn6mjIkaDuGvgVfiLOGeORMcj/ymEXxbctER8Bw2hCO1uSgECcgNf1S8fEoKRzjVN5i4HRken3y7CilmYE6fJhR/IS+BNTVlK63QU8LfbuiX3akXJD5EZZ7S/AVUjfE2BCZEYdAanuK96xWC1TApUzoCvQVTmfM52cy7CXa3aVppfqKaV0RKrGNqboCV+F9RVXN0RIpvjaJKwaKmF6oSVeN89o0zjVKMQezlNCsJDX5qSImP/W5AMrP87Q/jMM4jMP4isZh+vxhHMZh/DtjvVsrBzIpC6wB0TFfyxkVj3UKbYEDuzIFGXeAvYK6kTszgohqzi+kXpnPt0jJUpakwMmdk1RbM0vpKQ4pARhQJxQJo2FDi6qwfWSLvu+Z1A2VeHb2VkgMqIgxCxVjsEnBq4EPRS0N1ztLGfIUihrYKbpmsyXGTCGT2NP9NhGFMgKd651tHbU714yT1c4edV1z7NgRdvaWROcZ2hbfzBmSEicKpeXokWMMfU9S5ejWNqtcSCnhXMMdL7gbf/7WK7ngVjcDOh71fT/IHe54AX1Syu4J6ijkRU/lA87VSKhZphX19pyhNzCUEgyQEDVtTsrI1lGQjKOgqLWT7i9vRYulV42ar04dWsA5j3OFKIksxqBFPQ6PiJLENK8kCwGbODsZwWM1zTRVGcvkDES35TMoFCcUxNLghZEdLLhRVy05MH1QY9Jk73Fi2q1g5D5dY9Xix8XrKJGwBrs33C/FqVKK9WcdF0FfDWwE58yowHu/AUJFZPPeFwq7+xyqBgShmRAFMIZp8JbSeu6NbsJHPvFBdAQFkmJOs8JIpTbmZ5+VakyPi1VFHuUWrP3WzjzCWk7iQC0+T/nKOJ44oBppeAXvnZldOaj9+rPQ9sqk2gIckwZTwhVPzoUYt0cuqqOkwpFZNIaoFsR7+qGlqRpQyL3iq7GcITCM8JNZyBVCcORi4Kz3xUyLio4s0Jqxq5KH3haZEdIAPnqGtCKGmtlkYoqu0SBQhFGbF9ZOLLHZtoplNfac8xQdu2ko0I60xQxUFe2wIsaamWD0QjG8IKtgEJgB/TEKaCDnRKcwidHMRUJNyQPFq+VGAl5HcxyJgIGEfekI0rDY65htX8e/+v8wHKbna3rIKSlVJXg3XtSilCKWHt87EGOBG2qWUE14CSwWHbPpjJzABzOuc4aumvuxWsotOspK+3EzR0wyJBUljK7yst4jCnHTsXKn+FpI/UCYRBQIPoy9ztp5rZWJHGCLjinPgjswVowgYfTWv0e92EVfqKupbR5lEFG8LzRgGzdDYeg7Ym1tsOoSVR3QUoxRppGvv+k38OlrPkk/ZHwQggRyShydNbaR4MBVDV1fqF2HeNuUFMZbjIqcgRgMkOkWiESaumHZF3t+SEAUJlVmGDI+GnM4ORtDqliRuiWhFkrOCBX7kgL7V37dXOPsAY+AOHTklMrIvi0qODG0PCVQ7YjR07WJpmkoBXTMMhFRQ67FI5WjSzAJkSF3SDDo2YmNbz66/ZOv9Uul4IoJxZ5981vxL58+QXIGuBsQZ/d+AXzVjG1vsjK5X1FXDaqBUGOAeOnBNSQ80lrfTgopZXywfv+5Y59D75xDNhOMspHwVVWkZESTvecDikfU2yafWP/3o6xCPyiT7SO0e6dsvFsVgvc0oWK1s2CeGphNWHY9gyhHxRMmU2rf05UVV773fTzssc/kt3/32TzzeS8ghIraJablJHWEa9sFtZ+xWu4ymW6Tk43PrpnbeCbGPPfxdLI3DE1Lj9MBTQM+bNH2hVyUetaYjmZOuDQwqyt6VYoEQrNl5uv9wLRpKLmQi1BPtmk749lrgFAiUk9hlWm2ToNhSR6UlB2h9uTVymTT6ym1BFa7p1h0mWPbN2Fvr2VeV4gmSJ44nbFz6mpm8yltl6hjTeUG6FqkmkFqqaaRnb7jxPFPcs6Rs7n27z/I/R/4RD4Z4NphP6GgwvYervjgK6niwLFWmVRT+kEZ1HFs+3TanRM0jQPtqaJJ+uSk9Ds7TI8cA4UuFZwLRBWEgCsJ1zSUHlxoGJJJDbmUSf1AHQKxmjAMQpwfZbm4lumshlLQXkliskFeM/TKogzgA3NXwA2I1ONol20QFR2zbgTNis8jbR+Hc6NeKJB1vNPH++7gmuGrYf50GIdxGIdxMA5B0cM4jMP4skIxRt5+OpxN3mUjrD7qVY5AqaAUMc6haBldWMfUObItcNTc60NQulWLE6FpGtquY769xc5ij9POOpO220E0EHJjLrzS4Z3iqfGuUM8C7WKXKnjoEpNpxWK5pGqmuBjRvE6ftvRwcxzPiAQ8QlRBjTAJjGl9GQLjJE/GtEr8GhvegGpFBCFSxCGScKIUGRd9xRiy88kWy9UevXTUFVSl5+hsyqm9gbqe4GVJu9xjJYWmmZN6T9vagngQR3Hb9EPPT/z0T/KUn/wRYlkynRzhqpMDW5OGWbeHdD3aHKErjlXXk8Uh8xm9DtQixAIyGhF1sTcGVRnrWLLpl5V97Tchol7JowasA2IyEYJCorhiACcQxJmeXBH7e+jtujpbyDtbyhlEJkKkmF7suFQOWc0QYOxHQce0X6e2iPbRtGfVQN1KDbQs6shOoJhWbfLgxFONoKi5IAtFDf5cG06ZAYDgNpN5Q7/FKWshUWOJWpr/VzpSSoRgj/GDiwzv/XX+9kVDGOtn7BDVwepeMhIiQ85INMHQgqXIu/GmKKngK0/thXZxnGY2MZ5zlnUusa0E10iIenAJQ+7WUhOfr1zCarlkMpmOC/3MkAZirI2Z7uxe6/pCUx2h7wFVqtpAM9IErxETscjUYkwpxAxvVCs8UAe11GvnkSqgLphScYboA5oTznvQBUiDuDgaRRUInqCevgdXCUPJZu4VR1pfVoKP1mahoS2F6Eam24iLdKknxAon4F0cVQN6qE0WxJW4yTRu80DjvRmBFACly8okbtvB+h6k2jD0qmD3A+oQB1kTIh4XAtNNOrCCJNR5EqabLJqZppHaNmSoLdXeu8hi7ySz7RmbQv27woHW5JJRD74SA7u9x5FQaYmGANtrTPemgHcBL9BRaGa1sSczwIAP3tK7xaH045hufc+FdUqAEELcpDxbX4OUe6J3tEVHJnTCh0DRQjWN6LgZtrOzx/b2fB/rG//j1sdb41ibTYtoUJffb6tMHh2XPU21ReoTdTT0JImyIlNRUVY9MdTEGrJdRmZ12L9u6iALEgJZe3x0ZJIZFXq7/52DxSoxmQRiHA8iBSfjs4+CZnN/1rEuk2aCjh10UtnPdUZFN/RUsQI1w5+SMj4KJSuhnpMoqA+mN7hu4APAsfH31xtPHjSgAsP44Wo9lIm3RP1uQGIE5+g1UTe2geFkfTxY9gmqyKodqCu1ezr1Y0puZEiF3Hc0k8kaiTWWXBByNoOcQMUwFCT4DXs+OMz9fRxfl6uWpmkIzmGcOKX2FWiwVGMFl6wftsURneBN5YfgIIi3jV237ihfJKRYAsoahB/HXS1pRNBBS7QNXnrbhKaQxdoqFsuCaBctTLbJkthywtC3rHaWbB85Cu0K9UozvSnLVc/xGip2maddKgqvesnL+aOXPJtbnX8ecTbj2mWCpGw7x7Dbsb19QxbLllqhFKUbdpjECP2KfnePamtCYcIynwZxwqo9wbSqmfjM8tQOTTXDTSoGl+m80C9atqqIDAWqSDeAbG1zYtXSuMJRBww9rprQtQkNc7ocWOxezRlHj8JeNkWMKpK61jJDJLAV57aBHm0DPSePBGVSeyZ1ZC8NyGTCMJyyuYjAsFyxvX1j2r6gYSDLgMsdbhIshb8ow27H0SNT5ls10naIi1QzeNNf/DY3/PobM+kSQacs/22XO93zgZQkTLaPMqEj7ba42ekUaj567YozjpxFGfZwOQEt5IJXxbmK3PdkV9GHKdl7hmHg2GRGWHWw7KnDaewOFac0szVvmC1OUsdo43fO+OlZLFaCn5zGUFbEUpCqYsiRypgAkDv89EwGVUi7Y/8y1fxQ+s1cCWzjWpUxfcMj4gnj5rKqZQHYRnUGdQbyqxlWHoKih3EYh/HVFocM9sM4jMP4D4vr8r9kYzi5/lnEQAyn+++t42B6/XrClHNmNp/SNI0xPacNi8UCEc9qsTImp1oqro5nLZj5kdfC0PcEcWjKzKczhiEzn8+pQiR3PcF5vFh6mhkX2JqjSDEwQnVkTFrNvJjRz4FSs7+wcWO697oOmO6mcYWsrMjmd4enbxNbs21S2uOjH/kQ97r3PbnjrW7Nt1xwZ974xjeibc9fvP713PMO53Gn296Ke55/a+51lztzxWV/SxW3+Pi/fownPuEJ7O7uUtR0yl78O7/Od3/vD7BcDLzm1a/m/FtfwHm3uCV3uOUtuOvtz+ce97gbV1z5t8i4XDSIzxa96tbXaM18HYHesV38gUVcEaWQKWOKpBRFNW904cQ7vAQ8noDYYs0p4ouluos3PVdxm2vuxBa663RB5xwexaMEsZRaN4r/i+gIqY39xYktNKVYK6szJoTm/XTyzUT8uhPyz3RCV+cNDHICYoZM6vbZpAbmf+UT6EMI9H0PcJ20+b7vvyRANJfMhlAqDlUTMfCuQlOy+uaBGLyxsrD1lQtijBE1tlRO1j+a2YTUm/7qGmAWbOG08SYTOUAcy5gw3H6s7y6hoKUwmZquZsoFFY+PlcloAgasZqpYm8JYgKqyssmaAeatP3nvr3PVzYgLyqhzanQ560N9X9ZFBcARDLjJIwMm25gzjJISmqGK4+mcB1Vrv/FeAHCjrEBwBuB7GY14wABULRsJktKbMc+QBttgEIFsPDrv44jPG0I35IHgR7OfXAysskJvgPx+LcmWwRNQ9uUfUo/JD2TbsCkjWBXEWcP1/aZy/WDHm81nkIcv3Lm+lNDrXhfvrb8UXbPiMkbNZmReWr36PsE4iqaSoOvGgcqTi7JOZ7c9rLGmAkPqKGR8cJRkh/Z22dGUqapALpnoGqo4GdPgC6VYH5Wx229vHx1189zm2J9RLTtf3+OdJ6dhf7I93qcejxeDBkuBeuwDkGhLb30OR9yA32x0QGW8UoiguVhnwp6XxszG7rwDfWwyCXSrdMD1fT+JVYsBuGVk04KNDYKQkjlKCzCM2gzrPlaytXX01qNEhKx2bLfmXFznplv/OMjE388guU57yrosDnECJJSCl7WO4Pofa/BJZSB31US8E6uU9+O4BiE4mmayKUrBzHPKMOBDIA+FMhRi8IYhAWim5M6e6whCZjppcAJdGt9JyTZ9MKkBEcyBXIXo9uuzHhcBUuqRzUi37jHrHrL+TrFX0fEZu/8M84zA9rgNK8VhxoAFKfa8KwoSIuo9IQTbzBszLIZhwKPMm0hOHQscj3vik7jxzb6Jb7ztt3Dhgy7i5KJFyXz84x/n48dP8fwX/TrfcOv7c9Mb35k7fePdaU9eS9d13Pd+D+frvvaePOjCh7C77DamXyIZhoHq2Bn8wStfx9d+/UO5yU3vybnnXsCFD7qIa3Yy//qhj3P3e3wnZ3/tfbnBTe7J9c/9Zn7xOc9GYgVS8Xfv+QBf97UP4aY3eQjnnH1vHvDtF9MNDWWpIBNe/rI/5AY3fShnnHFPbnzD+/NPH/oYfe/56Eev4dGP/R5OLBa4OqIkrrn6Ki5+2KO5+poln77qJA95yMX0ObFctZAir3jZH3OPe92fvXYgBushr3jNn3Dmjb+ds866Gzc59x5c/jfvJSU1hnC3QLsVzKc4hLxoka5Duw6HJyv4JtCXFZpW0O7RX3uCbY8xdkVYtMIPPPG/cMMbXcjNvu7ePPxhj+Daa06RoqcTu79Rk/u56pP/xnl3ehjXv+mDOffG9+PcG92H57zgRfRaQcoc/9inuMUtLuT6N/pmbnrz+/LSl/2eSaH0La/9k9dxzk0fzDk3uAfnnnt33v3uv6PPgY/8y0f5hps9kKc/8zn04+Dy7Oc8n2+84905uehtczrbc5gh28NMFbwiHkopaNLNvaiyTvYZxzgdn13jq3ibp6nTsft+5edQh3EYh3EY6zgERQ/jMA7j3xUyso+chFHhCpSAlojDIbngtVCNK9mcTZMRdD/VGUt/c240JBFPxBNcwUvGCwx92qQDpz7hxVGJEHEEjTj1qBtQ34/aZAUvPU4TTs09Wp2nzT3qzSinDIngPK6oueAWe4m6EQDz4B3BC96pmSC49QTOjdn9tjMuYgCaiIzsJEfZLKIsBdgARtPidHpg+RMbFnsrGnoe//2P4cd+5mm88e/+kTe/+528/x/eS+UDF110Me94z3v46ysv473vv5Ife9IP8eQnPJVrr1oxlUSTFtSuIrXKe664jBc+6/l0ey34Ofe76Hu44n99kD+95M+5813uypuueBdvveJd3OUOd4C2pZSCOMfovgJdJqqxPsUb20rwqK8sRc8B3vRGvRZ8EEsB9eYin8WWrhklFx0XyCPg7GwBZ+wCJWu2taQfEddxgeycMUyjPwCSsg/4FXF4qcxASYU4gs8qnqGCHB2OilDMlEByxvUZn0a2jRjQaVHMKEp0dPkd3XzFo8GDbwBPCZHiPKlgDGgto+7oV35SX1WjF/iBzYT1e18oTCd1hTCCW+IQMUAVDYivTf82AimzOeKYDUuwm7akltpnghRymwlx22BOB65UuFKR00ChkF0ZjckixhAbgAGKESMza9CnUHIaAZ2RyRYc7XhHrQmoAKVkRAyQKGuAq0ugEQ2wFFir4eYBk0QzgUE0D3iXQQXVikRNVxx1dLh8gPnngxmEuRmUSPQgJIp6Mg4JBUoyg7ehkOkhOnIJOLd2mFYmIRpDbgTtCCbzMaQBL6apLBQGn0bdTNNJLUCKcgA2GReaeSBWgtAiDFQjE3HI60HGvlO8Qc+Sgc6EE/LIdLd0XyDYuF3jqXFEnIGCk2atFcIkrpN+1/fGlzmFdPs/Rg9tg3kkAhFczUbY1K0hIKiqgIxlrFwF03rUOHUE54li3TYQ8MTNgWOobQNIWMu0rpsJqWyLJThrB9b1d44QqnUTsM7uF7kuyA775Vu/H+sKBKoQ7T2r3LhhsIYOhbA5uAOpmLkJYSwFwij8ua7TwcZzSAib+lVj/byETRlCcJtyTSfjt91a5XNM73d2DNs8sF4TnJU5Bocfmf+xEWur8XsujL+Pmt7iAl4c/mDZ13U7+Npc8bi5sG78La4vtEBwtoVICOBsw8ZZ77cNsPGZYmXabx+HM6BSTMN1o9px4IK5sf6uqu23GHCV9Y0mjB5i4nE+jke0jcw1lFwHSxP2oRoLY+9t7g8J+7CzQKgnm/NXoR7bcKzqmkX7mf1JxCQ+xP5vuh1WdsWTXUWWuNkcFl0/B7xtIGIbgwMJCQVJnZlSukD2HqWnzQMvePGrOJkbPvz3f8Yn3/96vvUed+EnnvxjePWUOOHKq47z6Kf8OB/6p9fxib9/JS/6+cfyQ4+5mGXqeeM7Xse73voKzjo2gaqjl5acWnRIaFLSovCrv/UnvO2tv8fVH/p9rnzL8zjzzDMZdIqELb7+Zkd4z3tfxoc+/Doue+fv8MpXvIHjJ66hE88qbnPB3c7iqo++hPf89S9yvdPPoF85vM75sz/4c37pd17NlR96M1d/8rVc8Y7n84TH/yQf/vgu6iuT7ZkEdvpd4lRABnb6QglzOqnQGBl0xWQy4T3v+jBPefKr6Pttopie6R++/OX84q+/lCv+5c184qOv48q3/RZP+eGn8KmPnMREdEEmNWTLfvEOutUSidWoy46177BHmzL4mtIVKoW568mp5RkvfCnXpDkf/9dLuOqDr+Hb7nY+P/6ffoBlXtBPRtkgESgDOSs3vs3XcuX738RH3v8S/uHSF3LJqy7hE588RVcCD3jYj/LTT/9hPvbhS/nY37+Rj733CnS1x2su+VN+8bdexuUffCOf/rc/5X3vfgmPesR/5vjxnhC2uPGNIq94+Ru49poFn/zEcf7ibVdw+jlfR5IpLkzAedMKFzc+twNJE4NL43zenuvZF5LPZJdtwyGbSaUxxAVESWOWTzZyOL6u1go8+8zRAz8298/nuDcO4zAO4zD+o+MQFD2MwziMLy/0Oj8AM73xa8bKZqJ+4DWChPtAznXZiRs30wOxzybcf1HEGDuSUdLIClLT2ioFr9EYXhzI3h0ZnU6NWUXRzc62vSx9NGnZTPo2rI0DZbFKrxkbB+vvxnP46zAKRQygcLqBWhj6zHQ65T2XX845Z53Fve/7LQyYVMAPP/4HIQl9O+ArRy4dqV3yLfe8N9P56ThXMbQLIhn6ntpHfvzHn8oTnvyDnHnambSrhFQzOqnos9KuOow82ENOzCZTog+4GBiKubWfcfQYpUvGghuGDdC7rpPh2KYT62SdTm6A5louoYztl1FQsXSpA9dv/7FTRmZB2RxvnVYVxiVjGHEJL4bByahBaBxTb4xRRkzVCVmgOLFUYXXWD0VNt3SfgjgyjPYffxuDpbWJkkAZQZEsI2jgw6Z8XhT3//hMXQHva0zncIBuCZqJI6CaMiNgahqXBXMMnsgavLQFt4sCksj9Ah8aGAyAGwBSMeAueoaSGBiBzX5gQ0vTbLpsY4b9MJh+oPOBWFX0qaOUduQ3jgzHNSCqgnMeyXs0IVEUVgmkmkDf0qu5I5fSrnE/liNhS1Cc85TejC2EYmxT5yj90kg6DrpsoKoIpHZ9bmPPZfEjz7UDGVgsCi44vCuUvEIdtHlsbelJ3Yo15XYtw5ZxVKFAaVEfSDjqmNGyRzayFc4NBBKLfsxAFjHX+WCaho4epy09sNOtwSs7T1mvS9f91Qu5rH3PWTcGI9S6McXZgEgbIOvgf/dZhv8RceAUYzg2afNrkGz8oFznewZVfSYauV9st//9DRh34L7nM+o5nvuzv/eZ5fv8FfiCn/s8X9v/jtuc34/X4+CH1tfns778WWX/3Ofajy/l+n2hvx/4vhx877pF+xwX9jO+v3+cz26LA3Hg2n2++sFn9N3POP51C/Y56nGgLp99TT77ENf5+4Hrc/Dc1/nc/0nH+Byxb+bIOOdwFHUU/DjPKqP+qNvMqdZZFDI+t/1aMsGmTvjace2J4/za//hjnvSUnzZgdXGKJz7mUXz0A5/i+Kn/zd57h8lW1en+n5V2qKruPg0c4jkgIDkKEkQdM6KAREXFyIyCcWTUH2IOjCMmUDFjnAEVDBhGJohjjiAoRjJIOJzYocIOK9w/1q7u6hPw3me8vwFuveepZ5+qvWvH1bXXftf7fd8ut907w/a778PDjnwUQQik9Jx8/JPZd48V3HjHn6l0Sq87SytVIBMKp7B0EMlWiKmtKWcUNecAACAASURBVFxUrbbzFrYa4FxNIEXKDjgNXiKUQSpD0e1xwD7bILVm4BxdBHYYUFfMUw4K8qyNn+vygfd+hH86/0OgOuAV222zE3vuuw9/XrUeLRXe2ehTKhLwCd5nJK1tqGWL2ga0zvBSUYTAC190Lq88+1msfMg+zM5VuHvX8ZlPXMG73vcBTGcCT2Dr5dtw4MMOYe36earCgzRU3jKoaqQ0BG8w6SQ4KIvoa2zLWLEhpQTrMcZgS5Deceftd/LPl32LV77mLQz6XbQrefFznsvNf1rF+u4cPV9jUfF+IT2dzDA3U2IrxURnG2wNK3d9CCKd5Nrf38bk1vDkY49F+IJJ7Tj/zeciVOCiiz7HO95zAa2prVFas2xqiqMecxA3376W2moS0+Yzn7qAj3zkIl519qs586yXUBYBpfO4fWQc/PUj7a5py1oqlFIoo5CpRhjZBGdJhFaR0A2B4BsFu1KoJHr+olhQlsLSKrMxxhhjjP8JjEnRMcYY4/8qNlcWv/E8YAkxuTAfkCPLDEuqh9Mhht+RAYRfSlYt2f5wfQy5sU2XHYWEqCTdwrEshNsMX01Z98Yk25KgjYXun6eVG+qy5Pbb7mbHHVYiQo3WFmMMkxPTZGkHgJe/9O/4m4cfyhGHP4pjjz6O/rrVhFAjTYIwGi0cr3zZWZz49GfxhGOOI80MMlRURRcpwbSXYdoTCFvQNgLnasrK4kNTStfUUK+5dxVZYkiShCRJGLVAGO7z8PhGj0tu9MS32Ws5cu0WPgvDB32BFjJ6rklQQqJlVH3F6VCpE4YCxWhlwKgdgVggV4WMr6j+DE0Yh1/cJxFJIj/SKd9cm4GhylUu7LsYsmUP8NunR1KgcShwPc54+rFkUiOF4WGPfArdWkAoue2Pv+Oxxz+b1fPQyRxfvvhDGN3ije+8AJBccvHFGJORppNMGcNWE9P8x9V/ogtcc/X3WJYkGKHI21tx4ukvoUYgleeLH7+IxEwh5QRTeU5bC37xixuQBu7683qOfuKxzPRmURqkrLjjlht48jGnsX4G7rpzFccc/UR6GLp1Bcxyxac+xMGHPIG5knhpMs9nP/NJMi3oJC06eZsfX30Lug117RDC4ZxEmhb33HYzK7dfRmoExggm8japEhxw6HEUHoLrw2A1Zzz3NLIkQUrDIUccxXxTtX3PDdezYnqKd1/0WboWqOd4x+teyUEPfxL9AMH3oVjH85/3HLROkUrx8CMeycwgkqP4OV7/92fy8Uv+lRIgzPCO157JJd+6ijIF/AyXfepCzr/gYuYC3HLzHRxz9JOYHQyi6rWY52uXfIF9D3lSVEtXa/jzjdew/Y778L0f3diEOAkwNagaJQ2uHj+GjjHGAwnD+2loBvV8U3URk+h943Ud3b2HItoFZXLTN4mDKo0NUHAURcHE1CS9Puh0CmVapIMusoA/3nk3yx+yJ9oZyvXz0c4gTcHkbL/DSm64/R56lWf5dtty7TVrOHC/Z7H3Xs9kxz1O5dQXvI71lUJPtTj/na/l0MNPYKd9X8jhTzqXezdUBKfIRMrvrt3AAfufxk47Ppnjn/JKDtj/UNrTy6GV4xLwykEdaLUmybIWvf48sq3xAzj1aS9k74ccyY47HM+uezyTb3/vD9z857vQoeLm6+bYb69nsN/eT2f7nZ7BgQ9/Ebff2wPThtJTDyp6peQFL3k5Jz3z0Zxy+lOZK7q0J7dCtbajuw5OferL2HO3I1i+y/Fsu+dJXH7l1Vx/4x/QaQesQQlF3p5AupSqTKnUJD2RYDp5LJ8XBl9AKGtwVQx9k+B9ghRtZJCU/ZJlU8txtUSKjPk5uOmOVch0AkcKOgE/IFRdVt18N4ce9Hi2XXkcD/ubV7HfEUch2x1+86c1tCZ2ZqLTJpEFxs2BnYOiy2AOTj3upaxccShbb/tkHrLXSVz2jV9z7e9vQugOIQj223cPbr/9D+y3/5488qhHMGkSRO1wQkTboEAkRqXHiYDwAukW26OQEjHSR0KK2K9SMvazICru0wSdpX8xBHKMMcYY438CD+ynujHGGON+AbFQDNa8FwIlY7CHEA1xJWWj+hsSZX4TovQvEahLsSk595dSwTdHVi4oUEdIr1GiduP1bjy9r3Xf134IISiKglaWsudD9+D2W29DCYnw0JvvUtc1M7PrOeFpJ/GKV/w9P7j65/z8F7/g8m98nYntlqO0wGQpvUHBW9/2DvJWh+c///lkWUa3O0fWzuh0OlR1gS0LvI3hTdZagrckRmGaAI0syyIROzmJEJEorapqs9fnf/c8y6HP1EbncEgwKiGJOpfYduL7OI2qWoFSasH3Vcuo/ByqX4bLKiE3uXabe23pGohGDbHoBbv42YIRZmOPcF/H/ECDxMcgGRznvuq1eJlT+Aofao464nCef/qzAYvUAu8EOoGbfvtb3viWN3Pn6jW8/vVnEwic/rdn0J+fwbo+s9U8F33kQ5zw1Kdz9wY49MjDmKnvpvZdZmfm6fYdX/nyVeAKnvmi51PZuL1Zu5aPfvxCjn7qcdxxp8cXBdo5gtKNKDSggmdQetKcWKouHLOzG0hMxu9+8hNe8HevxqKRGigHfPajF/HRj3+M9d0uzlb8+trfcMoznsVdq4aq74DUMBgUaBSHHHgwM71VlPUsPbuam274A51lWzEoIkn/pnNeQ68qKHxFbbs89jGP5jnPeREB0KrF3nvuzcUXf4x71/W55/Zb+fGPf8rE1FaUBQgJbzjntfQKR+UDdd3lcY89khe+4KzowOAL2pmAbKIhRQu87dItK7o1EPoI16VbRkJfCYUK0ajC4/nNL6/h9OeeiVR5/I01GUmaY4yh085JRKP6FTAoBuAhM5oHT2seY4wHH5bcc4Rf8v8IGe+v3i16jgJSeKSInqlDUlSK6OUoZFS9ByEIQZGlLSj6JEBtAd1iECS1gO1X7s709NZUa+8lrQeE2uKcoPKCm+5dx44770LWarF+/WoOPHBrrrv2Sv54w8/5/W+v4fc33sYV37yCgS14xGMfzdFPfgiXXfY2fvTjy0iyFq32BAAHH7gDf/jd97jt5p/zm199l1tvvIOvXvEVSl9x4823sO8BB0MQVGVNd74kMxn4mjyDb335A9xx0zWsXnUdN932C35346946rHHIp3gYQdMc8sf/o0//O4q/nzbf3L1NV9jmx13wAWYmpwkU4bzzr+AuaLita9/FcpU1KFgbm4WXM1EBt/+yoXc+LsfctvdP+Tmu3/ArXf9gpNOPSVWpaCodZuZuRJbBdJ8AukFRqTUtYgq/UqRiZyWyaGI3t9Kg9BtBmWFoSLTNcXA4lWLUqYs29awYpudkHUTeuYBlWKt54A9V3Lj9Vfz59t/zR9v+Ck33HgLX/naV9ln/z0ZlF3WrltH5aFbAWkbtKKdwb9+84PcftuvuP2uX3L9n37G6jV/4qwXvwRXeay1mNTyuc9+hDe/7VwGs+vxVRk9pUcV8zKGXIKPVV4hemnHSqqmxKsxnw9Ez3lktGFSRkOaoBMDpvG39eNBuTHGGOP+hTEpOsYYY/xVsRDQMySYZFgkRhkhx8SiygHRpLE205jCPAwrYqH8C0L02PIe4RulYKN60JIFheDGr8Vy72GZ96hic1OyT+I3ClRaSnYOFZSxfNtvur7QqCebsvvhPi4l1iR4hbWeffbdjfnuDP/2r99FkeOd4wMXvodVa+6hdpair5CiTd7W/Pr6nzG/YR229vT7XW665RZuumc9573vg0ykCdL2CVJQBcHcIJZvTaQBQ8ncoMaqNp12C0XNeW9/OyeffBLr1qymKgYL6lvvPXmeL5yvBQUmi8pdIUTjw7rp+RnCe7+JajSev1gqLzdDiMZpVINKorpFLqhDF8OuNn7FZF+5oB5VbIYYlYuv6GWlCDKGYw2DK4bK0SXk94OMEIVIkhlmWHX7H/nkl77DS9/+EfoEvO/z5jNfyE0//zFrN6xnTngSa2kJ+OClX+eZr3g1W0+26ABDfwyjs+h35+c54tGHkZhldIZlntUAhENJy7IkZY9ddm2etRxQEUvLU4547JMRrWlaHcmyzJO6Ls4FBk3YSu0DWZYRLHhn0aFmx2WGmblVHHPaS3nFG97GTit3RMW6fT78nvfy0Y9/EpG1wGv23HN39ttvH1atuRuhFB6H8yV5K8FbQ28+4IbWFqJAmYo0saQC1vzpVv7lc5fxqre8k54ApSrOefnfcf3V13D3XYEybE02sZxPfOD1fO5jb+FVb3ojL/z715HqlJaHtX+6mUs/90X+4c3nMQCU7vPqV5zBD7//A7rzHrzH2jJajgAISZKl5LkkN/FcSaWQIsEDZVljtCCEPqXrcvLpZ/C2d/wj209OUM1Dr26z7S77c8vNv+HhB65A0MPSo6gsWWsyqtrdJk1ijDHGuB/B09gxjlSfIJYOyIogR/ogouGlPEr4hXvbglJUBoRwCBlAKiqRsM22O/D8k47hMxe9m3ml2dBaxkXf+j67P+Jgdth+Z3bMc550yO68+eUvYLK9jMKmXPaDX3Cn9Rx8+MGkqiIxkqIuyCY7lK5CmYpcFuhyA61M8cq3/hPL99qPIw/di05YR5pWdMtZirqPcy7+rjlDp7UdggzvCiQV//WfP2X3XQ6gqiqSJGEy3RZXJqAFL3/lSbzlnFch6llmemsRWU23dw+33PIHlJikLjVC1uT5AC/XEORaBnYDQjtm163hj7/bwE9+8Us+9NGPYZSDukeqLdtvPwlhhrNfcRJve91b0Tajrh21C6y+d4Y//fEG6qrHOy94N4cf9yz62baoRMHsKnI7IClKjM8QTpDKSVzfU3crEAl16XAeerVl591Wcvppj+fiD78DF2Cm1nzoC19k+933YOep7djaG1Rw2ACoZUg5gVWSXjFHv7uezAiU1yQicMBeE6xetZ4r//07iHwlg2wFr37L+6i94Jw3/C2vePmr6fUcc14hWx3uvfVWrv3+f2HQtNttvCiwfhaqAROZJs0k3WIOZQXCiegSpQNIG9uWl4igFwa4YwdNxXvUsLJGx75VNHgWIAK1c4S6xlrfBNWNMcYYY9x/8JfjaccYY4wx/g+xQBwK2YRZjJCOfkhyimFhzRZVmBsrNkfXDzShF1se2xktcd/ceocIISxZdnTu5lSiG6/vL77fgv1kkmjAopOUT3ziE5z+d/8fF7z+raA8577hHPbee2/OO+88znrec2PHsurzlBNPJGmn5K0EW7cQScKr/uFshJAoYygrS6uVIwgkiUZLT+0sZVkyMTFBXVfYIHCDPlprrLVMTExgjKHX69HpdHDObVYhuukxxgexRYVlJE3VRsuNEqPDZZUQSCE3Ks9n2DgWsECejxCrw/70qIXC5nBf12fxIbOhUMWQEF1sc81VZ3gBR5NVH/jwMJhDWIvXLWYHAkSCEg5tK3x/njvuvJ3W1jvyk5/8jHa+giec/Dd84yuXkgIi2CYoCU582klceeWVsUORQN16WJwVUn7+o5/zmBOeTVnDJz97BY94+G7AAIqK408+iSv/7T/JFNRaUiUPpV9AUpZcffXVLJ+ahnZK3h/gLKw44HFEmzWLlLBhdoYXn3kWL375SznttBfwvVe8gWAD9Gahdhx12FEgM0TVRyGxos2NL3wmhx64gtJ6EjVMshZMTk2jhqFIQlKVA4Sr0QLKus/09DKsnqAC2sHhy3mCC9x6+93stTxFEnjC44/gIxefzyGHHMYhhx2Fvfi7aAm2qNlmajleTTaxViW+2kCWGH7729/y+CMnKYtIEHiARq1dlgVDx+IQAlIbJJAahbUWKSWnPuM0nvfC5/Gc553Ot7/3RoQHk0iK2pMnkrKIfq0aQxgGcDV2rnLEh3OMMca4f2Gx79EEWQ5N2gEYBtb55v8gRwYe4zSW2UdiVQE1QgqE9wQRS+19sLzu7BfxwjNfyT57P4IesNue23D5pZ+GqgTjOe9NZ/P3r/gHdt3tMRTAw5+wGx/+6Aex82sJiSJQcsMtPfbc89FUDjLg71/8WJ73vNP4/Bc+z2c+fxW/uvoraFng6jk6SUmi5lC55YbbVrPHvkcRiOFWRx2+E8846The9rIzufXGDTzh7a8h2crj181R9deQmgJyydHPOJk5M81+ez8ep6DwUEv47rcvom81lgrr58lkSpIJPAMyM4OW68g6CpXCBRecz9bTbdz8epR1GNtndvUddJLAE045gZnkIey722FYCSaNA0nfuOxCEt3GWktZVXSLAVUoSTMZTaelRmWKmoD2Fe2kRSoS6BckOTEASnoyFXj9a17M3z7nb9lvn2PwBrbepcXXv/JVOonBzq9HZR6lNX6mB6rF1dfczuFHPj7acAOPesIBvODpT0V3b+CqKy/kyMe/ite+7iNUAj5w/kswrQke+chH8obXTLLfHodRS8gykAV868sXUGWSqo5hi8F56Ezi7lxHVaxnqqORFI3/rAY8iroh4EH6Rhm64HHrIAz70vGFgOBjP182fVAoUbaxm3owdKPGGGOMBw3GpOgYY4zxV8eCUlQKBI1CYfTzId3kN3o/QkjBYud+45zfRXJr016VECM+mKFZp1g6fyG0YHRGYKREbaPtNfu9adr4Rh6ZQ7WoaIJsNhoNFywqPiQeLzy1q5lobcPOKzp856orQWpMFchNQrfX5dDDHs7Pfv8rwJPLhNm5irdPrmC+P8+yHbbnu9//ASJt44JlvtTsvNfBfPLjj8TWNUY4+r15tt91Ty77+pWsnV/DZDtDeIHpTHHOOedwzmtfi/eeuq7pdFp4b0m0oioGS7yf4n7HJFzVnC/ZlLov/GvKkofnb1HhG4lN7y0gkU2E8zDBWWyudywWVtA8HNIEX23aPraEYSDA8OEyNOXwUf3ZkKuNEjTG+KimJDkggmzmhWY/JEO18hLlzgMVQULWIckrpC2YzCXOVwSpCGmKzDJ2Wr6cvpDsd/hRfPOKL/C+d72OZ574JL56xX+ig4Z+xUG77c77/+OHfPrb32Yr7uHuG+/gYY9/aazwlJojjj6Vdf3jEcJw7hvfyKWXrOe5x5/CoQccyUVfuoJvXHkAorqLW2+6jSNPfA1SQCUnefijjuG6b15Okngm7Ayrbl/D0192IdZBmieUDs5+3bsorOFNrz+L2274M95JlBGg2wgJV/3iNzzsYfsw7Ymebiah76FykOhWbMfWI7VgUHXpFz2MyUnISM0kmc7BQd4p2TB/L0WtGdQwbQRKBYLMWLliJ1T/VpTv0g2Or17x76Q4brl5NSpLKAK08oz59TNUtWTgYFoFlPZI5dl37z2huo1O3kJos3BtvPX4JiSOACpAVVUMPCSJQXj4h7PfgpBt3vy2c7n5hjvoW0vaBld7cuOwTpDkGd7H4LQ0Fdi6xKg0Dig9wJvwGGM8mCEaT2w/0keKM0QMPYo3sMU+S4j9Fy9ASIHE4tEEmtAbPIJ4PxN48kxSFAUhOD77mQvwlcPrDJfneFeQm0DozhBI+cDFH+C8bg+T55hWiqsKklxDMSBduQ3X/fpyulVNrjNyoXBVn95gnmc+6xSe85wX0Jvv42XCLnvsxWWfey9KzZF0WvzkukuwMgbrCSfIkhyH4OL3XRB9zUMNpWf7HXbim9+4ECFWR7JWKk49/WSOe8bxOCpMntErKzJtMGXNF676PD4U9Isu0kyycqeV/NtXL0KJNaS7bcW1v/0WM6aHsnOkMuMhO+zGVZddig8VWANpwiknPZlTTn4qdbumV/QQfcdU1gLjedO5r+N175iiLkt0KSI3nQgQNWq54sfXfQOr5rH9O0FmkGVMbC/46W+/zkw5jy57KF9xyb98grLO6HvQEym2GOCsQ7dahDBDVZakWy1nq47kjlu/Q0lNXc9glMAFRV6vRaoWrUxyw/VfoLJQhw7tJIP+LHne4enHHclxx1xK0p6m36vIpMRIBUZw+Zc/j8oFMpPU99zL9rvtyn9++4tYOY8XdRxAwxB74QJJCdQIAs4GZJBNwFfjl0pMEBQNQSpFM4gcQqwc8iEWY4zrVMcYY4z7GcY/S2OMMcZfHUPicWlQTySUIluyqBDdkip0c2q8oSelEKJRif4393ELXpQLZUEb7eMohqrH/9NtjkJKgTSaflHjvEApQZZorHfU1qLShCAk1te4YKmsp9WZoFvM0e5kqDQDKSl63ZhyqlKK0qJUIEkC+Io8z6gDdPsDWnmOCh7nHM459EholTGGsiwJIWCM2URVubnzcF+enSEspskP32+ulD4mQiwmkQbCImE5Uu4eoqfCQklgkJtuc3R/hvPv019UiEZBM/J5iF6iC4QpCsTIcYhFsvUBDSGBjGVbb8tZZzyb97799WQBQHL+Bz/K/ocdyXY7rMSXNVmuSTM4703nkgBvfOs7AOjffDMqeILW9AGH5gc/+Rnza++mpWJAOiiMyABJt+5jWob1d95NOT/AKI1zgMn45dXXsfrOO0gMSK3oFwO0gEQI0AlSp9TlACmgLAdc++vr+OW1v+WSL34JqEi0Q0pJUQJJi3Ne/yZeeeZZFAMaWaTg9jvv4k833IBWDR8YACmp6xKlFHnaQZND34HTzM3NkbVgcpedefZzn8FF73k7UwZwkg997LMcfMhBrNgZEiNwLmCyCWoMIMgkdGdnSFuQ77Izz3rec7jo3e9kSgHB8OGPfppDDjmI6ekMTBuPIdR9rANIUXoSI6PqGp9iQ0KaBFoSiqLPr677Ddf+6vd8+lP/AkDWSpGpoltCbhyhnGPlrnvwtndehHeQGYNAxoEOAQ8KsfMYY/w/gDiI1wzYNv+PM3wTatP0VbAIfHMfHd6kPF4p3Mh9r7F+ZNDrk3VaVK4A30OmFu3ncPP3koUCO7cBkSTINImDrC2N0DVusAFje4T59RAs0pVIVzKdKbQvIFQoFUhNgnAeO7eeXFhE8NRln4SKRPQJaoDMLMbUJKYgTQcMBquRVUEnNSQUCDcgyuslqRog/RxOBbzR9IpZkiSQSYGsCzomYMsZ9JRm0F2NrXrkSYpSBpyjFfqkoQuhD4lnQkHmHa5vwUukGyD8AEyGK2qom2X7s+SiZGqbBOwM1DU6QJhZQ+6j7VDtJeiMga8JmSMkA0xS0slVPNl1DyY0rpxjWZKQOo/0ASkkmYFM16SiSysZEMIA6gECS9pKqLrzeCx1NQd1l04OMnRpqwJRz4NUiFaHan4GQ0XbeMr5dU2RiwXfJ2+B729gIvEYXYPsUbs5lHKEssTP9TFbLQdXkqo+mvlIqgsaU5eGLggQzUR9DCH1IlrnOPDWxZu+D+ADzlaLVUdSYqRBy2Yg3I9vQGOMMcb9C2Ol6BhjjPHfxGLnJjSd7URptNbU3m72G6JROXgZRr4/9NMbLtSUd26yrRDL8Re+ulS9uaA6FWILoz7D9PFmIyME1+J641y1MJy9dBty+HDCxsrRZv7wkBpGWG5Mhjbzw7AyW0edoveKqnRoYwjC473DS4GQKRBwwhMoSJIO1lakOJASleUUNpCqWObkvCMgCEoTgsP4GpTEBkkQEq0sMlgCKia0BwjOYpRGIOIDkNYLCk4V66JGT3I8v2JUQTpUroz4jjYK2+inupT4tt6j1JCoVBtXzTekJAsPgkN9LSEQGq9SLxpby+bLC8rQRlsslVyqhlsgUofXNURVKIIQBKK5IHGbw4cAR2jKmkOzP9okURHxACZHA4aBS2mlLc5706t5/rOfSUen+ETx0L0fyU9/+n1gjsxodDVD6Nak0y2+cNkV7LjbAfzx+t9xxZcu5lNf+gKHHLQfpAmEglNOPJntpremVZe845w3cP6F76MS4JXk0c84lQvOP53JuuDyyz7Nw47YlwpQCk54+ulM77CC4MAVM0ykAVnX6KQFQD/MoKRDWGjlOVprPvqh99PWKdDGiQ6EJg5e5pzywpdS6AlWtBv9tkgQ+RTf//73kQGUcPGXpGmrtvYIEiQpyAq8pzWZs67n2GlqG/7x/R/l1KedyjIhsMABhxzOf/zwZyhgvnB4vQx8B6SNZEWomG6ldOegM93mLR96P6eccDLLhMABBxxyKP/1k1+iFWBznOjwkmedwEuerVG+h1ZQfuDrvNhbMko8UJmteMiKaU559MFok/PBD36QrSenAEGvbwnKogxQb+Ce2+/A0uaMs14ef29qD4lESI1zdaMCH4+LjzHG/RlxENEjpFpSSh8rV0ApRVkFlIREBpwrQSm8jD7bg35BZ2qaypYEC6k2jZ+jJFEprh8gaVEbBcIyqAZMZtO4qkZnHQBcKRFGUfkBaWbwQVE5j9QJqqqRrQlkv4QQMElOqGsCAjdfkk5OQALOlagwjxYaVxsECU5WSAPeRkJNEMiTFF+X8V5sFSrpUA16JFlC3fWYiWmKfg+dR4WiRBAqTwge8oDRQFljdI5uBn9s6AM1lAlISVmWpMs6MN/HeAPGgCsplafGoWvIsgS8BFthvALhsXOr0amB0kPSpkVGKGuESpAmx3qFlAovaypXonyNMibWzCct+r2C1uQUlDXaghU5eAO+IgslwltECFhfQ5qDDtiqjzAaaRyyFgRXgXUkSoEXCKNBgq0dSWsHQgjUZY3JFbXtI0VAyQQGIGVCUBJruygDSmmk9NjCIlVsWzU1oeyR5m28k5HfVJbQVB6hJdQ6hnsFgZASHBACSkqss/jaR2942YgiGqUoISBdQHqwAnCeMK6hH2OMMe4nEOHBYY42xhhj/F/EqOfmcPqjH/2IRz/qkUAgCBWdrQL8+y9+xTevv4lummJ9jUaQOcGjDz+ULBQYHLJR47kmW3qxpHypmnJLSszFpPtNScnR7/ylR/5N1JBhS/OXhjJtiQtbOI6F8KFmutFyC6SojISiCnUM/wlZJC3xROolbtdLhZAhLicMPkSiSIcBEDvXQgSSUCDwOBHXI0WNCgHjPQRJpeM4mAllLPUXkRgZ9XyFRRJ3kRTd9F57bwAAIABJREFUXAq9HwldCgvHFcnSpddTy6WKzWGCfKIXlaqjyk8hRCy6bxSfciQAKZbh05y3ZvmwSFg2J3bp+5GLEYYujYKGEF1UQYiwSIJHKi3E6+BtJKitxXuPQHL1tdfxiEc/kQcqseSIvmQGh6y68SFHZVjZolBxxFS5udgW5bKR73mckChAhUFUjYiMwgm8Bo0icc0GfBFLCjFYKZknrnfCDcA50AbrQOuUSkAB6ACtYKHqQ9KOV8KVKJ1Riaic1FUNMlDphCrUdESFsxKrc0SAxALCQijAGJxPcRIKC6mO7VQLi0BSVxVGJYCk7yE1oIoCtKYrNEJBikMVswgtQWi87ESil9j28ubnoQC0Ah1mIWgK20Ykjd1EtR6tgZAQRIdaxvEQV/RomdgGSy9QJkEDzgXU8G+itmA0Z7/xTRx88EE8/9QTwAfKkKA0aAocij4GBbT8ei7/5y9w6b//nk999sNspVlwtfAiplM7Xzceqg/M9jvGGA8a+KFFiwMR9Z6/+/7lLF/1PSbLOxEi4GRCKXOW730oXk9TkRIcJEpiXYlWAoXEW4tTCkdAa4lHUIcM8KTKMujPMdGaABH7AtZZhNEUto/XlkQoUqbAC6pqHp0YpG5RlgP0hKTXnychi6XtSUq1YR2JNGAtpG28lDHR3ChEu0W1fh01inYnjSpLIUBNRLFhFgdHcWCyLKoabYWzNUrnEBJsVaOX5YTuPAJNVRYkU51odSIkRiaE0iPylOD7lHWBlilam0jEKSj9gDTLo2+KF7Dt9vTvWUWr1Yb5AVQS8hb9xDGoB0yYFso5pO03lkAGih60JEEIRKkBDVUVR/SUpqg8yBSpBUkOg8EG0kziBiXGpyBTQhKrcTIfQGoChqquMapCtiSD2VWkaY5Ml0PlcKLE4zBJRtUrSZLJOKCVBFx/DtVZRn/9DGm7Q8AgZIu6rslahrqcAeUxSoIT1IMa3ZlAtBLmZ1bRamXUdY0xOSrvQB2PPZ8wkDrcYACug0xauEzgbEVaOygtwTmETqhcjfIyhhsGDxqcjwOX0hicq2KfzwsE8/Rv/RmZm0VaT8UkM3ola8UO7Pu452CZQIehSCFWk4VGtyWCh5F+22Kw2NATPD6X/PCHP+RRj3rUA9/aaIwxxvj/DaO8xlgpOsYYY/z3sIQsW/x4oXw6RB/KqM5akGiC8Ivk4cL3l5JzWxxEFkuXH2L4eL9xKf7Gy456ji7MGxVCDre/OdJ1ZBnv/ZJ9lsOS+i2SoX7J/DDcqIwksZDNNhtyMQSiulHEQKOAjmb2RAXuQuAQrkmh1fG8igDUUZ1JIEgFQTQk4uIxSSEWVrKkRC8MSc6NS84b24OG1FRDHzOGyw3X3AQqLZCpYeG8C4hes2Ix2MoN1b9xRyJZKyMxSkOQjtrASiUhuKazTDx3ixdm8dyHxSu4SGWPtIMlZLBszoVfet3k8DpIhkaMD4aRxAUqOLimjSWgWlhPUwAORqWAp7I1Shu8Ba0l1oEQllCVCJMCkEkFIRKPlQGnLIoMBbiiRGrBhJZIPNQBdLR+UI3SJCFuNEgi6Zq1wKtY6qliyoVvfF8RGqTA4TBCEUgICBIPvm52XjhKIxEoEkA5SBT0K4dMFDUS6SqMUQuNSwLSA1aBluQKeq4EBVYpjJ8CoHYekUgEASkidS5EPAYJhCpDJCk6gUHt6ZgYU0FIAE1dRZs5gCRL4sO6MqQGrHcgFd5FJbZzoLWmqjy+6qL8oCmbVaTE4/FJ9B5VHnIJ1Jrr/3gLL3/5GbQSlowdBR8ISi4tiRxjjDHuNwh4gvCIxsZHiEAYWvoMBxcZ9gtoloHo6xjQSuA9WCeQSYL0EucCtZVMTG8PdUlRFGRZi8GgZIJAW6o4euM1YUMXIROSTg7KYUMPkwVEOWBSp1Bp/EAy6Bfky7YlzK1HtHMwCYP5Hu1OG7ynWL8BnbbIk/hbX7uASeIRCuFxRcAkKU5a6qLE9Qqy5dOoTkXR7SKCJ2jQVSzD1iaQtDS9+XXknQlk5WL/I9P0BgXtbIJU5YhQE0fbJCF4EhrCWUrIJyjXdDEih/lZ8IqQbsVpZ7yUb33vBnyAQ/Zvc/k/f5ztJku0dOBTmN6aXrePlJpUCILzqKyNcwVSdMk6GZSOsqgpioK8behXFVon4CS+qqglzb3WRhJZadKpCezsWkK3IO9sB17BALyX2KSNyQV1bybep5RE+EhAK9OBwYDW1ASQ4EqHCzVSB3q9deSpRgRFNd8nMQKTadCWfrcfLQWERCUpwYMbVNTOk09MU5SzCN9HCYXWKa6qGFDEvukAEtNCdHLK9WtJWjnCArZuyugDWIerPb62KBMrdYYVOPihv6hgS3VcY4wxxhj/UxiTomOMMcZfFUuVmgIlZOwHykCMswkNrSQ3+737GuVdOi8Shfe1zF8aMd6cR+bG7+8rvX5L0y3uz8j++kbJGAT4oFFCNARys1SQKCUJwi+eKSEIXiCJ5eNDVnlIcXg0CofANwqHqGr0CBAykphiuB+bnqdNppssszg/kqd+iQJ0lJccJUU3fj/Ewrkd+ow2KtMwJE2HyzVHuWQ/hCAMidHmPIohidyo4oJfcgSL212iIh1RigpiGFOAgGseNCOxJqQnqICUAnzAbxSi9UCDgEaRLECYSMxp0Bp6gwGTuQECtg6xBJA4zzXkokBC2ol+nY2VgLdRaVlj8Tgg+uUuy1IIlqKYI8vaYFogwPo6kqKNy4bSUWDq8FRlRS5k9JGtHV6DUrGVOxdTeQ0C1/wOaKUpB1EJGiXKHoVi4EoSqQl15FJbRlF5h5TxO0AsvUTG0ssAZPHYFZa2kjhKjGnH/QxRndVo3ONfkgjgLDG8XiCSlKHopWUkwTqUaTcrV5i4eipboI2KBLEH7+o4ICHiMs7HcwKQJJIL3/MerC0I1iLixsgTRY3HU5NLHf8GTM7b3/kebGMBYWvQDdMdfGNBIiH+ho4fTscY4/6IBW9zGRbvnQv3rYDUcfBQVMR7knAILRBKokOglClFGZjsGKoqAIaqCNiipNXpUFWW9uQ0ZBnV3AaK+YrJPENMpGB9LG82GQM/IFOGUDkSqaACmefkRjA7O0vWnsIFiwqevJNT9ObQWpNkKTLN6NciDu6oVrQ4qWcwKkHQBp+hMoHyNSZv4+ZmKLVHpS28MygUpa1Q2iz0d9LWNFXhyIQh1JZBqlGtNlXlUHWN6qT43gxBKFQrjcHoJZQYRB09WE07g17Fzb/+PUce9yy+cuWnueAzeyIVtIQmDfNouQZCQb/00K9AbYVOMrzrQjUAPFhL4SryZAKHJO1Mg+thXUGa5HjvcUGgJlqIqkaqgKs8Kk2oByWiW2M6HajLWJZfOcgmCEKhtWF+fj0tZRBGUXa7CBKSLKO2JcqkBBftfZAKkWi0liTKYqsBBEUysQx6a6Bl6A0KRNZGpS36vVlaCQghCWiSvEVZBqTuoLRDEqAqEUAqieuaXA69Cj8zT9pqMdfvk5sMI1W8R3uLCBKjFSgVS/1lo8QiMC5MHWOMMe7PGJOiY4wxxl8dC2XSUiwoRZWQkUJYosgcJRyH/wv3UcY+9PocJfU2VnNuhpjcWAUqNl12KXm5VAG68b4slsdvnhhbJAcbAmJzKlSxuO9CGAiR3BSN6iwAWhkQfiR1XTSq0hjvGZp16RCIBKhGCIkQA8A2pytSphIV1x8EqAVNLYiAGCpcA0uPe4H0BJrohqUkaHOdxVKyUxLpIiU2JUUhEuQLzOUSjBKUovE+WyxvGO5zLKL2BNxCyASN2nO41sCikjauZCQ4Kx7ORlvfuG2qheuzEKwko5516Gf6wIYnulsKIIcsnq9gPVNZDsFhhcIbjY7Ni7ouSTJDQFLVgkRrBtWAPMoTKVCkSJKgSbwkKMgyA6HG+QqdZdTEJHUpQAsBWEg0lQdUU8UfavI0vvFVhcwyml1ABIdKJbgCoRUhWOoKkkSjs2jfpmwNWLR1TOiUPqBSSC1QQpKFqMbyIXrJqmj/EaLQBaNolC8WJUGGBC81ToOzgRyBqKO1mgyQhKYx2T5VkEg9QfAgqNFCRvWPhCAtpSvIZAtXQ5oki5dDgcQghSeUJUFpvFTNNWn+ZL3DaANBRYuI5s8oER6HpQoVrnK0kk5kVIOMHqNJrG4UHrSQBEpYuPZjUnSMMe6PEDIOXoTRAUVBU0WxSJDq5k5WM1T/V9SVQy7bjlQq5ufujqF2IRJYrVbAVyWCFCty1nUtQi9jurMdg/kN5G4e0hyrWxQyRSRTzNcFad5BuoDOHVR9vJCkExN0ZQsbLG16qFCRTaVQe6raYaTBJwneQ1A1QsSBWkyOrKex3uDLAqU8spxBpgYtcqxNIBicCCAkaQZudgO9Xs3kir0oyh64PiLJqIXGBseUrlFagKuQaQI5VPOzKDGBmtyWUGswEmlmqfobSGrH+y/6BF+74kL2OnBfvBbxXlXOI6TD2xSkIRiFCzmtZFu63S5B1kwkHgY9lA/k7Z0oCs1c6UmkJlEtpAc16COlImRT9GtHKCtSpVHpNlSDgmQixQ3m2DCwTLTa6LIPaZvZXiDfamuK7jx5No2Qc/TnN9DqTIOVWDJcvoz5qiTLNaEeYF2BcxZTe1ouoEUCaU6o+ogshyDR+RR9MuYKzcTEJFSrAI8PButzgkiw9TwmzJGYmlpCkqYkTlDMOWzawvuURBf4qker3cbaQLAVidQoreN9x7rFKqwAfkiKDjtmY4wxxhj3Q4x7w2OMMcZfFSLEsmwtFv0i1Uh69+h09LXZdY3M23j5oa/lFvdjM2Tmlj7bxFv0PvZnS+u/r/3f3HYW/DeHRCESKWKJu6IhGonnc/iSwwAhfCQ4R9YbXR4Xf9LjMpvbb7ng6bmlfdwcIbyl+Zt7P0ydH043t87RqRzpQA/VBKNTsRB61CTDD+c1JOjw4XDBd1RstM+o+7iukcJdPE4Wt7cRFtahHhy3zmAr8BYXMxNGAjxiHXpo9JCu4eKTVAGOqixRRuAEZHmOdT6S+EbigbofvW5F3XCFwSOUQmHQmFgi74nkvndRVSmhqqMnp9GSUJcgPFJrBoVd+EtXQuHrJkzEW1JhSJIU76CoWExeVnpBZhkam4VQE0tEA9TVACE1UkXyu9+bQ4moqAySOGQso3ecICG4gMUjdWwrSoEWMXcCIHTnQCUkJlvgGrVsngIl4KDEI5VZ+D6+ac8yVh6GYONAhPRIHQmROtrPRfcGISMh6qF2buHP3RYORUIiNHka7QzwoAkI37RusfiKHO4DntUfY4z/ZxBkiKMaIyO8PgScbz6TEqsUTgLVgP7sPPsd8ER22PVxHHTQ6ey3/2lc8MGPg2oztIp52atfw057PJl99j2WE046mTXzlmR6J26+azWHHfF0dtzjWFbs+kR2Xvk49tjjKTz6ySeyumtZf9dqHvOIU/nYpz7Lyt2PZcUuj2P/A5/EnWsGFDannunji5IzX3E2W+94NDvv9FiOOfqxbOjW9GuDUi3uuvV29tz/MWy7y1Fsv/Lx/MslXyIow9eu+AYrVjyNlSuOYZeVT2CXXZ7Ij352Pf1BwoZ1fR77uDM4963votY5CMU/vf0fecLRJ9IrRAztCQPsoAQnYb4g0W1e9JLXsGz6seyw46M4/Iij6JcSb5Zx9+oud61ex/s+eAE7rzyS3VcewV4PeRRr16yHYLjn9jUcfMDT+cinLmWXvZ7CdtsezEH7PYq1swMGJCDh36/8V1bschy7PfQYDjzgqey++xP43k9+hTBTGJXw4Qsu5FOXXk4hNO3ccNEF7+WT//IFnEnw61fzr1/7Mud/+JPMBA1acOXlX2T/g45jh5WHsdc+j+ehD30iP/n59Zh8Od+6/KvsutuJ7Ljr0Wy38m/YY+8nscOOj+PaX/2UmfVreeEZL2KmW6DyWFJfDwbEkgzJPXetY6+9jmenFU9i5c6P40uXXg4h50uf/xLbrngKW+/4SLbZ9jCe+pSTqKsUIdsIpbFVAWWX3ro1HH/CM+iVimrg+epXrmDZNsfzrve+j8p5aHUoizKqVoWk7g1GPNpH2vHwP3J8/xljjDHuX3hwPNmNMcYY9wsMib4tEWKSSIBJxKIf5Oj3WQzh2RwJp8So+vC+XzBCKP5vEKTD7W+sKt2YvJPDTISNhrw3tw/D5TdebniMw/kKEf0Jg1zYB0Ug2JpgXcxf8ALhHTJ4NFHNKsXGxGg8r3JIAgmBEPFhKi6jGsZHLjkvG08Vw/x2FpWgLD2PC99ZcvyLit8haS022seFcx0Wz/ewXSygIT9FEEia/6MiKRxk09mWkbwUqiFHJUsNGsTi56Ihy4RslKWjr9Frs/R4RhFCU6Ivm/XxwIfQCSiFMlDXYAOgBFU9AOUwODQeC1QCqkEZk2+NijxfHQgBtEopq0US3rRTvB2AtgRqnDQUQeIHHuFkVD9pqInemMKDsLFq3XobwxqkJMonNXmmqesaAI9HJimucmiZU9uoIZVYWhkIB0JpgjUgUgKSTDhkU8qHAFvWJEmLgKR0Hu8tE+2cYB3Be1wocNSU1mNtJFa1FBg8Ck9l7YLO0gWwZYHoTEXvORdJzwCUtcW5GqQFHWvvA4KyDsMsCQiLoVeCEIliLfEunjslohHBoLaRIXUChI5l9yKuQCcpZRcEmuADPkgwGlTThu0AIWucAivBO4UgZVwsNMYY92/E9Hk3+kGciNFKiFjxEaTCyygtt8WAPfd/CNdf/13+9PtL+cF33sdll3+dW+9YDWje/u5/YlW/z013XMXaP32Zpz3y4bz4Va/mnkoRJrZnxR5tfvuHL3DnHZex+ubPcc0PPsjU1tvi00lQiu4A/uNH13Dzn7/P/F1XcMYpD+fZz30Na+enMWorPvLeDzNTKW5Z9R3W//kSTn7iYbzozNfQmt6L9atLnv3ss3nt207nnrkfcOvt/8bVv7wGmUxw9DHHcvedl7P6ni9yz58v4QMXvIBnn34ud90TKPqS7XeES7/+Te6cXcudG+7lez/6GTtu/VBE1aLyjiLU6GVToDuQLOcdb3o/awvN3TM/YdU9n+PU4w/m6ae9nDLsitfT/OHmgle8+ixmNlzFhtsu5+PvfgHPe+6Lme9qWsGga7jqB9fwu5v+i3V3fJmznnsopz//pfwv9t47Xo+q3vd/rzLlaXtnpwIJhEBCr6EEpCOICIIKiDQFRPCIgtJVBJVzDkf0qBCkSFNAKYJYwIaK0ouKSCedhFSSXZ46M6vcP+Z5dgkJh3uP56f3d/dnv+a1nzZrrVnT1nzW5/v5rk66cF0Tedfh72XJigd47ZU7WTbnB9x05cc58YQvsGxpHZzDNuu4QpGWVOBbuLQPW1HUA4sMPaG3JLKbemE8a3zCoScdwdwXf8Tq+Q+w4JXv85//eRJHf+RSlqzyHHTkMbwy56f85akfs++sKbz017tZNv9O9t5uU+KkTu+bNVRhPE00qVIExWI++eU0HzjibL7y5U/y5huPsWreL3ntmSegobn5hnt4/M/Xsar6R55+6g4KOgbZQ7VeIpA96LACpkoYZaSmSaNlqFUNX7n0Tl6bfzdnnXMucamMT1oEQdD2DIWgu7t9bA6NsVznmJWdKKpRjGIUo/jnwSgpOopRjOK/h2E+QZ2XuWZRoMRQKPy61Ie4/MsOednBWwg0OiHzb69eXFuxuC6M/LzDTAwbpIm3z2j/X+Ht1K8j2j6iX9yIQaKQI9WSgyIvIfJwXikJpEKhBjO9Q55wSQ5q6uQggZzTf+1tFe7/yNvpLYSmX/e2Dn4mR5Khnc1Two8gXIev631uxi/8kP/UiN9IMbQM1ThsGeqJd3J7G+kXu3aRnXrXJlFlO3z///bbpwMScAl4R6ghbIuOgqitJsLifYoAEgNhoQQIhNA4ByroWCtYAp3bKzgLjUzgo1L7Yd7iSImERIUqz6TeVi8GMq/DGI/SkHqQUufHhwLw2KwBzlEMAiyQIcE5lFQASB1grASt8yM//xihNZYAg0DhCCSIMP9eazVIRiI0UoZY5wbDVYVQSAxRYNGBw0ho+ZxCdKZKEMrB3R8I0EUFIs0Z0py7zW0CgjgPKfQZ2IQARWYdYSAYfghZ2xYfS8htLwKkiFCotsVBSiHwEOQTBNh891nAtg/cqBgMsiRetq8CCbnnq7JAk9TlCl6tNGSyXXK7H3KN7+DicYPh+fgEfNL2e+1sXYLvvG+Tu/nPDdAkd5Zt28X64d+3jztvhtZvf28BTwbUgYy03T7I2m1gcJ2hNrdtQjo51wbbZwbL7cxgDNVvoO16O1S/G2oPhsEdOQxDRXXq7SxrtyvJ+8CPXNeMqM8weP9pl9Ehxwc/xrX7IwHMOvqz044M/LDtcbT7162j/4f6YeT2uKEvXQberLU9yVD7Bvuoc/80692+kbvAjVx8Xtrgfva05dx5221nvbXa3zm+RrbHDf1v150O9pfLDY9H1Jt/nwyv4y0Y2rahY8fl59Sw7sqPzWyt46mzt9oTlOTjIz/iPFg3Orci7z2+PR4R3uGG36+8QLVV52Dy2SBAKQ0yHxc4K2mmHkeEEQHTttiK8RtswGuvzOE3D/6VM885n0aaoUXKCce8n5dencvSNQ1SEYEK8d5SLmg0DWJpQGiciEgyS1SEz1z4eZo2Q7UGOOOkE1jdl1Frxqx8fQ13/PBpPnX2uaTOgunlpGOPZM5rC/nb8wtZvqoBAg7/wGEMNNegtOHb376CrFanXCjifW5TgjDM2nNPSt0VLBVk1EW5q5tvffPL3HjzlXz+ks9zxtln0mw5nNUEhRJCK5KkiTOG1a8t4Sf3Ps15F1xIPR0gCpqcesrxvPTyIlavzFi+bA0zd5rIXnvvTpYMoEWLDx15KFtstQ0vvjAHleaJ6848+1wsHgotTj7pAyxZtobemqTaclQmbECt1qDcXUYEsMtuMxm3YQFLbgotMTgBMlKQ1UFm2EDmSZdEhveOpnUkTlKolPEmISoXSFtN4mLAdjvuwLiNQlo+JvWKKC7St6afAAiUx2UNCBXStugqlzFoai2BUSVaqccS8+zz8+nqERxy6GFY0yIOHP/xb5eAaWAtxMVuak2ICxWELtA0EBS7SFsZZClEknp1NVEQEkZFvnXtLXzo+HdTiMuEKsBZj3PtCXSt8vOj2VzPUZ3fptZpPzTiM7me16MYxShG8T+D0SvNKEYxiv8eRB6PKcnJPOdMO0l3rsCinfDHW4dzHUIuZwCUUigh0XLk0lGEDipDPTmButbSUQ0K3/HMzJWEne+1UmilUFIMcmkjtIQyD9sVbVY2J/IYXDqPL9L7dmZ5kFIMJkBQwxY5TFEph6k1h7ppGHEo87qG1s8/89JjpSPzDuPzTLJOOIQiX2Tuy2Q9uXm/UGih8mzzwoAwCOGRKBQhwmmUk2g8UuQekhLbbpscSuQwiA45m//P+04OKke1aJOxMg/nVUoh2plvpcyTauX7M/cuzJNseaTwORkqcu2mErnyToh8p6xrkNxplfcej8W9ZfFtNen/zvJW8r1dS7uezp9tv++E52ukCvBO4b1CCLXeEPv/r+GcY2BggNmzZzN79mwGBgZwbv0P3EPIwFdZteh5NhxbIVAxBT2OstwQqYrssNdeDNTXsHTZIiZO2JhrZt+EloooKFIqbcCKVSkGSJwBqhzzoXejpSAOy+y675GsaEAmIzLTZOVrrzBjox6CMCAoBfzw9nu5/ea7CESMljFBHCKDcZSCiTz73HxIHffd+F20CtHFEgWl6C6M4YnnXs+pBOO578brkFIT6DJBPIZtdtmbamrIaBN9ouOaGWKtztkIUQdRA9tg+aJFTOjZkDgcg1Td3HbHz1i8eDHvPnB/qo08wQRuBbdf/zVm7P1BlhgAy5uL5zBu3Bi0iIlFD/fe8wDfu/kaYl2iK9IUCoIg7qEcVnjy2efapInhRzffRKRjKnE3Uhb529+eB1llzvyXmDJ+Gy6/7AYaWFIJF593KbN22Jd63SCBH9x8FXEQInWADjVjosk8/fAcUmSbrmpboAqPkzl57DpS1lSAT/nh966jGBYJlKAoBeWoyO+fXkSdDrHkuPDsMygHIVKFyFCx066HU+uD3tf+xhYTy5x74RUkANT5wrlnsN3MvVnTD28sGODg/Q9lTaOKowXpSu753rVM3/EgBiy8/sobHLrvftRMk6x93C1d8DIHHnIMa6owb24fBx90BL3NKo4m2OXccevVbDXrcFa2gFY/tcUvMrFrLFJ0o/V4vv+jn/P9275HJALGSE2sAoQoIKOIZ559hPkLXmTKhKlc+bXrCWQJIQKK3d0sW7UMaLFgzmvsc9BJ9DeAVgIu48Zb72bGTrvQSvtYtOBFNtpwEt+44lsooREioFSZyLIVfQwSyK7BB957EKEMkKLM9ru/h2rigD6WLXyWSWPHIUXcjpwIufCym2g6wDjuuPk6hMzvT2UZMDaKeeRPc6lmsHzRAO8/6H301Vfn/cEAS+a9yp4HHcvqJiyau4LDDjyQanMAQwNskztvuIEdZh3M6kZe/t3XXYsMFUEYIGQXO+94ALVmfm7kOmjXpr87BHDW3izHmrkvMbm7zMVf+WZ+bJjVXPSZk9n1XYexoh/wcNuN1xEqhZSKUAeExZDfP7mYzMPKuQvZpKuIFAqpI6QoUumeyMpVy7nxxmuIlCKSilgGxHHM7/+ylCbw1O8fYowMCUSA1IrDPnwcTQsr5y/h/QccQl8jJ0qxa7j9hm+xxQ4HUrUw77VFHLLfviRJkzyrTpOFC+ay//tPYOkAYB0/ufl6ikoRBHm9xVLMQ39dSBVIMtrsZu7f7cltEfEZNq0PThfUkzp4S++8+Rx5wIH0VpsYLPgB3njlOd59yPH0NvNy8E1uuulaVJDfL6Tq5k9/XdnOpWNwnYmHYVfkDskqaU8UK0CB0iKfrJHkiZUQKHLZtxCyrUJP8CZDmk7iO8H81+awsKzhAAAgAElEQVQzc5d3s+l2R7Hru89ih113Iy7GuVe3BetDvAog8EjtMYlh1fJVpFmC0OCNgEyCypX5EREFXcAYg1NQ9w2EMggcgbVkScq8RUvIKGJ1JwefgUDgpCepN1i9spc//XUuG0/bmJ6uHrQ36NiRpr0Etgr1Gp847Vwmbnwck6Z8jJm7n0Fvfw2nNQPWY6Rjzx02YeW8PzFt+oZss8sOyJLGaYnWRTKnsNLilEFGUT6OSNdQUAlOBtQTizKCxXNfY9qkiZhaH/2rllMsRXgdYqRkk6mTWbRwLtIHhAJ8aiiGCrIqQma0DCx9YxVhqqEKnznzQsZucDg9005gy33OZNHKJj4IQCuc9GjpQGQQORLtwYc4YpAKG2u0sKikScFLRCo4+eQz2GSbo5m86fHsdcD5LBtIaSDwQuGspbsQ46ylZUDFZXAKazwvvLCKbbc6kM1nHMTkqQdxzMmfIytM4pXX36R70mS6xxbxqoksKGzQhEqNb171BWZucxwbT9iPrbY/nKV9VQgVVtQRqgVZFcIQKTWvvvQ6G22yI3+et4Bzv/pvSBEiUksoFMJDq9XC2jztH7rth+19WyI6FB3UOc864+23s8EacXKMYhSjGMXfCcOfk6y1gwKiUYxiFKP4u0EMU2x0NHWKkcrBDhmXh4sPYW0F4/Dw93UpQf0wRWHn9TsJrc9Duv2IivKy16r/LSHUHufciKVT7/rUl2+nWl17m71wg5nR11bWvrV8kddvO0SzA2HbCpSRCYtywtajhB0MZ1fDrALWZXewLvVnJ9xdiHfmSNjxpBSDiuC26mVwe9v/5bBtfQdeU0O3sreqOP97c31DyuFBDPpi5WrUPJFV57N//C20r6+PqVOncs4553DOOecwdepU+vr63sGaDmyLLGmy/W570ExatOqraabLeHnuAiqlLgKtaDXqBDrmNw8+ROItibOcfcanOPLg95AlubLyoosuIQy7qCdVEltj711n8smPfQJFhhBw8OFH8MXL/oNWsoIk6eWpp57iYx89lsys4vVFz7Hve97HG/2rGTAr2WnbzcB5PnjyyRjXi7f9NE2Nq6+ezcG77suKVUCjwTe/djkrV69hjanx/LzFTNhgMsbaXNEjh85kQU7eIxXetilT6dl1l5256qqraCR9vDlQ5S9//Vseki8kgdKA5eXHfs8Zn/wCQhewQH+9wQEHHMjsK6/G+BZ91V4efvgPnHzqJ2j51Sya8zKHHngIry9dTH9aZeeddwAcP77lVr5z5XUMrK5h0iYL583hvYceyPLVSwkiyYzp07j+O9fQ399i4eJVPPzHJ5g4YQOMElgcp5z6UVrJMlzWh7GW71x9HYcceiQra5YWucpUity+wLWJFqU7Gy/Aa44/7kS8qeJtjUarlxtuvJb3HHw4K3ohs+B9xtz5C7j55m/j7HJeeelvVMaMxwhwmWTGpptz9513sma1YcWiuTz5xGNMnLQpMsiVrlprhM5VjS889ginnnI2heJEaknuNRuHgnqzll+fvMGZjKaR7eQwklAKQmXwNHjq4Yc4+eRz8D7It8NLdt/tXXzzqtkkvp8B8yaPPPJHTjrxBBLb4IXnn+fg/Q6iXq+TJg1223lbtDQ0mo7Hn3qBerOO9xmfPPVkPnDYobQG+iBQOKnzYIVA8aeH/8DpH/s4paiCwOFdSrNleOyJv2CdwbuM0z56Mh887DD6a/04DBdc8AV0oZvUZThT44A9ZnHKiR+BrI4Qnp1n7kqt2sSbhPmL5nPDjTezeFm+w447+WNYV8fYBrW0n2//5zc5+JCjWdMPWdLEJjXCOMC2FanOWIQqknrQXiCw6NghgGcf+gOnn/EpUhflV9x6H1d/62ssXb2U1WnGnLlL2GDiNDKTE+AyT3sC7b7PMGRZa+iksbDTTjtxw43XsWLlala/sZhnn32OQqmLMICk3uKkU08hNS2cqZGaXq686mre/8HjWbQU0lbCnrvvSiutUzcJiW/Q17+S8ePHc9ppH6dZrZI0q7RsLzfddAOH7nEgK1bDrH32oi9bSebfpGqqJFbzs5/9kWSgQWAzpG8hSPjL4w9zxr9cSFQaT6MFodbEgabebLQ3IcXbjNRqggjA84Fjj6ZRr5I167RcL7O/M5v3Hnw4C1eCbAsu01aGEIrMtj1/jUGFIR5L5jLiqNCeaEgJgTAM8350LYqlkEYmaaaAzbjj+qu58ZbvsWjlSoy3zH11Du879EjWrGnbe+By8mgdED6fvO2EG3c8kR0Myk1zV5x88td7A9LnE5ZCg9R4Kdhys2m8+OyTPPv873n51T/wypyXufOu2+np6aavD7COOAjzoYNWKOHYYPwYysUQ5xzFuJRbdtQbdJVL2KRFra+fYjvxnfQO7wWNmmdNb0K9v48tp09GB540BY0lkCGGMkaWiYshkyePZYvpU3l98WKqfU28C7FZSCHsBhnxvv1O5KOnfJb5S//EwiW/4+ln7qZn3ARAEERFnJMUQ81N113Nl790EYVY0WxVkYGkv69JrIoUu8YhvKWerSZTUCrE2ESi6AFbQUcwbfMJdHcrevtSrBMMVA3GFwnibl6bP4/pW07L7UsUVEoxrTTD+xJv9LbwFjbZYCwFpXj3uw7n1E98mqVr/swbqx7ikcdvoWdSBeMEeEkgQnwmwIZkooihjMgCCqoC8VhSX8BlgpIq0FhV5Yj3nMzpnziLBYse56U5P+fZ539CuXssUoXEWmGaAyg8wnnCMMRYDyZFa82O20/ihecfYvkbL/Lyy09Q7J7ETbfezeRpm/HGyqXUajWk1FinEDoCZdh2x61573t357577uZvf3mE8WO7yGwVJxOMS6BSgf4mWsRssfVU5s7/M1ttvxVHf/go4lATKY3PDFJLokKEDDRSSkySDB7Pcthx3YnE8m8Z5g07F9bhRTqKUYxiFH9PDH/GVkqRJMk/wRPdKEYxiv+LIdc5gFkXEaloKwmHkW9eirbv5Xp8Qd8SKr3+UPac2MtVn4MKyLbkM/cxGl52rt4Y2op1e4kO+n22kxwM+njSfr0Wkajw+YB1PSH0HdXk2tsxSOiuRQKvj+IbTpT6oRjXYf02FHaXIyf71ialwSF8x/fT5+pOxKDydTiJ3Am9HxEWD+2cMuvxgiX3MB18ryRC5fulo1DtKEQ7+7vz2xGPi4M+op391fEUfWf+sv+ny2B/D9uOfzbcdttt1Ov1wWOhXq9z2223vYM1JcgYZJmmHsvKDFrtAy7K6nQ5CC2UowrGCi7598up40lFwuc+fjxm+TySgYUsXDSf7970W/7ls1cigwIBdf71zI8w/+H76H/jVR57+klqlQ05/NQzUXIikjFcddUVoAyojCxp4mQXzkFoIJJAUYEKoSnBBOCb7LbfbkyaviWhBVRAGEc0ms08pD1rYpr1PMEbIvdABZRve4CmbSpIRZiW49knnmbzzafx4eOPQiiolODyf70UrcJcbW5rpEk/R538Sb70bxfQIyRdFp57di7lsZty/HEfpVW3lMrw7Su/DsRgu2jWJV4ElMsxCU0E/VTrK/j6FVdx/TV3UCzGpE2YOm1D9tl3Dxa8vgwrJXGpxa3fm823Lr+WCz/zVc753Hm0XINEJjRokccOK7AhGNjvoP0JxsQMZK1Bb1Ns7sGrPUjSPHBakzOWaQjBRJyT5J6ljn32nsXYsV3YhqOsDEJYwq4NmbrVboAjlAmJSJAVcIWpCD2OW675Mrdc8yXOOusszvz0hSQNMAmkNiOIDM6sppm8yWmnn8MXL7yUsWMmkrbAUIcgQel2Bisn0VEJFxTQRcA20KaXKO1F2ITTzvwin7/kS0zqKqETePSJuUyesSeHH/MRHBACN151BWQO0KgoBG1w1NG08KaGtIKotAH/8rmLIQYwXHzm6dQWL6aRZtS9w9h6nuDKpRzxoaO4/N+vYIPKWBrVBjooUKhM5FNnX4gRkLbg4rM+Q9+ShTSyOi+9sZzr7nqQT55/Ob69D7565km8/PCvcS6gPwvJhMwV/DLDNtawy7abMGEcJFkCqm33gAWTcfDBhzJ2zMYoAUm2isoYi7UW7wPwEYEu5BERDpTOibh6401qSR8nnfRJLvvStxg/bjLGANpgqdNsDRAAWaJoNS2i7drgBnWiDuMcHo0OQnBNMBnVLCaTZe78/myuvepf+cznLubk088jlLmfdVSMwWnIcsIdJAe85yCcN8QFEKGm5T0DrQbkRy+Nps39nL1AhhGoAKxh7733ZswGGxCktBObOQyWDE+gy2wyeQsCEVIMBCVWk6UrOOqE07jgK5dRGTeBJAFhLFqCUAEOAd4RhhqbGPK5TgeFPCS8nUGN/fbdnzAuUOpEoAtLGEUkqUeq9qEVRGA9yhmKUuHQeK8hULnvsm3hXQYqpG6AoEBXCUgH+OZll/AfV3+XQs8EnIdpG0/koH1m8eoLL7etFjT+f+MRbO1JUe99Pp5CtCMYZK4Wd3n2b+ccQqVImVAMPKEySN8kjh0TN5nERz/2Lm68/lsoMpzR3PWDe3nXrtswZWIB06oRILBJK++7YpF6tR/lUkoFSZI0sRkUPPg0xEWbcuUN97LvXjsxrlxj0qYxHzt+B2Z/8wqEL5KxMd/93q+Yse1mbLZ5mW2ml5EJ3P+zBykWp9EcGMMXzruSNa+tplaFoDyJpg1wTvLMU0+zbNlKtFSIBHwqSbKYMByDlIqkbxVRKImDkHJYQmchrHYoC1N26OHDp27Jpf96BbGaSuPNLu7+wa/YbtctKUwwqO6MQ47Yg0986jws4wgLU/n+93/KQKvJzD13RJUstQYkaQ0RlukNpnLZ7HvYe9bWTJ8Usnz+c1Tr4MrdrG5ktAbW8OIzT1EfqCFkDEEX2pUhKWFa3QTh1phkQ/yARjcj0qSLWjKGSG5AgbFkayyrF0OkKmRZfp78/Fe/ZPmyNSinUVmLUHtClSszTdYiijyoFOdTbCLxKbSSNylXwJmMYhSy7fabkrQcv7z/t4RqPFmrwPnnXgZZxLev/A5Tpm/IPvvvTNH1MVa2CEQTIQ0qijG9DYgngonJpEUUDJec/2nGFwVfveSLGGNI0xSbZRhjEApaaRNdzBP+DR/LdSb98y/eSTTLKEYxilH8z6DzPGdMHislpRwlRUcxilH8fZFfaNwIkqxDsHUGQiMVmyOJurdTKq6tFB1UnK61dL57OwXn8HLW9b7jmdlps2SkmnJk2HmO4arRtesevg2dcta1/vratr62D9/etfvwrftl3eWujwxc1/prf7Y2Gbr2PlxXu0QubcMNU8WKYX3i1lPfPxJvac8/gZrBGJNbUCiFtTmJ0nnfudGvF+0U60HcTcOEuCjnSJEGbRNCZ5DG0Kw1UDImSR22HfpWCjyu2c+i+S/nKiZZIQzH5uSxzVCmjs6qLF30MgsWzGPGdrshRJ5dHmgnUM8d+KIgJGnlRETY8dQ0GaSGY48+iTgoEkUT2GbLrVmxYFGe7T0I+MaV/8mmUzamS1fYcestqPe/iZZDEx0KUCKXjIahxDmHcRIdV3jttdfYcMMNsW0fRgkUtUbalFIUUm+kfPiEkzn2o6dw7AknUQ40sgVLF77OZhtvDgLikiL1DiEgSxV4TRCUsNahtCRCI0koliIadcMe+++PDsczZsx4tFTc+6P7WTBnDs5YgrjAzrNmMXfeIrbfbkdm7bYTcWAQskWAwjYUJxx+IuOiCoUoYNqWG9FfW5V7unY2OANsR32f5RYQykGsQMfQ8Lz//UchdDcVPY4ZW25N75vLGd8tIeln6bxXWLxygKlb7QzWUY4jdBiwegCqRiPjbt69/5789Zk/stNOO7HHu/ZFhwFBAMUIsrRO5gXHnXQqRx99DGec9gnSpE6lC4zLePSJJ5nYPZ5YhRSCSWy86VasWr2aRgMK2kHWJEkSjjrqWI448hg+dsqphIHHZrBg7iLiQjeFssqvDeRkt9QFcBKHIRMZVloy10JoBdaQpY4oLtNo5R6ONnPYzDB3wXyiKKAQekINhx/1Yc4+7yKO+9AHEVmdnp4KLWOptyw94zbEGAij3D+20ayx4PVFuU2BjAkLY/IwYdNEmyYRhseeegYZlXjmuZcolbvpKZTZdqsdmbX7NlRiiCIFXvH+I45Gqgrju8az2dabsXLZMtIUiqWYhx9/nO7CeErFbkpqHNOmb0G9NoAS0KzXKBYLFAplTjzxo5x62qkce9yxWJNSKQFxwHdvupHNJ29FV1hk2+1mMFBdjdJt8TCKgACFxGadyAIHWNCKcmUCOojZebcdeOGlPzNzl93Zc4+9kcKTJm0312aLoz/4YQIdE4tudpyxOT5r0mxCGJdpGUdQKA96aXYVFIoWWW0NHznqGOIgphRNYPNNN6PvzZWoADCWpx5/iiCcxNhyNx/+0AeYteuGVLpC6s0BrNOceNJpnHjyxznuhONJW026KuBswuOPP8rYnnFoFVDQE9l06lbUm02qdfKZRm855ogjCYOISHaz1ZZbkdUSApeT4ogW1oEK2w9KzuCRONp2KbRtaxwkJuPFV16kUi4TR0VKegOmbb4j/fUaa9YArQZxINl/1p6M75pIpAPGlIvcdc/trFi5rOOo/Y6v8+u+L+eTlFLlk7x42W6vByEJopAF899gxx33Y9ut3s0W0w9C+BrvPWQfXFrjvHM/Q6wzpk05kC23PJb773+C//zaVxk/JkSJDJcmBBqcScE6tNZEQULgmyiVW+Z86AMXsfmmBzBtxgFUB/q59ZZvE+t+EL185pzT6ekqMHWjvZg85UAeevhhrr/mG1T7FtA1IeCHd17OZZddy/gx27PVVnuw7bbbM3brbbnx1q9z6GEnsMUWO7Lp1AP41QM/ZqMNNcauJo4hkAopNWmSQatFVznGmwFM1pure6WErAldRUx1NV/44vmUCjETJ+3AjOkH8atf/YpvfeMy4jgDbfncBedQjCOmbLQXYys78MAD93Pfj2/DqQYNV8VG8KGjz2PyRnswafJ+iCDgzh9+Fy1rbLD1ptxy+yUc8r6PM33GHmy95VE89OBP6KkIjBmAZgOD55ILvs5Wm+7CxEmzuPnmB7nk4q8zY9qOTJ3+Hi686Fquv+YmbrvlRrrHd3H7XV/myGM/xebT92Tjjd/DY488yvSNxxH7Olrnk/O12iq0SgiUx2QJxDFCwKuvLmOPWQewxRb7MWXKnkyb2sNHjjuMchl+/rObuPTLs5kwflc2mbI3e+y+J3fffR9XXf0kZ3/mdFy6ipgBaK1GJDVEluAceBVBJnNlqciIQ0NBJVw7++v85N7HOOWUk4m6KyRpE6UFWZahtYa1xusMjgnbAoN/svHdKEYxiv+3kKa5Y73WecLRIAhGU4+OYhSj+PtheDi2kO2sAqLjktUeHPl86E5b2QDDwsLoEG0jMTzUJi+j/UYOC3sf9rHwjCAlO+3yjCRIO5TCIAE6PDC7Xe7gb3Aj2siwcP239EOHWBVDqSHebgw41G9reZp2VKOd79cR3p+Xu24yc+3PXLtc1VaNSjdUvqBT71A/yOHJjoaVJwb7te0l2+6lQRVt+3e+LSV1g9ukQAjcMLKcNiHqpfgvica3JCz9u4+rO/WvJ6wRhUAOhjP+o6G15rjjjuNLX/rS4A0+jmOOO+64wRv9eiEkeMVAI0GgB/P+mFadYqmASRNErNFKEuuIUMdAfg7Ne30+jbTJtE23ZFXLIqkjXZXIjwdKOF3BForM2HYzlqeOpS//lqQOFPJK+howphiBUzhjB8nMVELkPPT3sftOu3LFHb/m1gd+SmQWsGpZP9vvdQ4mA3Ds/O4DOfLDx/C5C77IJmMq/MsnT6fVaiGDEkrkh4a1Pk9g5C3OGggKZDZl+vTpLFy4ECfyPsqaoAMokNCqr+H8L/0HJpzApZf+O68vXEImUuICTJ/Uzcr5r7Cqd4DyuK6cdAWCQIADHYWkWUar0SQo5360Js1ACJ78w+Ns+a6t8RqET0DmyWLmzFmKlRNphQHX33EdPRpW/e1VVDJASVbprw8wc8dj+dH37+EH902FwLB07hL2ft8hSBIExRHJaPC5x58hT1dUlqDqNWZtvyPf/c0vufuBzSj5XlYtXM5We5+AaWYQOx777a/Z76D3UqwUgIhGvYWzUCxCLxYXQCsz3PvTB4CUhfOW41WGlOCqK/GNhIu+dBVEG3DexRfR9/oqpBzI1WuyyMyZ+/PT3zxEFIDI3mDJyj4+cPK/EknwWQ2tNV+87CqCykb82+VfZfGCpSQuodAF22w2iWTNG9RqBlnWKHICiBSEFBibYslI8cQyBBwhjkgAJqEQl8jQvP5mlZqVTNloIs2sRuBanH/uFzF0c95FF7Nq/hJKQZN6cw1GOdAh1WqVWI0DZ5jzxhKahIwftyHGSWjUCFySH2M6wIUFWiJki623oj8VbLfDbvzq/nvoEnWIPfu/7wjuvHszPvb+w9h6i+25/b7f8bN7HiAIF7F4wVJmHnRh+9wsseN2e/DC/Q/S0x0h/RqWzFvKUWd8A5tBd1cX/X0NzjjtfKKoh3O+fC5L5i1FBxmNBowphGy78z4c+cGP8tkLL2aTMSX+5ZOnk7YSdBARKJ1PbzgoRiGeVn4pDSJIBa1aP8oBUZE7f/xzSt7yxpylpImnXFa4Vo2dZ+3Ct2//KT944CdEbgnLX5zP9u/9HBJotDKKxbHgAzILkQJsBqvmc+B++/P1u/7ATT/9CSW7guWLVjFj/9PJAjBBwKy934tPPYmFL1z8eW4ZmMcR++0GpQKfOmc2/fWJXPbVL7NwwQI0zfweJj0zd9uVe377GKESqOYKVq7s5z1nfo1iN9BXZ59dtuYbd/yYO375ANo3mT9nCbMOOh1lIJJ1wJH4Up6PCU9Bg8WjVQQebOYIApDKERYLbLntdvzp17+iUiygTD+L56/gw+fOJigAOiazngefeJodZ+7E+Lblt1e5/68AnDcIEeb724t13ssGyVDvh5R17fuzEAJsCkoihMojbpRsh26U6RoT8ugj9xAWKyjXIM1aqGIx9xNPW+hQcfP1s7HWUXIKVEDVGBq9y9hsk4249767QDpMfQApI8ZP2pDbv3c1UtQwypE5uOveK5g5cyYTTQrSMuBWElYUJm2hx3Vx3VVXcct3x2BcFU9K5loUixKTVhk3uZvXXroL50ukLYnyHuhlxi5TWLnsTox3xC7AOWgEkmLB4/sld993GyI0WGFBxkycOoUH7r+VVquG1wK0w/o6quHRaiKkEXd9/xoSo5DKobUkwyFdivUKg+XWG7+J1AVCFZK6jFbyOsIk6K4SNQn33T+b7WbOZAwNfFrDuX4yZRBZwra7b8OqN34E0hGJJtZLjBhHIANIEj59ydl8+qvnk1pL6DVpZiEMwXtCBEkmuOiKa4i7GjDBMK24MUsW30+9mSfSkqGmkTaJdII3CcJmbLr9xvzwh1eTBYpISXz/m0zYdDIvvnAHDScIggilBFJ7pFqFsI7xYyvMnfNTVFAgaVqcMwSkHHX8ccggJm0N0D21h3t//kOIPV4InFdkXhEo6Jm6Mb++/8ckSZNQNom6Il548RcM9NZIq/0UuyuYtJ5PgCtwacqgbkCIdgjUkChiFKMYxSj+kQjDcPC1MWZUKTqKUYzi7w/VDqWGtcOq3+r/uS5fzuHv3x5uRFlrl/lOyhGi7a3ZVoQKP9Tmoe/zkPjh6JQ7XAWplEJrPWJZWyU5fP3hJs/rDdt+m9eDxOM61KkjCGE5RNyuTyG6LqydXX6dy1rK1nX179pLZw3nff4Qp+Sgp+jblfWPwn+l2P1HIssyxo0bx7x587jqqqu46qqrmDdvHuPGjSPL3po9+y0QEh0GKN9CZPnztI5iMucgkGTVXuJIYdKMrJoSARLNJf/xNXZ798H0TJrCjKmbceKxh3LFV8+Hlseliq/fcCszdt+XsDKBg/Y/mOqyhTz44z+gJPTVqlzw+S+23WYDQFIMc6sK6wArSFevolmvogtRnuhFFXjwl79hxbKFuRoIz6XnX8AWW2zBrJnb5GoZkzGmUiIQHUuH3E6znSkLHeRlSRWyy+67U63WueuOu5HkXPz5n7sIazKeeeZp/vLsC9x0463gHD4zeJdgLOx2wD6sXrOSPz7029xa0HrOOuc8UmNBQLVVwzhLsVgiJEJRIA67uPhLF3H6p06m2fCkSd7vSxe+zvyXX8V7gbF50reizv0Ddagolkp4F9DfW6PVSjHe5ZG/eH7z21+zbOkSRJYODeIC8q12HSdniURinSd7cyX9by6nXq2h0Pgk49e/+z0D/WsQNoVqg4d++xD77bdP+6oaI1QRa1KMBRU66kmLqNgDIoQkoVQISZoD4KFSKfDqK6/w0O8f55ab7gClEdoiZQubQhCV8ETU+tu+lUFIo1GjHGtCIAgUf37uee7/9SPccMOduVuATUFkNBqWmTtNZ+WK+fzmlz8jBBoNOPuzlyICwEGhEBGGISIIcW0Xay0V0jcRpoX24Kzk85dfwc777MtGkycTO8szTzzOk48+xp13/iBPHBdAM22gJMRRQDEOMFkni7zjkn//Nw5832FsNmU6W0zemE9//ESu+OoFYFrgMr523U1s9679mDRhClmjRRRoTApEJUBTKXcjnWXxvAXIzJK2LDoQQMBvfvcbVve+jidXMJRK4+iplHFWg3EoLYiUoxxDmia88MLLvPTCfG656XawTYLYo2SaZ+32IV/54mVsMWNbdp85g8zWsL5Gd3dEqIb4N92xLvEe5zyZzSBQxIUIYzJaxiMIQeQJ+oIgoNmEpUveYOXKlWROtBMfWR5//GGSRj+VAkipaSQGZ+VQfTYjq/ZR7e8ls7ZN5Ec8/Mjj1AbepNkkV4FjwYNW+YNKd08XXgv+/Nzf+MNjf+buu28HPFIYtDBkGURRHgM/MDCQT3yGIY1GA2cTsLB0yRKqtQZKh7m1RrPFk+ax+EIAACAASURBVE8+zZqVK9DeAS0Wz3uJSRtvzbMvrybnIQ0ClZNYgNKyfVZ5WplBRBFCB3jyib1ISbJmlUoFSCWfv/RyPv0vp9FqpPn2e1jwRoPX5qzCWUc0zL5nCCMfyYTwg4kgR9yHhEC2k0Xmq0icyK2IrAekREch5VKIcHWUS4k1YOpYU0NIhzMtpG3hkxY2S8FmaGcoKI9SDpvWSBt9KCVAxSBDKrGkVIIkaVIsgvKWcV0xuAYkvZQKEmNaNDKLsZ5AOEy9Fy1TpGlQVI6kPkBqPFGphM1qyKyXcpRRKAkynWDDjIA+irKKcE3i7ojuMEMkb+JMFakd2AyXZGRJmif2SfqplB3W1cmyGqoYQCGGoIKrp2AbRMUEJ6sYqth0AJs2kFISKEVcLiBafSSNXoRromWLSneRgaSJBQJpKWmPMg3KPUWEa+JJkXFIM21SCS2VyJOmKVEQErgqPnmTlqlC6EHUCOMMfJ0wduD6kAxANkBUcMSqH616qdkBaqqJpUGkLbFS6LRFTC+FKCGzCZQK0HwTXVKEUoERiKgbkoywCOWiI1QpztbJzBpcNoAUFmeTdlq+Bs3mauJIIiON0BKTDBDpBLJGfi2zlmSghm2lRFFEw1mc9mStXoqRQyhHo7+PenWA7p5uwjgAb8myBHCIUA2Nu9dWjJJfS8UwwcAoRjGKUfwj0Gw2AYae1//B7RnFKEbx/yvkIV15eExnMN9eaBOma4eIt/06ES4PVuv4V65n8d4yUsmXD668d+BdO4WEw+OGWZL6tkJSjFhk2xtUkBOiefvciKUtdqTN36GVINCSoE18dshQpdTgbzreoWuTabKdz1x4N/haMqyPOgpTOmrMtRcGvx9x8RaundQo7yPZ9m+VimFh635wmzoY3lY57HtFJzkTKDnkbZoTTUNh8UoJtBxaOqHbHZJ48L0KkCpASJ0TJlIOdahQIFTeE6KdWKL9gNeptbMP1pdF/u+Pdbu5/rORo0EQ4Jxj7NixnH766Zx++umMHTsW5xxBEPzXBRiHdBnjooSSg6SegYioGQdxSFAO8baFdJb37L8vJVEh1mVczwRu/cUvaKT5vvj25edTsGsoVcoE3ZO448FHuf7un+LkFKDAEw/eyqXnfIhICHp6JrDn3vuTAYgCSepIs9XItqcoQhNOmcJtP/sR++y2LWUZEOsN+e2jzzFhwwJBYLj9e7dy7Xdv44Jzz0UAhUKJZtKiOdCPApI0TzeGyEP0TWLxSDTgXQJhzC8e+BVfOOccSqJCqTSJHffaGx+XKJS6uPGa79BT0CBU/pDrLUJCM0144OE/8ukzTqUoArqCCrvuMosg8CBaqMATlmKyLGtPrZRwmeaY007grHNOpzImpFIpUtAxm22+IysHPDIq4c0qVGaIgQCJjwq80Z8w0BrDlCnb8pOfXMM++2xGTyDoCYo8+IcnmbjR5hSDEgG5VUD7AotTEY4YgSIg998MNhzLfT/7EfvvvQuFgkYVJ/O7R59h0sSxYAwnHv1RfnTP7zhkn5n0FItIUWH65jP586MP8a1vzkbRQkpopApPCeIC9UY/lVgTKKhaQwvLXTfeQHegISjRJKCoBYGDVjNF6Jju7hghHGkzoRAWaPavQHkwUuJ1kR9+/15iHQIhMtDE0hIHFjE24De/+xlnnn4KZVFhbGkDdt51L2zOWFCvN+nvq4PXeAJAk2Qpme1nv/12JpZ5n0cTJnLXz34OziESQ09lHDdcfyM9xVzMtKLRjy+UCGWMqzbpXfU67zlgd4JAo4KIcEwPt/zge2A92qR87dILKboB4rCAiIvc99hTfOPmu/EUqOiI55/6AxuM60ZIhZAlrI048SMfZeMttuGHP7iVvfbZGSlDIjGFRx97lUp3SKHYIi5JevtWU+03+dVPVbBWUSgIGg1HmjUoFApcc821BEEBoiKNVhNBRndFcMdNtzL7O9/lgvPORgKFQoFWM6VarSOArJW2Ff65gBOhkTIi0CEIR19jAAJFpdiFwYA16EiTNZuEAqZstjkP3Hcfh+y2K91xhSDalJ88/Djl7iI2y/2snRQIBalrX0mVINh8S26+617223VXKiImCHq475ePMK67RMVX+cpnT2GMKiK1QOsic5b2ceiRJ2KSIsII7v7hdykU8kuXdYo4lCifZ73WKmRMVzcCgWsl6EKBgncEwEbbbsPNd97F7rvNohIWicvj+fkvf8EGk8ajbALW8fDvf8f4yRuxyRbjiJRAtyNWZDuLtjHgTAuwNNMEqwOEKpDZ3CE0TQYoBSmNGlCYwJGnnsWFZ32cTXoitBaIqMzmM7aj3kgwaQOBWf8D2FqKusH/cujGlxOmljy5ose7PPGkcQ5vPM6DTet4U0e4FGFSiloRCI9QAhkE2KRJMVKoUoB1KaECsgSXtjAmI4wjnDOAwLRSvGlA1mTK5pvxx4fu5cDdtmfNG/NxcQBjuvMJFKMJ/RiUjZGxwpsqpB6ZCVzqCGSJYnEj6v2CqFDBNpv4ahNqrcH+COIyykBQCBlYvgqVBEStgFIUAw6TWMKoQqACAqUJpCNrNAijkCAIIZHQyBOUya6YVLTIXA0jW2SqRWFsAadcPjh0Hlb3EaiQKC6gERTCCo1ak002m8ZrC3/FntvPIGpVUULSv3Ql5a4uQuswiaFQ6iY3HdZoNQ5rigRWUlCCuFTEGoeVIc0mEHTjUwjDIjrI/ThavUu57OJPc9yHD6HpEuLuHkChhcSldYRpEGsFJiEsx9QbNYgjaGXYxCODLpAFrAsgdfgspdmoUSxGFIMCSmhMaimMHUuaJOAdY7rLGNsEYWi2+gliSJsDbTVnCJkn7hqD1pLUJBTLRbzPfaOTRi8kKcWuHspdXdT6eyHUuCwhjkOU1rgsQ+r24LsTwbWeiflRjGIUo/hHYbhaNE1ThP+v5VijGMUo/h9HJ0x8+P9HH32UffbeJx/0eJ8PerzlwWf+zG/nLKYWhAjp0XgiI9lz5g4EttUOk8pVEkL4EYl2pH9rvetCR8k5/KmiE+I92F4/sszBB4vBNVz7u9xTrUPc+hG/YYhQXMu7UwiBc+D8kGITb0eoYddWd8rBUPr8c+eGkh+NaONg2Hp73bW2QQ2Gp3d+kD9EdVSvspMcqtN+3wmHH95XLs/KDUPZ4TuKznbdHd/U4cmfhtrg8+QHw0jS4YmSgBE+oh01aN4vuaXC8EQTI/1UO/WupZxhLXXNO8hU/9+B9/YtCt98vzsee+wx9tlnv//R+t8psiwbJEGHv357GPBJfsAbCaoAMvf9DEIQNMGtZPmC5Wy/ywn88hePsuvuG2CBhs7PmhIgkwZSNwFBknXjYzUYIloAApOASvJYXVXA2BCjcsJBpXVUKMlsgFQaZfI8QCJsgquDKgEReElm89wuCtCtBIKAVMg8X1SSh79b18JLBTLAOwhETuigYryAxCZESiKMA6kAjZW5HSceYnKCBFVoR7TWwRi87sY40NJhTItAxiAkics5/ZAMb1oIUQIhabbtIgLyZE+4JmQpxN3knWwg0HjRmd5x7TNBYlOPlh6UpCHyS1xs+kA6SANQZVCClhvWH9bnCVcUg1MjFk+AQDvTVjIaiAskzhNKjXN55nVh4Ixjj+az55/FlnvNwhMQOQkOvn3L91m1ZhWXfO6zuepRQJpaimEVkHjflSvTnMn97v4Xe28eL1lVnvt/17CHqjpDd9PNPImAQpwFBEFFEFQQBxAlKKioCRq90dzcaDSJGo1DEjWa64QxGIcYY6LGxESNiUYlEY0KooLMTTc0Pfc5p6a913T/WGvvqtM0aozJ9f5+9fLZnK6qtae1117D8z7v8yZWbqiGiKKLRWMC5Cl6snKWPHMoDISAE/Pxro1FKN36fUy1QtYtqXyGlh7ltqfntQYf4nUIHzU+SdnsUZoxktoNWFBDtt12Byeecj6f+MTfc9LJvwAKtgkoBSy4PYAGMYcPqV/UnhqJxKLtEts33cWDH/kkPv3ZL/DQBxyLygS1iM2jJ4look/vUO5xdFgmInZZtcJcrsFkMRO4jmHTkkgcoz+EMgetcSLmHENHuQOHZcGldFIi5rkRwhBcRZ3Pxedto/PLaY0Dcj8EoRiJAgkUdTxZlXw7wgTyTGBsTJSnpcJ72n4+tnVP8BbnYsh4EFCJgMSSMwIrCWoujkWmin2vyuProgcENI4CU0Mn5jJikPqB0ntkqEAm9rrrgkrSFSEytfMA1NtBQdDzDCkZ+yj/UFRACj0P0lPKPiEIKjFPcNDBAzWVl2gtUWIMXjGSHUKAbjCxvxMJURUGFxTey0iwdnfzype/jKMe/wKe+uTHsQbIg8GTpezviVUbLMHUiCwnCM0w9k5ovweQVCzERHUu9ide7UYKBcT3xISIwXWVh5hKCpDRdyOTvI+IIOt1//KXHNT/OotmM8p7nMjoiw7rjnkYyP0IIYdgEFrhakNQmlBobPAUXhGcxUmP1grp4nFdcHgVIAGoeZZT1xalNM4F8k4HMx4m6ZUAvkZIjfMCVZaE0TJCaBA9kBLrRuheQeUco9GINQvzjPsDyryDtzXOj8k6XahF7CiJOuJWCLT0uHqJrNODcRErpuMYVEv0Os0Y1Y01PHZxUBrtiQmzdIYzY5SS8R3sdgnOUvsqKuWGIjYYKRlWNWW3hw2WWlQI5bHjil7RI4xtdASYOmqRComTIHWsH+kEeIH3AVnmhHqIUIrxcEzZ6YDyjAcDys489dCQddbEuZYZgK9iv6QzhsHT7S5i9lRkRY6vBkjhokhtDs7V1MKguhmjoaE08+SiA94hlAM9puovoXoLSFVAbRFkCFFACJEF2inxZoQXPjow6jo6pMsCMx5HR7XOsdYjpUYo4ljWyxks9+mVHfAd6PdhoYdzFapbMq6GFFrh8DFRZgDpJaY/QpU9QhD4wZhsrosZ7AHhyWQe6z/pmgcvEGKF/sar6LKEdIFaLLDE4ezgEI47/WIs80nEhzQJ9+38sCWVTvVVcZSLfUgzL/vqV7/KaaedNgNeZzazmf3E5pxr17AzTdGZzWxm/ynzPmZh9wRkAoyUEkiVgDUi+NkAdkJ4hA8xSyxTupX7OPa9YV7NnEcplULFHSF4go+To4blGIJHtAmS0r6+Ad8ESoH3IZWLi8UgAB9att00GAop9N15HAHn7gnargIEp1iZ+7w/2UAhTZm96iIdvgFBRUuPDGm/BoAU7WcCID0hSQGIFvydHDeyWGUMkZegtFo1kWxA55C0zCI7lKlNpPpTkRXcZIJv/kt1FuTUTg1YDIQQ4ed4yr0AYSEm2qJi1Z80Mf7vm/CKFOI4AbjjzFy0LNafD5sGQX8yQBRAglWgAmgfgQKR4VUDwksQXWorKAuBVGMafdiGZaYD1NaSF91YXimsgwVJKyUclMYEjVQCH2qUqilDATbE7DUEMjz4uEZUGSCK5DdxgMH7giT/iQN0noF16FxgvUBnUFWWopMW8zR6thInVDyUh0KpeASlCNZjlEOi0N6gZQQqmscas3j3kBqUdWQhgJQEn4OUeBdxnbY30Tl4mZgxPgWvpwsREvIyAlEShIzvqXAR6/PCMQ4jMjFHyIgLfXKKtBD0ohf7wiKLJ3SBUgtq71BSIZXAuYCcWi4qBNoDwxF0BGQxs7dG4tEgIXMRixioDNvppsBzH+8jQJYZbL1CnkcUXAFFrohqePHd8AGk1gQMwgxAF5B3sV5HIngA7wANeRYwZoTKOjjnCQlcV1kM6RciAwFCzhNCBJxA4tQaPJ4sxH5d+4hhIDzBe4LIEcTyhcqBihUT2auyo9qGs5gB2OgA8JLaePJcAhZrPV7neDTaaajjsza1RGaCKj1vLT0+mHT+2FZ9DSHvkAEWR1nk4Os2oKHR7G0n3J1ufK6kFEeB5JCryRAg88m+EggKkZUo9h5HbGplXQhRLiKyMmMr0FLikGQ6tjet473C1NjaXodECI3WscnGR+bS+bqgIyASGclZ6h8SthkKBBohIM8m72l7CklE8F3SvFS0jrxMMHGOqQ2Qoja6wlPK6EYMRUq+BygkRLg/1qcitlcURaZS689AZhHwFIDIUofQjMcCKWTc1wBDzZf+6WouecO7aQ6J1wjZJP1L7SZIhC5TnXmK9h4XAEmeyje3I0WZwOJYMEvPJ95v0T7/H2VSSvAe7y1CN2OpS5rtgLeRnSckxkfnigsBKQVSitiX+NhYlYrZ6n0j9ugh1xqHis/RjMmUxIcQuy2RgQgI7fBmhJRlrEthCcKjS0U17iMKFbVCB0uU3R5uZYAsBKoIGNsnUz1wAnRGPR4jtEfqHKk6MA5gLJQlHonOejg3jmH7IsMMTdzfjmFOEeweBBlBSZAdQsij9IvKsRiKbg7LQ8gXMFXJZc//db7w+RtRGg45VvOZv/sYh6xfSxitkJFFQFQ5EGPCfBdnDMopRBAQdOxowhjsGM8SSpaU82sxw5osd5R5Rr0yJs/n4rEA0HFclTEJWFYUWDfGSwteIPOcEAROOHSWI+ohmRujpSBHECR4NUYoTxAGIQyqK9EqUA+H5PMbqEYjiqzGVQNk2cHaChkKtJKEakhWFmAFobJIFYF2bwUy5AivIFi0kLjxCN3JMcGTWQNFNzKNVYatKjIpED6gJVhZY4OgMIosL7EECJ4s1zAeoTMZ53bOt3O1eyQPRbQdQ2zbq9t7CBMd/5nNbGYz+6+yZl3XkIOAGSg6s5nN7GdrLaswLfQETJiOq0LAQ5o33fsE6MclD2oybIuQEg+kkLfmnFJIVJMsybt7XCPWRr6inIR8N0zQICYZ7Bt90mmt0ngtE6D0J73+n9YaUG5fGpcTFmykULX1L8I92LdNciYtJATPtIrK9HEanVVQ96ov6oNFir0YtIkxGoGj1RnQw6rzNE/qP1QJ/7HyM7t3CzJmJceCG1PVfVR3LVoRKU1Sgiw4/NgHsmnzTYSEckjZ8LyBAHl3Dk9gYC3omFRFeCJDU8R3JCYk8jF0E0F/MGSu12VUWTqFji+kMygVmVlVFSiKDIFjOO7TKSM85ojh4D44ZCba/sR5QVFowDKuhpR5DxEEjoBUWQRcbUDlAestrrKUnR4SCxg0UXqjHg3Juz2gScgBNoTklBDgBHkWp012Chz2ziOVpB72yXtz5CIeWUAEJWQEa4WUEQhpWO2i6SMduVA4SGCNxozG6KKM4KmKSJMPDZjlIQhyOelRpYoJh5SKND3hgbGHsgf0U6kSJXW8toSeyhw++tcfo3YGhQIPfjBG9kp++bnPThqdtMmcvPOgS6y3ZCICcbFpZChVQuMUAUwVyPPoIGvWvmVW4GqLygv69ZA87zK2jjLTsc1Ygc4VdR01JkMIGFWkXspF6iRu4qiQCSf2IGuPyhXInPse+wA2b9m8SnlE+wpjLeQdXAhkhYzMaiXxfko0I9NsOPpYttx1Ezb5c3IdWZwQ2vHMu4DMSmQWmcy5suQ4KmvQuozsXhtZwS5YtBB4B1IqrJ34i6SG2oFWOjI2g0Wgp7rHiYyIbCRq0rcN4NbIS7Z+JhFLrAbd4vXvLeXXlknnm0CHIZ01of/CpPov2nPEMVyvPg4kgH36sGLyTXIciFW/Sxp9zPidiYxiFA49dckNQyzC8r49wDTombVXHh0TxH2aZEXJfSB8Ome5jqu/+0OW8px66goadloa5dP+TSvx0YGAJEjZznfUFKsN9FSp5HDAE2KP82OtcfiuHvXc1L99AkkBEZ2fIT133/QtgeSYaZyN8TnE99mDiHIHzS1OmxBxlhZEYvzRQSAJwhJEQPhArnLGxqOURpfzrGzfxvxBB0K9DN5FZmQtqUygUDnlQg/nlvDOIIOAogvdkj279tBd1yPL53FDh1I5w5Gl21sLtYbaxsiYboSilY2MVWsCWdbDuzFOWlA5aMN3rv4mTzz/DXzyU1fy0SsfybAaUa6TGL8TM7ybUgZQBVgHmWToBlTVmPleF7d7gMrmCaFA6ALnBHJeo5aWqUcjVLmWkHcxYYVMZ+SdElAw7hOkQhRzeC+ROGzwWB8oCkHRFbhxjSrWMRiMyBXUwxot59ChgPEQgsUGgS7nMHaEC1AHy1yxCIMxeXcNw3FAZB0Gwy305iJzth44up0Orj8gSIEY1qi8WB1lFHycnwUPaV4sp6NvVOwbYgRD0ttv+08BPvZ9ToBQybHXOotXNZxYvoksm26xacwQiDZKbGYzm9nMfh5sBorObGYz+09ZAwxObKKTGRcRIa3+EpDYTqSaxdDqMPNVAKPfa7I12SkdKwKAqk1k5FuWowghrdt8WjA2QKZAq8gczVQn6m4KHRMSoVqATyiJtRbn4iLEOod1bp/XMgl79y0jsmFMTptsp4f7BlH3Bgnl1PJ0+re99TRFo0GWFnICkh5q43OfCq9nr6WyDwgVJvs24fcIlGwmzH7CwJ0KiZdST1i07TP0cfHl3D3A4oCchMYLQftzmEpEtY+qacOofuaT6Mki+Sez6WX8zw9T9KexJnTbGUWu5yi6fgLkybiqD6GMOrCByNSU4HzMFh+sJyiBEBLrodAqsYAdwYXU9j24CuUHCeHSjMYBObfIMlAWJbWtyEUAHWmDzkFRRPigdoGinMPh8F6hUtMy1lIUmtrXaFlG1qYAHzxlkRPqGOIqhaayKWFFFtWGM6nJOgWR61WRoYkhmpa8u5aAx6YkVZn2CKEJKsMZ0LWHQuBVQCpBbWs6Oo+gUIh6oqG5VkHs/1RiHAkw3mGcpasjyFsZQ1FkyKDaCrYuvp9ZGRlpzleR0GYdWndjuLJSEaBMzFOTWJyZijCZwkc2aCkj7qEU1luC0A3EFa9NSqphjZqLmsgBia89qleCsGiiXuGolnQyhUjnGFQ1ZZEjiMhesAqpILgSIT1Ih8CSFzkEMAaMqel2Y1ilyg3g6OXdCBiplI1HuIi6O0UemwteJE6qJa2mfcpqHPAhNkxHxDa6mQQX9SaRgUzGex5XhjLPUL5A6YJBVZMVOcbXFJmGIMm1itINyhJkjH8WDuo+dOdit2QbprhUEDQyPnaCh0ICVFhv0WohQg51P4b7CkMmFMYIch3vQWeTENC6Fqii6ZklQtQgR0AWK2GVuSkQUE+BoA18HcOACTJKJqbfo8pui9at+qdINMwgJmBf5JZlkTHaDkN+0vUlsMSLhnvqKUjMr3TsosHgmnPp5tRTfedUfx/kdI/csPVkq5lrE+AX8AgxAT1jSG2CiBtm9rSlczR93gSstamsAJGTYfFYCEUMC24DFtKzmjquJKZkDEzqeJW4SwAnRAthiuYG2w8/jTXgZcALHwEtkeY3DXF0VfkERAs1cQ54kS5DpiN6mqv0yQEanVmrwaxY782MLc1BLHiv6RRrGJnAKCjm169hvLINLSzaCzDEDOa9dQSf0V/uk3dkZLJ6AabGhZx87VpWqMk8LIi1UAeyuYJB5dADT7Gwnt0YhPPM2UCWLWDNAmQd9uxZJl/oIIuMnUt72C+UvP+KD/GJz7yTo+53NFJY5nuSleW7KcshmRonin6gP84IvkOxdgOWPisry6ztzlMvGcT8QYwrRUfOYbbuICvXkeeeQSgxQtFRgeHKCl1ZQKlAC4RWoOcYjaCXORCGorNIf2U3i8qg8pKaEpfn5GoJ62sqUZCHDqoOUBQomzPqZ2RikbKTUcsRY1/R88swllRSofOM+XyBYX8Jo7p0OvNgYgIovbAWRgOgAhHiuyEEUhvAxBchRNa2CIo8xN7BqdTDhTgqKlK5oMF7pJEI4SOYKTzSyxjpNZVZHtIr2DiO0tR1hn/ObGYz+3m3/7dXdTOb2cx+bkwSJoCgECjRJDNKINu0x3rKfhSb8sdlVtdStol/muQ7stlEgOCQCDIRF/Ol1nQLTa8o6BU5i71u3OZKFntdFrodumVOruOSx1Q11lqstXsxRPedkXxvJuV/1vZ1rGnG6ir9TiZlVcMoTceQUpLJCQtWJHmBTE2SRe2dHEmpCUDcfNYpuVSzqSxD6hRilq7NOddu08/qJ72/H1V2Zj9bC4CMwoxJ/itEIN4YMAHnEytqitTrbY3GkyXAKrIbwRsgOHIRIr4nDLgxCIexkgvPv5iOWmTDuvWccOpZrFSRkJrpLDEpiUBcCqmuCShVEpCMllfIRcRNhYCiiGyhXGp88OgUsiuFxBuHyBXWxqzPWkwSeEVmeWyro2qMQuJT6D6ZJoQMGzJCEGSZSiC8n7DR8ogGDas+HkOhJYQUg+58uzhUMmoQmtEYAFenY0hFlhXtQrEoYvyu9x7vAgrI41o9XjM2Rm8SyHROVbkEttJiX8Y4cglKRjQq2BpcTYrQpwas9wihWtDEeSL6DBS9CKyFEBiOHapIz9sagrP44MhzFcGvBFp3izzVokXg0c3ja8GWBJ6ECODlGREQ9UCQuLqO9Wps4txFYM34kEKrbZSkI7FQI5krsljrKobMIxEiI6CoradoVCMkKF0gZU5dVQgsPkTWMnWAcYjAOSBljmnoSgFEQo7iXQVslCsEAd4ZRJPEaTBuCZeVSexd6zD9AVrmCCEYWqA3ByKGI1tTozIRQ9PrEeDwtQHvyIt45gnTU+KNoWUnigl22IafruoOI2jXJA2cNjn1+ypnTnOMsPdRGgdby5ec+jX1B1P7qnQI17j8GmfAPa5CE0PJdXut+3aAxWfuphiZtEkUm2vUE0dZu59saJLtYdV0fYjpu0/7SvDWQC7wIqCBHjpqjMkGbF1dRyFd949N9CcgosBywkBO5/7JXWrNtfvV45/wBC9wQtCoERNAhRD9BjI5opEREG06i72O3e4rbNyQBJHdk/0XkkdMQkgTLRFg6x2bOf3UC3jnu6/k0KMex33u+1gOPfzRbFsaEYoFyLp8/rNf5D73PZ8jDjmdgw87lQc84PF89ZvXMfA53/judzjsqAs48JDHc+DBj+PZz3kuUhXcufEuHvqQc3jTO9/Nfkec7Gs4rwAAIABJREFUzdH3exxHH3EqO5Y9tthAlq/hLz70UfY/6NHsf9CJHHfsmRx6wGP5yleuZW7+CLZsWeGOzVt4wxtfw/2PfxQbDvoFDj/sQexZ6RNEGaUcRpaLLv0lDj/+XO5z5Bmc/LBTGA41o7rDX/3l33Lw4Rcyv+YRrN//BPY/5CTuc/Q5fOtrV7Hzrh2c97RnM6wVFkV3fp67N9/FeY8+G2dWuHvbnZz22DMxXuFrT16u4coPf4Yzz3o2dthnx12bOfPxT2VQKYyFT33mMxx4+Fm84a2/D8Hxtx/+EIcdfRZHHHM6Rx39aA4/5BS++KVrGLtFdt29hwfd7wLe8cfvZzAWjEaCd/7xlTz+nGeyZXsflEbnGr8ySJIJ8bkLitR3QdTWNXFr2qPXyCAJMuBlZAHLEOJA5EUMiQ8a6RXKxzEwJlO7J9+5nc8JsSpfQJP1tJEkmtnMZjaznzebgaIzm9nMfqYmYSoxT2iBhSbDesM6bBMjpZCcfW1ayB+5tVnIvUN4F/VCQ0AkxmihNLlWlHlOp8zpdQq6RU6niJ+VjFngVQJNMy3RShCCw9gqMkWNbUM1G0Ax0kvVqizySkwAyJZNGXy7yX2tAKFlZrb6nyJE1qoMq48lxCS7vQKlJ5+1VG2dZFKhpEQrRa40udKUWU6R55RFQZHn5FkENfM8p8zj781W6Iwi1xS5JtOxTvIsI8+yVQAqQAiWECzeG5yP4E57T1PXTZA0GoQRJE0s0SAn7Jl7tKIUMiomeqdhr+2/z/6/CsgmIA3QSqIRWBMIWQFlljQIPcG5FgQpdUllaiySgXWRY2Sh1FAID7aK2mq+Ar+La676EvmBJ3DZq97PinH0h32+9bV/ZG1MvhvJ4EGCD4SVPgSLcRH8CSl4e76zBipweKwwkX7iEqtSSIyZXF8D/qks6Y4KQWUdloDWJaPKYG1NWZS4oFF0oApgaCU38izHIxi6EPX2fCS6xpjgqBlpQhVPGFJqIxkhGwHYOgKtWdkFJ1FFBGZHdniP9mvqGqlU9CsEF/s9FQFI3z4hhXOCMlO4RPQxifWmtYIwBiqsrSLQIXNMbXFEzUclO0hR4MZ1JJZJCDoDP4BQo5AoFFmpqBpWX9ZBqBwlsrb1OyJ+LTyE8Rjh4vteE0MqactpPDlCBIIZxwbSMNk8qDwnGINSOhJWI6EMr0oqnyhoGBBuosVZx7B5mWuEVNRO4JDUFjpaEryJ4KGLAJl1kOdRfqBbFvHkhcDnDbofv1INehxqnHcpqFTjfY3OAQnWGKTKkMBoVFN0InXUWChyoi6iUGS9tdgQAU6tYwJsLxTB5RRZicRizACVR8as1L1IbmSIoGoxULxGqoW2Np3wU/WrU0OcYkq2/WVDiSSBgBUwIsYcaBqQbmKr5U0kcZyKAONUCLxM2gLNNw3wGQw4Pw1fgrSxvLI4YbH49vqbpFaxhqqIdouJHEAznk/Ylz6WoQJRkVKiTe4xPcgWI46CvZMAcxcbnJOJZRpkQ6xsQVeRaYyrkDognEc4j1Z6H+y29g7b80/A1ymWqEj11SY/bH7zrXOmAVX/owuwBmyChvWqCdPJaRBEnKqp1wSaTgPVTX1PSQmo4FGNBFFqRxFMjjUpQmTtelnjZU3TMxVCMFiGL3ztKm7f8k3u3vQ5XnzZSTz1F5/LdtPF6jkee/YTuOu2z3HnLZ9m6y0f4I1vvoDzL/0d7hp1edDJJ/PDWz7Axts/xrY7/55Sd/j4hz9Or6sZG/jatddz65ar2HjTX/Piy07lvCddwvJSB9QcFzzjAu7e+Tds3vwxtmz6KFe+7dk847xfZ+Othtp3+OHNhlf/5su4+85Ps+nOK3nz25/Fmec/i53DRVAH85a3XMFu2eWmu7/Gjk1/zjPPfiDPueSXyOaO4Kxzn8nWbf/EDdd8gsefeTjX3vxJbrr7Uzz8cSdQj/bgbYZ1JQSDDxWh06HYr0efPiPZJ1/sIlBIqbjmq1fzope8j5Ev0cUCK8tD5nv7o+RaNm5a5nff8FG+/u338/JX/hIseM574dO4/tYPs3Xbp9l0y4d559ufz6+8+NfYscuwVBuOfaDiE3/5GfZsr7n7zpqvfPkHZN2D6S4ehrE5tgpRbiUrIOQQSghZ3MhBZJN20M7BNCLo1CZDjHgSPjqTgkuMbZEYoxIRAsG5qUSlgBCEtE3aq0IIhW/Y2C0I/7MhDcxsZjOb2c/SZqDozGY2s5+5RaZoBPRUYo3uexFwT2jr3tiD099LKZEiCiRnCRBsgMBMSXKdUWSaIsvo5hllrulkmjxT5EqiZMwMLYIDbwnO4I0lWIMzNaauMePRKmByemtsOgnT3kDgj9NKnS5zb5+n/z3N1swSQNlsmbwni7Mpl+d5BDXznCzL2i3XGVpyD4ZoA3wqpdqySilkYo7uS2N1eruHsP5e9wL8xOzR2cT5v84EFhVGaMaIxBpxNWRK4VTCoOwQQgVFZAoyjhRGkZUMnKGrFdI7lIQk3BmziGddEDkIyR/9wVv57Of/mRNPPAyhI3NJJsBBQdQblRJsQHQKcIZMNWxRDWQJjSM5O1IGtyARSjOqa/IsZlj3XoPuUFV7EFT4xEoptUEzxiBRRTdmV7ZVzF6ewDIE1DJqOxJAGEehYqKUqk7hpQGGdbyYXMSURcHV6XrAjMf4EJP3CAnYgHcxacnYBQrdbYHOSNR0ZCqG9QeREUwKcxUeQUWb0TtIXIiMQZXBysAiiAnQZaSD48wIrS1KgyVmohYSIklSEpyjUwoEEciuAjFTloisxyYM2jfrVwEjl2MpGI7qyPVLeBi1Q+oSZI4LjgxDZaoWmA4OXGKZiqwBIRN4JuPNiyxKCBgLwY3JsJgAQsas7ASLQGCciXWiG+peDJMulMQlYEri0dJCqBGZx1mPVBonFMYoGBmoTQTbdEzopWWECOtxBI+tyJI2aGJCy5zgwTvQWUZIiqKdTt6i2io1zZgRK4pPBKFbhmuRJS1JCZiAwJFnGkOGEw26HDNJ10YkqBOsgeDsFPPRJwZnE8ZNLBmmgTsJoWk/za6RKXlPPhdM9DGZOkiD/MfvJnqCyUIEEkO7/wT4m0AeYdWOHp/chhOH6eRcaa/GMRZWfTv5TUZgL6T7l819T4MyRHDYIVk1atzD6Tb5PKwNCIHKJJUZkymdMmeDqe2E4dnea3Rf7tMjt8rb4dv7nTB13ern8BN69fY5HorIuAuiAbtl7IM8EDyqdUan5yVTm2nGYRxBOILwyNB4SZIDTEyAcsGUk1rEBhGkax+vcJEl/orf+U1GbgU/2salz3o6ewaObTtraiPJuwvxXjMFZeCkk09kYd0cy8ua8chSliXd+TUEB0XIud99jmG83EcCL3zhL5N3NLJTccmlT2M4CuzabTB9S5YVVPWQXldDPeTRj3oU+63t4kOXu+/awyNPPoxTTnkE42qZzhrN0y44h+OPP57rvvtDtt6wiY9++Ou86GX/k7GvQVdc/pxf5PrrbmLrXbvJVYkIDjscUg33kM9JjI7s7l4vZknXIYNQ4JljUGeMgqbyBpEFrAssDQyELs953ut5zSsv54B1+7NrqU+5uMjYWHYtDbnio5/iCRecztFHHs58KQh1dCh2FzssjXZCKXjgQx5AkfcQooPu7YfIu7z5za/lQ1e+lze+8Y1cfMlloHsM6sBgWKF7XYRS1HU/Pe8JGB+CiB180KyS5QgKgkR5UD4B5CG1k+ASOzoNEkikC0jfui7iefZqn9MvoZj6vXGST1pY86/ZXG9mM5vZ/12bgaIzm9nMfvaWFhFyH+BWXG+HBIoIlAjtpiWrtoYxqWQMh2/+ysQ6LXQE94o8pygKyjyjyDJyrcmUJtcaLVXcjxBXuD6Bn7YmOI+3FlvXVPWI4ajPaDSirusYQjd17RHIkwRxT5B0mtG5qhr2df97/btJaCTkJIlSIwHQmBSRubE3MCyEQE9dT8scTazRpr4aMBPvo9ZqWuR471OsrmtDL6fDL6fv3TtHsIZgDTiL96tZRtNlXfpv7wVdBManQFKaaXHDCG1ggdX2388M/f+BhYAIFR+74o+Yy3OkFGTFPEIdRFYewje+dS3bb/0Bxx20yO+86Y2o3n50uvOs6W3g9u0rSJWh/RAdRvzple9FSEVHd5nrrOHvv3E9A1Vy943b6O8e8Pbf/lU2yEUWsoJuZ5Hbto2pgT/70w9y4dPOZ08NIc/BG974q5fzmlf/BrfesYlznvwsdi8bUH2wuzn64GPoZWvRUnDSI09iGEDqHPwyr3755bzvY//AECgLw6t/7Xn86cc+z1gCfoWPfuAPeeXr38oI8M7xiY98gK7MKaRgPstY2G9/vnj1DRgFuMCnP/RhOkKRiYxycT0nnX4uO5cMRV6gyNAxjzMyE9x+4/Uctv8B9LpryHTJxz/+Z9x+241sWL+ebnceKXLmioLO3CIPevhJDCqTMgJXfOTProiZmGVJr3sk3/jq94A93Hnn9zj78ecyriNTVGmBc3dz803f4qKLnkt/GbZu3MwTz3ocu2uXmEHLfOS97+C+Dzmb7XUEJ//yQ++mEIqO7tBROfNzBVd94/b44tkB3/zy5xGypFAH0NNrOfmUUxkOd3DLbTdw9nmXsGSh24n6oc4MIFjuvP0OnvqEJ7Nr1wglNJpd7N52K6eecTFLFWzZuJkLnvAYKjNkUMfUNQLJbbdu4uyznkh/OOZPP/ghsjUHsGOwTCZ244ZbOObIB/O6176bemBBZhgryFTGHbffzllnnslu4zFIcCvcecv3OPvxFzGyUNcj/vyD76PUBaVU5Jki66zln799Gy4XLG3cxPEb1qCUIMs0hZ7jVa96HcoPWd6zhYef8RR2IzB4NANwjs033MbjnvBsliq445bbefITz2Rod+Ko+OifXkGZKX7jt15HTQAx4pnnnE4hM3KZcdxDHkKNQzHgzh9ew0FrD6TIC+ZESTcreclvvYNlADlg8x03sG7xGG66vo+t4qupixEiGxMR5hiy3zAVQ8ODbNl+jc4kCfCQBFHhSZqkdGBfsOg0S19UIEwCwJr+109RNqcCwEMD8UmQBUiZguM9olElTihMZCBH8KUB2BBR9bamoELH4zjZOj688GTYmIrISSDDiYKaApApJJ59AKKTTxGk9S1NU+Hj8RIe04CueV603NMiy3C2jp4GB5nWLZnSUUVIPGRMCY2uOvfqz5Fz20ayJGB61cj2H8SARON4mo7bDwmODtNArYjPQdgWDGs0IFuN9/R7G0LtCggFUdO3YkInj1cc5wxh6hSx3eVFBxugP95J0bGgDUWnQ13Btjt30XU5GMGzXvxiFo48jwMPfQFnPPaVbN3YZ12+jgXV5dqvf4cD9nsihx56Dk9/0tM47RGPQtmcxRIWtEC5FTA7CHKE9YadW3ciKgtDy0svfwXrD7iQg498Icc+9JdZqUZkUnLwfoeyvGPMzj0DOovr6G9boaML7nvAIjs3Xk8vU2gPufDMdUsQirELhCHsuWMjHVEjxgPm8i5znUXGoxWUUviBYTi0bL5lE64/QPr1VGY9kv2pxiULazawvNSnU3Qpu+t5+vNeyZMvejqXnPcEisE2eotzDCV8/4c385BHnMS/3byRX/2d30PWY8TKCGF7wDoued4vc+TRz+fgw57Nox77cpZ2D6hry6DOcbrDI064D3fc9lWOOHKBE095IMV8hqEm72ZRx0bUZDkgRyBHBDEkkBi+QYPvAOWkTfgGLBXx/feJco9PbcSuAkalF+imXNsmpue6k0ifVtZiHxFB9+r4/jGySzOb2cxm9l9hM1B0ZjOb2X/KmslySBMgn0AvIZugvkgfWgUG+oCYCrVu/u69tdqVe2ldqhQarmUEC7TWaDkdut6AmJGnEkLAeof1jtp6amepnGdcV1TGMK5rhtWY4bhmXFdJr1O1bEjnbGJCWkTwKCEn51PN/TaskpAWEX6f97Sq7u4FNN0bjN3X1oSq39vkcbpco4vabM45QtL89GmpMx3632zT+xpjVmmrCh/w1rXXMX2MyfVPheztfd+r0lJMLe5n9t9jiUn0iy+8jH7/Du6843pOf8wT2LG0hf74Tk4+8cF0nMEODd/5/g/YMdzJcNTnpb/yIp507vlUFWANf/Mn7+Od73ovy6OakR9y3Q+u48JnP4dNO0F01/Hta2/g91//WoJZYlCNeOf//mOedN55GAvPu/h8bvj+t7nu+lupBDCyfO7zn+fXX/5iMmowAk8GZDz3kkv5zF99lrq/hA1j/vCtv8fDH3Iq0niwK2SqQhVrqAFCTSEtodNlDGCGLGiNFRljQCrFMy5+BiO3ROX6rAz28PZ3vI1zn3IBd2w3YC1vff1r2br5TmwwfPvaHyCLHtl8xiiBQiIECAPqlV2ccc6F/O7b/oTaBQb9Ja7+138BX/PQE05h59IQ52qMrbnuuu9x4Ib1BF8hqPjIFVfwnne9l527d2H8mO9few2XXnwR27dujpptocMwEX5qN0JpS7cr2bM8AgEyyEQrrAlYrv3qv/CiF/0mulgTQ+cVPOu5l1KNdlPVS4zcDt71rndx5pnnsHUHoCCXgXPOv4glt5Vrb7yFxV4HreLC2obA8vIko3ZQGQiNlmDHY3q9XhJfqDFmhMnnGAHCjpBuBF6g8zlqJEaAkB4lDEIpLnnuZbzjHW/i8l++BGTBa177Ji59zvP47d95MXm3BO8pdXQQCTei21PU1kRBBRn7l1FMVk+R51z87IsY2x2M3RKuGvCe97yPsx97Djv2QHCeBxx/DKPhNsbGcu33b+ATf/Fx9uy8g6WVbczNr2M4jOqPUsSc5kIoaqdxDjIv8KMhSgZu2nwrr/zd13PX9h285Q2vIcfxspe+jHLNBipv8M5z4bnncfFTnwIYhICHPOwkxv2a/ngXN998Ix/+i09yx87EJu2UKFnS3zOIQIYA36CjQjRk0TSWyr0YVb79f5jGJ9L3IWlvxv/2fv+n+9spYLUFGxvwlSnAbWKhOacgss7boHU5AdTCXsmHhCcCLI3ozN6HjueNSsWT64vk7cghbe9D7L3fPT+3sgJN+50q2YxOsU4V1jlUI1oswRmf7q0ZISegMO19/6hrWH2dbQLIH1GmfYZBIgMoEYFm0SSpbJ2GSZqnOWfDBN37sGFqXG0ouIk5GAGvBLLKhut7L+NwAs8EvgV5EYrh2FGUcTwfjWtCNs/tW3aw0odDDz4IKs+ZJ5/LC176Em7f+hVuvuMzfOEfP8gRBx+EHQ4JNTz0xNO4c9M/sXX7N/jGNd/mz678IAvd9dR7QNeOUBnoreWOXXvYuSdw6KHr0cBZjzyfF1z2q9x0279w253/yLe/9zfkZYEPNYcctB979uxi97LB2A5z8+vw44pdd2/myMP2Z2W4RFZA7gJUYOocUa6nm8Eh+6/DG4Po9QghsLy0RFeVaDJkNseB9z2W337Vi3jAcY/hoP0fzkEHPJyHnXgmK0vLjIYVi/P7MV52vPa338jQWl77htcSqgFrugVDU9EfVzzkwffl+9/9Bsfd/7780guej3cK8gXwGY859Uk87/kv444t/8Qtt/wtX7/646xZOx+T66mod6ul58o/eTevfMWvUpSSlX4fgG7mIIwZekGtysn7JqKTOoQEWK6aW7pJX+AFTM0nJ7JFiTHagpWxH2od962GbcMyt5FxPO3Zbx04PpVd3SO13NEZFjqzmc3s/5LNQNGZzWxmP5W1k2MZg9oMMduqRSBUDL0RwaWkPyFOrHwEwyKjUbbgmJLZqq0B1pSQq5iFDQAYgsN7S1WPqEZDqtEQ5y2IgMPjCCAFtQ9UzjKyjqG1DIxZtY2sWLVVQWCCxISo6ReSJzyCoDFDca4VmRIx07N34Gz7N7ikbZp0TaPAnZswMZtQtLS1ICcprLgBdbVC6KgzKCUImRaQwbWbEAmwnQI1fQg47zE+JjpqAM3gEiM0ldMpZD7Pc3ShyfIcnWUIKXHeU9U1w9GIqkq6qs4QgsMRsGESIp8p2YZETnRk0/OSIjFVPD49Fd8EQLrEPg0Bn/TPJhPvZkE82RpG6d7bf96mGFA/0sI+/v6/DeIGFFb2QPQgl7hxHyMFugQzBO0MXamRDl72a78VsYB8xP946XNZuXMndruBfs1b3vBmrviTP0eWGUYMOPQ+63j8KSew8fobuOmurTzsjMfx0BMeGk8qApdcdjEPuN+h3HjNNxD5iKeeczp/+8lPY4D3/9U/cPCDHs6a9R2yaju5G5Jp+OK/Xc9Ou8iDTzweocD77Zx8yi+Qjw3fu+pbIB1CWqyt43lcTEJi8shIRXRx/YB1MYS18hayMpb1FnLPuec+gaxcg3IZWEMpPDbBM6Xu0CkLlkKNEQkushX43Xz/368irD2O0y44n1pArixv/6M/QHrHKHQxisSkg24WEAzIVJ/BYCd/+KY/4oPv+xjznbXIAPc5dg0Pe+gRbNq6xMDO432JVnGdWqqYoMYbSyCPrU91sXXNHMvY0d0883kv4Tde+zoOXFgkHze6jAJqExelteXU0x7DQQcfmYRALVrn+GwRA3QJ9KRjVA8puoqeHNOjjp170FiZMwa8t5TaYMYr6T3sUlHgMo0TIGRNmUncOCJIy8BIQpAVo/EeKpERCFx+6Zlkdgcnn3w+f/ePN/GK33pZrNsmCjNYpB8wVwxxo63MaYfCg8+wao6hzLEaQkgL8ITlCS04/dGPpLOwHmeh0mC1oCjmwHkKpTnm2KPIFzuUcxq3ssQCoL0EMQ9SUecSrzylhq439GxAGsEfvet9XHj5S+iuX4tmmY3Xf4ePfvLLXP4bb8NbjXCe17zw+dx69dfZs2MPw7xkEAQrzkIOTjvuf9SRbFgAF+bZcMjRbN9xA4887TCcBC8cUs6B72LR1Kk6NInF2Ya9+rY7ciS1zQbADB0knbYHnR5zYsU2vzQJdgogm2heRkGBCdh2j8RJeyd0asLuU3+atD2bvnXC/4/fNzqxWfptUkBGeQyy+EU6RMOVVU34+qpw/4nrVU6fZ1UY/eoyjTXnF0i0SgKyMuqJqqI5j0RRIMloD7AKgG4+yqnvEggtJp/F9PXsNYDF5EXNSBcZpip4hDdIHASfck0l6mvwSByKCokhNKElCpCSgEYEmSI/ophDHL19IrrKpCEpExHYJQBLTpjCKXolZa2McgABZPAJnFVk2TzDEQiXU3Y30Hfr+P13f4STH3sc+x/c465Nm3AWdAjUozGKNVx99XVs3b6FrKhRWWSSVr7GaEPV0Zhuzmjs6SrITIYWaxiEA3nzFX/JSacdykEH5tx1x0YGfTChJOguXmV8+StfYtAfI8QI2V3mjHNP4VW/+SaGwy5Bd/jUZ/+WrTt2csJpp3LQcfflyRedyh+/9e0UdBn7/XnnFX/NAx58Pw455AAqH0PjK2mYWyhxQ4s0Geg5rKm5+NKnsO3uf2DX9n9m251f4rpvfYb915c4U0GtuOvmXXz7qm/ysQ/9AcPqFtRiwZLzyDwm8aSuWZSWt7z8uWzIal7ze++kdvPs3r2d3ctg1QYca8ll4Dvf/DK7l1eoXE2vDIS6T20yPHOIoNFB4I1mLiug2s6bXvcKznjys9k67BC8hhDwUuNkAUInLdoaT02T/ChIQ5BJk5kYuRSEj3q1IqfJD9CEMIVULjji4BQaPQuFEBKUQegKIQJSqvguhICXJvYpKBT5KjJAaLwWU6H2LUSf3pdpx8/MZjazmf2sbQaKzmxmM/vprF0o+RYqisFZMvJAQgTiBCnkXRInSFJHwJMYDi9kSHOeGJ4T/ATEq+saYyq8sVGv0IcIQjqfQr9TIgAZQbZpRqPxDuMdNhD/+gh0mjDZKuepnKf2AR8EPogJi6VlmzIJT0/JnYJzeOsmC8Pg0sQwhfbtgxm59+cmwVL7N1ViA5QKvzrRkkwh8NMM0L3ZoE3W9wYs9Xt5/ffWD01ikNTOMqorqqpqpQNWM1DlquM05qyHlvGr7oURe0/wcDpMflXZVQkgZvZfa5I6JCELZ3BmjFQFIwNzXcDE9tApuwiXwAu/xKjaQe0UmzbtBATj0YCTT34kc/la8nIDeXc/PvWRD7N7210csG6R0WjA8iBFwgpPLgMb1i5yy803QvD8yq9czif+7D3s3mr4my9+jV973e8T6j69wvPNf/saa+YP4qwznwCqM7lyKci15Mgjj2Lzxs2AJdMR9Ylr/gzhA4NqGN/HUY2WGZ1ODwMxa/2wzzOffiFZtoZetsDBB2/ArIxjFvNM8J4r3sVhRx1DoRY5/phj2LLxNpRKKWKcT5mXajZuvI2j7vcgunOJeZZLGPfRWlOhIYfBgCi5urJM5gw6g26vw3BU8dATT6Cb98hVQS8X/M1n/56bfngjImiMV1ji2pVgwYwRAbq9+UjE8watBHVtedalL+Diy17I0595EYtFRgeQtQdjuPiSy+hla5krDuSEBz+QLTfeGjPGi5zRsGJQ24gnViO0r+n2JP3+Ev/6las4ZP0hzJVdpBI89RmX4ABdlPzrv32dxf3WIVVON1vPcfd9AFu2biHrxhHhqq99izVr11HqRTbk+/Ghv/gUFugtrsE6FwOMleCtv/d6btt4J+987xUUeeySjANkjnMepKQeV3zvu99lrrdIJhVzxSJH3OcoRv0BKoAImrBnxMVPewadfJGu7nL8MUfg+iPMGIIu+MZ1P0DoLmWe8cD7HcJpJz+QIi8ZVY6bv/dd9ltYT09pSplz5Yf/nEqXkBeMDWAC3/v2NazrrOfuTRt51atfERnIdsy6uTmcLBh5hdAAgsG2XWS15+ZbbsQS+N4NP2RxcT1ZsY7DjziOR59yIr2MFkhousjKjidqlE3oMvc2UZ+UmYqcpvliFeNqnz6cQExi1Jxv+rfWfTXpj6flXGiwQb/XN1Oh5VPAX/vPBDI2nDI1/X2769SxpvZXq36bPug0GHkvzrJkpNu0AAAgAElEQVS9rmXf5afOudeBBBqRZAB+pDfuXs5z7863CTNzeg7VHk4SwSghcELimzD5ECIwGqKUEDBJciOAoJCJbdomeAxykgSn0ZQMcW7RMnZDw6xt2tXqvzERnUi/awaVpTcH55//a2xY/wgOPvJxBNXjyis/QPA1B9//WP74PW/hvCf9T4479myOPOrRfO4LX2L9hpLaj/jdN72Fw45+Cocf8UTWrz+V6264nqc94xfR3R7LY3jaBS9hwwGnsP+hZ7F9l+GTf/1xMmE5+Jijef8H38aTn/orHHTIiWw48HT+/nNf4MD957BuhBEVr/ytV1FbOPTQU1i34Sn8+cc/zWc//0U8EicFv/HqV5MLzdqFh3Dofc7gi/9yNf/73e/C+Jqst8jIK4ISLK0sU2ZdtOxFLeeii3EOlYN1Y8pSMRrvQspAkS1gKo0Qije/8ffoFBIhHcN6hMgLlpcrOuUCOI+rRqzNJe95+x/yiU9+gYue+0LWHnw4H/jgH/DUJ1/OAfs/jEOOfDKf+ezfsXZtjzxTjMdDyu4c3fn1OJchkNRVxfq1C9jRABT0OgVj4xh7RRAFBNUC3S4IojR1M3du3qWJ3AJIgtj7vWafc7NVc7cQiNqk0TMTREjR9cmLIKJerRMGmEQY/cRA5wwQndnMZvZfbDNQdGYzm9lPb2k23cxXJHHSLAkxEVLDkZgKqW7IBw3w17Isp/QqRcomL1PSgL31RKUIibEQWY9aqJSzwrcbLoDzBOsINqzanAt4zz0SA0lEYoWqGJqfMq1PNDFjaDzeT4DDafAwhQ3KtKn0X/tZxKRT00vIyCHxcUt1E+sl4KzFO4d3huBsy/aZ5p2EELDBYoNtAdFmsRUaaQMRJ6lN+ZYnZC3GOFztsJWlri3W+rZ+nA1TYOuk/lbVXYhJH6KUQIaQcVEwYfhOMs/vK+nSdL1NZ6mfalE/k6Y6s9UmAnSRKQzcUZYlme7iXMpJXXQRvS4DM2RBCnoAesCulS3s6o/YcNyBgGXNYsEXv/Jltte7WR4HRqPAkl3hwqedwTGHbqC/5XbuHi0xEGBdH4Fjx9ZljjrmJIJaz4HH3J9H3G8db/pfz+HGmzZxwOG/gMjnqKzhpFMfzZbtW/jqlz5HGO1MTBaAnOVRxXU338rRD/4FwDEe9imKjKoGjIm6unkRmYedHKUUYxtb1+6tWzjlYQ/lZb/+65jQZxB2cPvNPySXBb0cCBXHPOoRnPH4c/nqv3+XTRtv4IA1JV2vKYBCyViBKmf/Iw7ntu99Cz2KzDMAypKRsaiiZHkA3R5QWzb0FsidZKlfs3M4orswzzX//h2q/oC6qhg4y8Ds4ZkXPpWur5FFhk25c4KzoDXCWZYHy/H0493M5YqXvvpt7GSR33z1/2JxAfbs3oH2IOyYB9//eP7Ha3+f3T7Qd5u55Zqvs98hB8aI2ZCx6Y67OeGEhxP4P+y9e9gsV1nm/Xuetaqqu9/33YeEhMNAQK4gMkgISACBxACCaFAZZBAIDAgyyjCjfjKgDIooB3XUyEkFBEI4GYQRR/lGhw8dORMMhyDCEISEADlnZ+/30N1VtQ7fH8+q7n73DvAJOnJdXz+5Kr3frkPXYVXVs+513/cDzmec64nzI0xGngfe/zyuv+EGdsOUPu3QcJSL33QR83nift93HkfaSB8j02NXcuyKT3OrwxP2OsBNuM/978teu8tue4z3fuADvOaCV3LDkRm7QdgcVebxuDfm1573X/nRH3kAz/yPj2WeYJ4gefvMvibEhlwd5j73O5cjN91ITh274Wpu+PKnueNJm7TXATuB+97/YfyHF17A9TkwTdfzxU//LYfGDY1CF2vudp+zuW4WmcXI/Ng/8LmPv5s//dM/I8YR97zHmcSdG9lrv8rHPvInvOxVr+bancQ0e3qF6Df5nu85i37vHzj9Npv86GPON/DKb7E764A5WaZEgRwzh259J6JUnP4dt2HiO/71Xe7K7vQoO3s7hNDxD5/5FG9/81+gQOiLVD5C40dWrV0TSYL5HqbFbLL0IL09K9PAxjSQQ1eYo6vg3L6n5yCbXvxRAIu8fCYsWY/KcoO3DBau41uLxWDwccAoqCmZVUnqSOpJ6oha3pOiJnkXv+/daQO65bpmIYnu01lkkYUNAYix+o7XXxTwdLnc8lPELYFTUaRp2Gnhz/77H3DFFR/imhsu49Wvez30mVE1omt77nHWfbnm6vdx+eV/zeVf+DCvecPr+djHPsZt/9Xt+ZlfeC6f/9Jfcc2X/5obrno/f3bxn+DEc8PeLu5k4a3v+kO+cPVHuerKj/Ce//Fu8l5iPo2gFXe9z7358rWXcuWVl3D9DZfwugsv5EMffi93uP1t8O4gIY5405sv5MYbPs01V7+XN73lXeztzWn7nhA94re46C1v5YabLuNLX76Ud7/nrznplFMJCdouEqJwm9vdib989//C+0364KiaA4RckXVEFyqyjtnreu58t9N56zvezmTzDtz+tLvz2cs/wX0feCYxbUA6yHecfhr/7b+/g9vc9nS2tu7An/7Z/82BQ4dok6MabfF3n7iEN73xLcxp+O77PoCbrv17brz2U3zhq+/l5a99C5++7OOcctIWt779d/Cmd/w5MSkpCeoavuOOd+L1f/A7nHRgBNUBfuZZ/4X3vudd3O7ksQH5MsLlhC+F7kiCpGJDkXLxE73lSbJ+zcnaSVrkl8vniCdnJWPV7hOlraoiTstoSCRqWPvEr2Md6/i2Cv+NF1nHOtaxjm8ci9S5AHeOjKgBo/a3LCTjAKRM1uJRVUagrSjQULAoUVX1vt+w9Qt7QTPuazEwS4X44/02F55IhXU5SPgXbEz2sxxXq62nUqRoMY9Vjiz7wL7j+41fq9DScN6OD8nGoM0LOzBBdGX7Zcp52J7t5xJ0XErlh+M2sHTwSI2oKiF2hbW7f58WbNWhs6xp8XvDfBFFi7efDFyerIXWNrAQlswC82hlwUJZ7N9aE/UvFwnoOqhrsqvYm27jTN3HyAt7s10OHpzQznYICWqt+ZUX/wb3/4Fz2ToE9Fv8zLOew7N/9hn8xQc+jCu367XXzZjfdB1n3PUkHvTAs/jZ//AU/vhP3kl2E173+gtJfeA+9/5OIiBt4jde+Evc834/wsv++D0cPoR1qNwmXVImG3CPu5/OtV/9By754Mc564H3Rhjz8cs+xfjgAU676+kQPkM92oBul80amCroCB/7QiZzbHcRlxI1kPuO7WPHqJoREcVFeP/7309KU24+krj17Rt+5T//Z+5973tzn3vdkS995go2mgbfB5yvSCGCd+RU8YAHPwLd/R3+59v+kn/3lEcwn7b84rN/lp//xReSJVBVhbXnPLPdQOM3GI83Gfsxz3r2s3nik/8dH7nskwWTcFxz7Y0cuf5LHDz59sTuGL4QCdWPINegFeoSTmFj5PnIRz7CaKq870PvxXMzs91jbB6sQeD6K75Iuztn2kaCQN1n3vPXf83Rm68hBmAaeNsf/wkPfvrzDQZTGzCqmgnz2c2ktmdjbEr7TCa1PZv1CFSYhY7pXsfGwRpU6ds5WyNH7iHFHsXR7c2YHN6A0BP7wGR8AImO3HfgJrzjze9idw/e9iev4JnP/UVe8pLf4gW/9GzKJTNWqle6UHHzzTMOHT6ZkHfx9OztbZO7KScfhOu/fDU3HTlKr0ooWuyPXPK3zHe3SS14J4RujicTcs9oa5M2ZmbTSOMnVGL77Dwcne2SVVCFEGf4BmYRsp8w32t56W+/lIc85hm8+EUX8Nu/9PPc/vS78eQn/ht+73dewEMuvph5iLz4gpdzz/ufw6FTb8tN//APHBhXpBbGzYiQI7s7N7O14dG0Czly2h3O5IlPeRov/M3n4IBIUQkUIufwmOwLV3KRuBcsYoC+VtmVmYQeJ9keqti7BeiZ2PcGWiw8DEytMMZWANflG2Yd33zcsn+ngUwUtYojqSPjELz56S7wy+F9vLx+Si6gqP2lGdIAnIuYDH91UPKE4jeJZSP4Wp+6WPasc59EBh79I89AGuiL14Nk8BkOeOgDBAedpR+I2nh1zuZUoBFGRTk9L1s+XMNOBz/ymKcTMhzOEDoICuMG6s7Y5DMPzSbMt8GLWUg4gSqA87BT7p0q2j4lgboGF2z9bhhbWGVBl9+YzmxdzfZdLParVWOOK8lI7KRk7PYQh/x0cXnsXGhRUA103DI5hxG1S9Q1VlRPyrlROx5VzOViuOzlFndAVS7X3JJRjnz1HdAcILfb5DgrrcFBCqj05WBZDoIURdS3EkmSeVuXY7YnkbcDUWfsUSknyTsQRw5Dc1o/RdaxjnV8+8QaFF3HOtbxzceiU7bsXg0SK8nmxemERZXKQQaOFCapDVcv5i2K/SCIWIGlzFImnsmIUEA8LcmmrICdDvXmvWe55zLpH1iTFBDP9uU4kBHr/A/LSwEbh2qYKS8LRq12KuzfSxBy6Oqsgra3CIymuFhvAIIHUFUQ6rqBwiBdmtwDOZbOjbE6ljL80vNYdGAH6o8dR8xhea6TmP+eCnkAN4eCDmV973Tf8Sp5H4g8JP7lhFmnK1uiDCWhZ2WZfcc/sFCO/34d/8eibaHeAIGUtqnrgBMY1UBIaAhs70w5+8HnQL0J/Q2c928exbvf9kpjRboxj/qpn+OmNOL2jRAU0AbkJN73ofeDH/Gi3/0dnvb4J3OqCHN3iIc8+sf4i3e8kXqQ4tVbNJu35VanbPKwc7+bBuj7ESEeJvTWUTzl8IQPfvivOfM7z+Cqq69hqnCXe92HSz/2t2gAqlOQ5iA/+bhH8pPne5o4JwoE/3Z+Jiqj1OKcsJcP8113vB3/4QkP561/9Mfc+z7ngIKP8G8f/+M045atQ8pbXvc2fv/338QnvnQVCoxGI/ouIUQ8Hu8cMXqyO4W+n/Ped72Jsx9wDk9/2s10ZC6++EK67MhxahZq5bbs84hjc0WjoC7ypKf+FKHziDekqcnQVCP+4oP/D5VTvvjpD3PbyQhtPKnbo8nF7bE+lV9/8QX8/Pk/SD3Z4GUv+x2sRs+Isdugd1NmPnDqd96Vi9/6du71vfcBgcq3nP+E8zn58Ih+tsuTfvInuPr6I5z38PvTAOQecZts702YTJTLPv5XbG4cpK/nEAMvftHLeOyjf5yvXPUFkG02NBrjczThhq7F5ciGQqTjY5d8mNufdFtmskEvmQ988mPULtFIQLPyhj98I7/wfz2fz3/hc0QyL37Jr3GXuzwQj/CiX3oWitB2UFegUjOeHOCmYzdx6OAE2CA1m/SS6YFT73JH3vLm1/OAe50BlUDI/PjjfoLNrZrxKNAeu5GrLv8YtxuZR6eOxzzivEdw/hOexleu+iqXfvj9bBw6SNAZjOFv3v83HGzmbLptXAJtJuzIJvng6czJ/I+3vI7vvOt389lPXMqf/re38hsveDbnP+7RjETAN5xx73N493v+ksQclTEf/9B7uO3hEUFbcl3xvQ9+FI9+1MPQfIRrv/IVptWEn37ucwgRGpcJlIJKC8zA3q4BvwKKJgbfTityJCfiV8dFGhoisCjDvgKMLMGhATTdK3+b3+hCPSsJWQMa/0SRy7lcvg+tYrySnSdHITkhZdPdoLICasEi2xje08PlFZvnFkvZjAVMnlfWPS4Gf/CVevMnvpul58tXvYPp3h6TwyczT4mkSuM90nWkriUR8JWap7zzRHH0AVxyaOXomVMr+FkC30A2P3RQ3MaI67sZmxtj3PaUcTOG1BNTIIWeajyiJdP1PbkPHNjaBI300xbJHqeeTiIJQYIyqhvwiTCfE7ueZnOTJImsUgprymKwOMa4OF7NEKMpKUCIsaOdzRmNRmQis9kelROarcOkaSRmR1U5+tYY4DkHElOqyuNkAlqTO6EPLd536KiBTuimLdWBQ+zu7rI1Kv7R4xGzaUvVJ+rRBiEFZu2UsQfJidRn84RWh3MCfQ/AZpXwNcTWiivpMLpuMKsdFPvby9eNW3qeSCKr5eOkZLl2LkArhWmc87KNljwTVXNuCCwG/dexjnWs49shJH+t0sXrWMc61lFiYCGufn7wA+/jQQ84G9QM2VORhb/nQx/l49d/lZmCx5kPZ0zc5573RGLEi1KVJEvzLfsU7S+ulE6scC5SROdLJuSwb8YS3S+LH5Y5/neGjt0+w/cV8FHSkn15fEX442N1G3pcFjnMc2JiOVcA0H1sTBHzV5Wlv+gAKroBnB2uhZpfU2ZZkEq02BEwJLrGpF2ez7xvr1YZorKouLyyvGa8eFtv6CCU7aj6/dl0FnJhpFjhBiFJwjnzGTWbKWXBJkVP7GRxCx2vb5O4pfb/gQ98gLPPPvtfete++cgYzSX14Ht29jrqzZMAjNXmA+Gqyzjjvvfjle/6W868370MIMTw76qAJE4SpBkQQZUkG/QIMUMt4NmDfg6dcmzjMD2wETJjbQGBmHjj697Atddfx7Of/1z22pbN5gA5Q1eaQ00izXdLdeiKORXJwayDzRp8PGZFSaqD9F1PVduKMdY4dcR5ixs1POt5L+LMM/41T3rseZB7sqvpc6YWR0jCvBSFmEyBCoLrEXXkVvEVdKlHyXg1SmynkNOMJvQgagyY8YgETFPCa40D6p7FABIOQp7hnUJsQKDXHgVcb7LXUCsdkQmZnBJRq8K07wHHq97wdr7ypat40XP/I1TKnppNwIGUSP2ceTPCoTSzGbgGvBIziMvEnMmiVBmkbaFWgpp3aR0y6oQkHYIioaaddrgDNRGYHoPDW2BFfnpwFSn2kKeonzCnwQN+fjO4CvpNqGCv+ApMIiYXFhvASjPD0IPrmTPDcwABKgrDN1ekAC4BVSKoFW3LcQ/vNuhpUKDq54iL5YFZ0Wdv2FFv5CTyLoQ9a731FttRUQ95NmWrGdmF9BA8RAKOnowjUEOEMTDvIY/Akajm20i9yVw9CZhwFFIHskVmzLEORg00BCRHaAs1zAttSFDVBmKHG7j49W/kwr+6nD9626s5AORuSi/CuGqQUN57HgKegWBlAHawGQLF8IKhCNPgCSgDw7O0vSg9mYSnWXy3qrhfPBcWX8zKH+P9pC4JZcGlN/Q6/rGxMlqSAXH0JXPQDH/3vj/ijukSNvqriEkJMqaVA5x8p7ubv4SOsOtfBmclLSTNAxlQREiS0WyfIkqWjGQ57tNAVMkUpcdK6HL+8fs/+J2ShTYluixUzlO1Abc1htwS6PExM2tbmq1N1FXEvYCrK3oXiG3HyI9hd2r0znFD28/JtYeNMbO9XbaSw6sHSYS2xR/YIHdzxJnNgKoDycy3j+C9x48OGxXUQewjbnTQ5A9GY4fRBsz3SJqImqnqmnY+p2nG5JTo+556PCZ2ATcaEXb3cM7Rti2jgwdJsxnqhRha3NYE2kC7O8e7iXm1D168ouTQIY2DkOinPaoe5yorXBnmZjWlFbiG5LwN6k+PQlMRXUUXE+OqgdmcvS6wcWADckeczXDNAbpZa8MlTUM7jzRNA1VievQmmtFBu4TSmcppdZS65GRfjym6yHfllr4ryiNJuFRyu1RDziSZAUqONZIVjT1UR9m57oOMdBedJ/pwkJ10B24Mt+Fu5zyexBaaV6yTJBHLs2X4dvloGu6d8rwredn73/9+HvSgB33b5pHrWMc6vn0ir5CchlgzRdexjnV88zGQDmR/nwmW7Embn0ryajBkwLw5U04nrlh6casg3yoIuQQ+IzFLAeiM1aDZijWJFCHZvgdeJhOX+yZCvoXtD3sAUKiki2nx/QpAtrrOEjRdOQcr8xIJRPazNiQtJO/L7Vunto9p0bFZMDbLORzWMdKl6aiyCjmbd5SIkDKIJGMdDTJ3SQx9mQWxSMo5x9ixThQhl0rw2XL84fhlOJ7h2pb/7WMpDazVIvFfNJSlpF6yu8Vkex3/ByMGkoMgFdXmiC6Y7HFcAzlyZN4zzw2jeoxi4JAmIPb4yjzuQsq4LpsX8KRBc0+OtTH8IpAbqAxFVUx62DgxhElm4JXnv/C3eMc7/xyhYVI5q1tWWOQCSFacOwCaiClQeZhH2Krt3lW3RcitAWS1IxBRFJdNg+2ahr7rkH4H+j0Qk/EJSiVK183RulrCOx4Q8FrRhbYwtqHyVcGgMqiYFF8bqIGUEKf00yk62aRRY/UR2d+rE9BQzEb6ALUnUdHmnk2XIAs+K4hjGrYZe4cnk6IiVLSzHu8haQtNBTHgZoHxyJNVyc2IioCSYVRBUFI0vIEsqGT2YgYn1KOG3M/xIqSuR5oxmUTfdTTVBATq8WBhEtg66O0QgoJryATEKZIPQshUEu1Z4id2m5fy3inH8kwR6AVGJkfVMbQBvKsYUdHlRA49ja/sXGnZ79iRQyDXtkFxm0CN8ehhXjkcHocntR1VFayqnqvJfWuDX9UB0LGBvwVLbEYTYleqYAu00zmjSc28C4zqMRWQHOz2UI9ArXQW+A1IHicFQ0pq7VwbEia/tceyGCBaexAliBI02363U5wIV155Fc951jMWaouqnqBA7Fur5SUsGlBF8eMWWPqJwr5iKIs4ThYvQ/GkZawKCgBCedW5BOREUGv3vgCri8LksP+Zv45vIQYI88SoGo9mJXUJyQmRHhOZ14vrn8UjpOLrmAwEpQjhpeRelOI5IgXM0uM+V4Cv4xQtSSyfSLdwrXMGlxXRmmbSoNOWSivwCaYdcwfNeEzu54xPvR1xd5u2bWmaTWh7qqaxAdnoYLQFlfnY1tWINkWYR0Za4+uGfm9K1TT4zTFxb4YbjQ0462aIz5Ayo9EBO/AY6GOkchOcU9rdPbz3OG1AM2l3jtY1qhmtHbnraPyYdt7Z/nYJsiOnTLfb4v2EPgRGh2/N3pEjphzorThd3muRWNOMTgIyXduiKL6u6ObHqDc36Y91qFRUWwdhtkcKGfUePzkMXQ9akeYzep9ovIdqTGrnuM2GBoi7U9xog7H2THemTMYjxDW03ZTmwJg87Yj9lObgAWbTKW63ZXLSYVI7N9vQApprDjagXsB00fR1QdF4C/NW8zSXEy4PlguJoXCblqKpBtRnG8BJGRcrBGMEk2vWD5B1rGMd306xBkXXsY51fMuxIspbfiNKIqFi7IcsJuHqUikKkfJiVF0GhkNJ3qwcShp6nGh2C++irAPzwYhuXkBVi+9nKcKkwmrCNUjvhxhwTvX75fU2z4pBgW13UeF9hY0KBk5yPJBX1huSyf3A4zKhdAWczAVllIz52GVK59XCFysAWekAp2zWAwMweks+omZRYOd4uQfphP1NOSxk8wNDlAEMFZZMECATGYT9dq4GgNUVkMk6WU4odR4EssnTBqezTA/ZFyC3LLiOf7mojPHbk+hIbHjDL81XIXHqd343X7zuKO1QQqi3VfDC4BubAD+eQGqMEeqFkS+4oQIoMQo4jwe2BnJbzib38yOu+MoXzUkigUpZQEDobSAjT4rBpJKlgggTByF2VM4TsqJ+TM6R0Hf4urDIC1tQagMYfus3fw1RYypbsTDBOajrUWHQmQ/jUMskA5VvKKML1oaL5QQhGLBamaA55g6nSjUaA5BysvtQhRCNKGi+cgGtCuhXQY6BrB4vFfP5NqORsfKcQOMrEj05C95VEKAZVZz/+MeiXggkchJGjYcMLRkk48nGiJJqX78z54AINM4Yjm0MNFUN7Zy6rslA1yWaekzqjNUkDkLqEU30XY+vx4vbNpg41UTdAi4Hm+eqJWgD1JJN4h0dOCHHDA76lPGVEFqoG6hFkaoi9wkRT8wGsqrLiLf644JD8eZdXc6rSrVwMa7q2tjPAkhAHMaqE2G36/B1PWDehJjwTc0w9rMxHkGGSb1h74ssxAC+ssbvCeUimuXEglQnE1B7w8TCYlKsGAnVyPbHLh/eFQfmpoLW84svegmd1Au4ct7b71VVBTEu3imuvCfL3UlGlyXpBqagtTyWo5GlEWsoz2+7H4fBrYWj6OprYrjREQNPWG5u2LobGsBCgr+Of3ys5B4S959GMUCpqipcb/e55g6XPNDaQy1HoEOyvUcll/dvaUmOXB5iKxe3VAZffLL8sLLkJe9aME/dyvZWvx+MLQWjvgNHI9V4bOipmBHmyPX2d+7h5m1c5XBeYLYDzRi6Dj8eGeW/8jCdgwOpHSNXco0UIVVUTYa8B0FwjULbgReqsYe0B7GH7KBpoJtSjRvoWmgjzUZjTFGpIQR0q4J2atdgXvRG4mjGHro9msZDmOErtfX8hNpl8vbNbExqoMf5BGo2AeoOQJgBPfXGmLy3B1mpRzPbFz8ywHf3apCMVmr39lzs+iSHVkJTQ9y7Hrd5CGUG/bY9R7Y2Ye861MHkQAN7N6JeaOoM86NIirimJuwdM1ZpTjCdoxrLM8oXrkEPKRmRIAOqLK0bTvzU478XPW45VpJcLch5xlyoxWQAONAWdI5KXwqkDoDpP/6uWcc61rGOf65Yg6LrWMc6voXIDMxAYT9DUlUtYc8JcY5PffrvrHo7IMkYmwPoKNl8jhRn/lNZyDkaaFrA0HTc5/A7x1eP3+eNOQCYLPdr6YmZh+7hCXG8XF6RE9ik+87CCqBqcvallD/HdMI2nWDS8pxRNe/VhXwNm6eOBThr6w+n+sRCTlpG6nXl7wHcleLfOoCeqiw8QZ0U31dXqsdTltelLN95wat1v73o4tzlbMvFgdIlzlgfagCGlmsn2WojD3IyazVqLF3ZL79cs0X/8ZFSWtxHUNg95buvGwJWsTjR5kAjY2SBm5drpRWhjdSjAoY4K3jhayAFRBWnzu6iDOLHxtCrsUJqLpJSh9Oa2AtVNYhGE057qMcGlAmmBE3LvnkssE+IEaQHTaRcIU4X3sWVM06Ul4GX7HA6QnKAPpBcgzTQ9XPqWqz5pUTWysh9w/0VrWNcqzHMoyZE3QJo8xKtE15PEIUQA772hh9EOzHZjZZVO1KkUgUYe7sAACAASURBVHMgTUA1oFcOQMkpmbQ59YivcHb6cKMRbRdoajtRTu05OaVGBhAsBOqRSakTUFUNqc1oLXiJNhBFVQrSqd2aYgM1ZkeYDGBDiSLEnAygK/3UBjsurQwIj1L2DWVUNRDLAJeU+5hMnwKVeLuIbQ+NLm5r60Ibiw0PRIeooiRUe0LoadzmCkJnVYq7PpNrxUmG3KN4quzpe3AuWZuJGdRRF4CP3nwNs6tIyZiVKUXUWxut6wz00Cecr+h9MiKvU9tAX5r+yMBNEUdVQZcT1TCIEyM4A8mHOyx3glQe0ZaUelQ3bYZiAG9pAJLN9sRgS8XXG9Z+59vo+ACRimyYPxEYJV0MDArRgBffAN68GT3EmHGusASTIgp92KX2m9YegUSH0BFjjXc1IYB6G6RMWWzIo4AmTsu5xS1wi0EZENKeyZhzY4MN1dd/xKzj68fC87xYWhwflVdwQqURSyPm7F7xGSTZe1OJLG8c+xTJhdVZwC8SWbTkRLbcYJczRBoGQFkul2X/cqt/iziiJIKzB2gVBYcjS8kTEmSXmXljsFZkA22LPZAv7TKolgFkLSof8/KMLpvPebEvyr7kI2n/OaqqiiCRIAElUYUKFDoXyDlTtQ2gtFMrKFlH6/LGnUCWvBi4WOR6YpZGqdCij1corYZoJuXWhj9SA9luBiGSc2+s3hgQcUgaQ3ZIymQCmd4GnrNneFCa76oN4qQd21bStiiumpLrRsuXkyPmMpidBB/sud5pT4dSx9oYnNITxYZzFPDBmKJRK5KzXHC1XYAWdZD9nUpeKeLKwPny+icg+kIMGNROyfYx5ZacBYJDksNl0DyndtsQ5qREeT/dQk6dlwPx61jHOtbxfzLWoOg61rGObyoGtskQiz7t8RI9NQl1ovTvMmQ3UCndYlsm1SrJaTZgNJbkaEico7BIyBxCKgnUUBggle240mnX8v2CVYkspf4CfTHY14H2k7IVzQQGk3gZ5O5indqY88Ib1A9g1JDErcrsh++GqvE61AK2chdkqyAtAyBaLACG5ByUkAeWxpArygqSU8hQsqw4OxzncEWMiSu4BQi8BIVN+mmgrKghIrJIgou0KmdSgphTqRorBn5iya9KjZYCS6giUiDSXPxaS29aMd/ZxU4vyCtDp8uS8Jxv2Wt0HbccIYTCJt7faVPVffO+XjhgJNbBrqSUOndisJl4XOMJfTRvTS2AKBjjhUSMiQ6Hd2qd1toYnN4rfT+jqmqIBrzvTk2GjEbaMKd2m4gqs2lkMnGQIYRkBb4QIonGVVYQSitUlK6PaGUgV4oGzjtfwEmMK0VMuKohi4FL1J42tzTiIZqM2KkuJaGiECH1HTryeMkErGiGE6zz6qDvA77x4P0CKLKBDF3KmlMesH+6vqOuanKG0HVUjS/PBrsvzfAymQTe1WSpyZVJGmMM+OK96cVjindD+nIIOG+81nmMjBeoa0RxZAR1BqymPqL18Jw14EFFCyPWEbI5txlIy+L+7HvzwpPh6ZLtHFH6wW0IOK/0uWXkxsa8nc7xk5Gdy8K2TSxZ+inOUT+yznJlgHzlrc3FecRPHPOuRdRTN44O2G6nHG5qcsr0baJuCtjbTY2F2QeSKs7rwvagLZc0A1qb32qfOrxmBANEu9mMajImAV0fqdQNdYtIMVoxrSJWaETJqS+AfUPXTambEYI35rC3ttuHHuddYaFCSpm6UlJqUWfXMWMMW48QxUEIuGYEKRKCJ3grQChkG4Uor9MYWlw1XGNPbXgXzgkpGPh06cc/ykte8iL++zvfxrxtuefdz+GtF7+FM+9zW3oCjRsDmezN89dUBaWtlsEPazRWKMWrMb4R6EKmqjwCtHtzmsnoGz5b1vG1Y3iL29vvlgawkj0DckQlk+hRFE158X5VgoHlsBxUFUtwTFHjTB6fbNB5+epdeccWRmhmcGhfySX2LZdXMCxT6ggGYtaDNcbwcHC2P7VksmZcNnVQycAWeaMXxWHv/CyxsF3t3rUcZMiLlsUxB9AsiwGaSsKJ7Yc4e8457chZcAW192qMc5ddeSiUQXkMlBzslGxUkAJSQ05pmaoo+zxYkUyWnoRaAaXsS1HOnixz83/WjFAhMgN88b6IZOaW66ln8KRIGlAXS95oxiDiouWxyR5sWYp3sFZUeVARDSNUCaQt57UpLHGz+1Dnycnk7iQpNlbZnvmr1Y5WpU3lHNjXixflIq91Ai47y8kpv6+JlIK1yyxkVcCh0YrBSbLqSnnR0vb3FdaxjnWs418y1qDoOtaxjn+WMIbiqu9ZXsBfQ5K1knIisJCFUwBCW3vJCi3/WACgAxIyFDYavDHTsA1ZLr/oLAjkUiU9lzyeInMdgMkF7jjML5EzoObVmQWTiIsweJUul7fvzUO07HtRnKVUikClhIorEtRlh0MQchQDGwt1dMHAZckG1LKsZCnWp8M8CjO0MCB0qAUqi46GK/ski/UMDcm5AKTZOgCkiGiR5kVLZi2ZV0QSpFiAXMcSURkOpXR2hgJYg/yuXHm7RiUpLp2ME5D2Raxl9rcU3ntiNEb1KlM0xviNAdFCActdz6QBQ6Zc8cD0hNziCKh4qsoRotlB5mREQDLQtrh6RBZlLyRqr4QUGfsMqaWSEewGGNv644nd85Ee70f0CP08sjGy382Abwb+UyjwXgQ3srbTQV07k5SLkJ1fFAvTnM0UUQE1CXauoJcC2sqYqmtR51FJ5L7D+RGhVMGtKtDKE+MMpw2+3B8KdLNAPfYkH4f6vXRdoKnVPAI60EJ6zk4Jpb3WVZGdSqKqldh2SFWTVAgp4WOPV2O8Znp6KkSVad8zrhTiGNQK03WhSExRXNsjzjMTjJFND7MZrp6A80SgS5kqywIQJbVmZyBK6Htc5WnJOHHEmPEDmugxxWNTk2kJOdCwYRJZB12fqBsYe6UFnIwNK1XwmyNjitYVEsySgUoQ8caQqhzmQ+ohQKsVIXRsenC1kiOMaodVPReULTabDUJIVCrUlbWXauygGRkYUHlcClhFJmsLdVb6vpCQHfQp4NWT+hk5ZnQ0phobwKe5yFmHSJncBmjcsDkgkbUhaim05ArjNIo9+2I2Ka9MKI56VA7UCV03tzabE10bqRpXmM0dFUJ2inlEOnw9uIe2pVUXFnVWkpiUOYQZTipTFwz3MI5E5qyzzuQ77nwalWwS8bzgBf+V77rHnWlzRyMbkOZ07QxGh+y9VNpyipF6lLCLbPsjau/YmK2Ju0oIuUJyptlwpG4Jtq/jnyYW6Ug23+8QAj5bDuHJiAQkFZ9lhExaeIImKYUcF5UbDfZaeoZaPpVlWLNc+zIYmgvbbxjAGHKnIfYDZLmwS8tgi8pgaw5ks8gYBnrLKLStt5TgJ4FURsmFAvRmSM4aZlJZDGqLLIx7bGxGLDdKGMN28Kun/EYoQzleI5JLXieZJGYLlJyxIWUY5BlO/uJCDAPhdpyOwVtVFx6rWbKxHbW8ewd7pZztugwJZgZVk0BYirMySFTyNwggiejKoHWxPeoL09cslWI5X4obgFQBjQnN3ggC2G8HoqmVop3r4DoQKfYLkDSRtADJLJVM+wfV7V29+n2S5Xwr05nwSRGx/c8poTkiOZCzGauQsdoAKUP0kNTaSq5Y53XrWMc6vp1iDYquYx3r+CZD930Of1lV8xVW4iIRLKDnAjgsLMshYZbluLGBiLoohLQo8gOLnoOQFuvmkqidkGKV7S4KHunAhbRwsmQJSBkllyVOu2QnsFhhkTvryj6tLjcwUodR/AEUdAMKtRJLedbKcQ5MCJaeSycK5i0GWbuWyrLDNlQGiXu0Yh8YcwQE8tDxsc6WWRUsO1KSpPSFBF+qx0sBikXzYrIuSiwda/MJzQOTIyUkifV/JAOunIfhmAagplCxir+qDH6qa8bo/6fIOS8A0WWRrxO/u+UwvbDknjB3+LqBeYKRUexUGjoyGgONM1LjvM34piLgkRxwVYZ+Tqg28V5L/aFsrEatyfMpMtqADN5DHwPqTBbfARmlGkHeiyYxrsyNLEcDChMtLovR7tRDRfHqDLQhIH6LeZuZ+FA6xSWlCSC1GoiL0pnIEa3H0M7BG5sztnv4ZoOYBxdFwTtvLETUWI146mao6u2YphkHdExTFS87rclS2XMj2LZbMQZi3QVcnem7jqr2OCfkvqdrGrIqI1VoZyAH6XLGOeiJJPWFqTtcZ7u3MqXgincQerSqyiPCGWsS7J5CURWDuBI4neEkAg05Cb5y9DmRxADoOid78NXLlDCTmeIYSWNGl+KJlZAbJfQzQorQbJbxjL4wah1WHSiYnLw8k2paYm6JcoCUE77dRUYjkni0LmxLMbksLgK7kB3trKGZ1GYFURA878UU7L5QQXO06uxhXjw/K9p2i6bUokm5Q7VGgFobUM92byD4ONgzp3OOkKEh4ci4pik2C2HB5ur7YExJwRicYEh4SuAjxEgfvYG7An0yG8GqroEWzTCua2Kk7G+x9BVHxBEzVAJ9aEFn1FoVhl9Fl0FdTYh7eF9GJlJx/Et2a4CS8Vzw27/LS3/7ZZAr+gzJmXw2E0ET9bgm2C1CSuAU1M+x0ZDakOQs0EFoCqgcIo13FDdwez7U6+fztxIGB67kTbewTAih3M+2gGYzXhjyASnAZSyMzbSaR8ACEB0Qy1SAzyH/yYN6hiVwCtgAsX2zUN8wbG9VkVCqha/a/FCOK5VcymGgogwSHbWj3ldkMZddzGoWSwUgHc6KrpIZ1UaqsggVjixKLEXEkgw5lUfzUIQStPicKqmAqXbeci5AMXkQ5yzCgFApmUoqx5iWQC2ZJG450Cup2KBkHEoWNRKmGcabH36ORV0w2CUV+yjKbztdyR+HPE1BCswrau+BwRO2AMM2oFlOPJmcQ7FMWA5C22BhORrTs8OixSxO9QIIHb5KK4Pty9wdKAoD20CEkt8tQNaMPZxWU9wskAa7HV3k7etYxzrW8e0Q62GadaxjHf8kMTA7BQMMndhYsspyggEANbBNVfEqtzwNTEcxyePqtNDKAgbupAVTcjWcFol4TmbwnqKZ0pdxbicmaVeEUqaTQkJYsE9h+fcwOVFbV3IBJAdej/2WFCmaZha/ayW1TQrntOybWs0aL7qYKjUpsldXfi/jZJgEr1o8Sw2c9IPUTGxZLVwlLfs9JM+s7A95WdjBPKpyGc2XxTkgDcuzPCcrk0NO6AwtYwm0roKuJ/iySio+WdbZGz4HZsQ6vn4M7W5nZ4cLLriACy64gJ2dnX3zvnb0ML+Wm675Ine43d0RdyuqrYa6UpybcOaZD6TtQZwnzY/w2B88m1tv1IxEuMd9HsBcRqBzLv/iZ3nIDz2RNsFmCkxy5K0X/hn3uNeD2a4jc7fD9VdfyambBxn7inFT87Y/fgdXfukGznnYE9ibgow63vza30KrCb/6G6/AqRH/fNFDH/nCFZx+61OQWnAjR+0mHBod4L4PeDgRQSXBfI9H/9jj0GaTjQ3hvmedwby3vtikSMMjQDXiuss/w50Pb3Jgsolohfcn8yu/+QfMs3GqL37jazlla4uxq2jcJgc3b8eln7ycKQmvDY97zBP46HvfCzLnf3/6Yzz0h5/C0Smge3ziw+/hh57wdKbATdffxI889PuZdZ2d8rDDO996IaefeTY7wDVXfJ47nHornvPLv0t0SgrX8Lz//FTO/b5HcmS7XKX5lCTgfcVrX/V7HKgbxr5iNKoZVcJ4pLz/by8nu5pw9EYe87Cz2fRjKn+Ie97/oWz3HbDLNZ+/jIOTk/H+AJOmpnYVz/21V1u323X8yUUvp6mF0diKnEzqMZd86ivs9tB/+UucceoWL375yxiNa5pmwp3+1R24+ki04uoZ3vGHr2LkHFXl2dyo0Ep470e/RBfg+is+ze02DvIrz38ZURRxHf/luT/Ld5/1UK66iWUm6oU83wMC13zxc9zpDrenkkM4N+Htb38nfZgj9ZLQ/OWrvsIP/MAPsN1OrfAJN3Pkq5/hEY98FMdmQOy4+A2vo5EJXjY52Vec5Bs++vfXMQPIM57y2Efxvks/TxC49ktX88iHnssNN15L9PChyy7l+3/kEQZwO4/0gbe95tWI20D8BB1tcMmlHwOZcfWV/5u73vF0nG5RuYNMxoeoNg5y9XXXk2ZTfvxHH8nYCRu158x7nIVQ0ydvgCgsirnX3nHDV67jlJNuxXhUI67iDW9/Dx3wRxe+jgNymEOjmsrXbNQn8clL/47EjM9+8e8599zzCF0N/TbIjIsu+nPOuPcjAPi917ycA81JjGSTSjcZ660Y17fmsss+A0x582tfgegYqTY4VAmnbjX81Qc/xRQY+cBVX/wcJ936Lnzk0i/YjoaW/dXu1/GPjSUzFAOaV16PWSDmvBRP7HueG/PQzn9avIsHwA6Gd/YyN9IC6O1/Z9sPC3lZNIxFumDbHhDLwTeyhMOhSaiimMdCxPx2sXzH5YTHir5JLNYbDCCilv3LaCqAZCoD5FFw0ZinEsWU7pFibmyTE8zjV8y33ply2waAcFRJqXMB95PgouKisxGCpPhU4aOaNfBqTjkwGsuki+2qTdmh2SFJkaS47HBJ0CBoyJD6AgzWqNTLPBFn++qcgaJaoVox+LarYJYmqibpVw9SoVQ4sWXVeZxzeK1w4u382ylANNoklp9KKZSIWBK3ING6DK7kjoX1uch/j2uTQxzfphb54QDGUiT9K2zZnKRc54FJnhioCFkLm1lPJAmsYx3rWMe/ZKxB0XWsYx3fcqwmUpKzJamYlxQUpoDIooDPovBPXiZmUryahLT41JUiQUtPzPJZqlgO29kntVoBYfft54oUa3X+Kmi3z1y/JIHfKAxkzfuOzf7O+yRKwzaH4kbDeVndt9X9kgKEynHTkMhKyifs++o0JL6ycg73/+1O3Lb6xfc5DdsdWIgnApyadQGc7isMlQXNS8aBrVRM+xaRVj7T1zyOr1fk6v/PkVLiyJEjnHbaaTzvec/jec97HqeddhpHjhwhpW8AWEiAsdD1e9z9zPtz5NiN9KmnS4ErL7+c251yEjHM6POM5z3/xSQmHJvvEWLPeec+hB/74R8GEtWkJmXH9jGg6/n0Bz7ITz7tJ1F1eC/stjvc9yEP4w8uegt78yk720f56Af+BpntUZeK81d84Qv86m/9V6645sv84i/8J1SMKSrZOtEpZc641xlcc+wmdrsZXX8dn/vsJ/HVFl0HxMRLfvl59M5xc7vLXjjG9517f84//+ns7JhD22Tol2uiypH73eseHD16LSH3fPrKK3jlq17DzTstEXjc+T/GDdtXM+8zXbvLSy94Gfe73/258dhNxjztOg5vHoDcsTGuiM681Yh7EPbopaEF2nkg94FR7cj9lM9c8gHOf+ozGG+ezN4U5rOWM+9xBhe+7tVcc81Rrr32q1x22WUoG0a4BKpRzbQLtDHz9J96BtvzOVde/jnOeeADOLZzE/N5x33P+i66Dn7jN3+Hja2TmHUz2r2jPPzB38eTHv8YyDPcuOF7z34w070p090pn7/887zh9Rdz4zGY7x3j0T/x47R5h/n0ZubxGK95zat4+Dk/zLEdiLszuu09PvzRS7h+1hG6bZ7yxCfx8IedZ/3aPvCYn3gy8zClDzvs7nyV11/4ah7+sPO44UaQvuLs+5/Fha97HVd9aYed3Zt4z/96Dyefeic2tpbtMYcOGY2hdTzkoT/My17+Svp8lD5N+Zv3vZeq9oTYEYK17VoClSS6rhuGgbj52IxeJ0QPpMgTnnw+OUzJ/S43zaa88uUv52Hf9zCuPwrEDp+tanWP4XwOz8GTDtMCN892GR/cNHlonPPHv/97vPrlf8DuzjbzkPnc5/435z/pcdx43bW0Gb7jrvdge2eHWTzGzvwo/d4xbnfrk3nBr7yEutpi1u4y71rOe9gP8vhHPxFUaLOx+lzqYXYTzLc543u+l5e/+iJmoWPezvjYxz4BGZ701Kew3V3F0dmMvu947atexznnnMtNOzdQjx2j8QGmOz14xyXv+yue/rSnkfHstR3P/PfPZHv3aq743Cf5/h88j+v3bmQWruPOd74zZHjiU55CnxI5thydH+MVr3wpj/43P871N5rUeDbbw3uPb2pjwLm10OyfJAoD0UCsQeJuQ5sxQcomBU9AEmWJXq6+E5eqHXsHD0oLtSKWCwuiAlItbGyG3KP8nQffTlksbwXFl9tb3c6CKZgpAJwswbgVab8lEoUpihbpvFtmRQulSjEihkUxTaOFruyumn0PboUFOWypgMfqxJZhpZDjgC5L8QcRV05DPm5aiaIiWkyrkQcKwLBswvT4ZT31xXeijH6rlNFkNdmFc+aBWslAp7VDdwriQB1OK/OGdg58hXiHeFlsQ1QXE24lv1ZFyYvroJiv/OJ3HGWZlfxzGPweVFerOeFweVZUV4ZplnOWV1m6WqBwdyLmqcXOQTPZrQdU1rGOdXx7xRoUXcc61vFNxT55E8sEecEOpTBGi5TeTPX3y9GHUXotbFAbrTdGpeS0wnw0RqYXFp+VusU2BybqAHYulh2YjWJJ4TAZqMpi1Htgf3p1i8n+Xk5uYL8Ox8YSDDX2p6IieGFxzIrty5JhaixYq/qOFUAazmIpWCSp+HeGuGB7Lqcin2UAdc3XkzScL/ZNw/Eu9mlg7Q7Jcx46H2pAKPtB0lsOhSRILgyIlQ6WgafLTtjSV0u+NrgsS8+sZQenJNsrTKQ1MHpiqCoXXXQRXdcxn8+Zz+d0XcdFF130javPA+SO0aEtbp7tMQe60qR8P2Uz7bChx/jql7/Iq974P/mFX7+I6CekvuWXn/E0rvvkpdzwlWtIUuPoOLwBZPi3j3s8v/niX+HkiSI338Tln/os/YE7cL9HP5LYjGmamgsueCG3q+ecrHNqgZe8+mIe+dSf47annIzvW/NObGfmcdkK1YEtjs73OLhxAE+GNMdXwsbmIZzC0S9cwStf8Xv8l1//NVINe/lmfu45/5EPf+jjaA++AxdgOrM2NqoFp4FeEz2wO5txt7vdndo1CA7GDuoiKRf4gYf8AHe+7WnU6umYsbV1kGO7xshVSXTzG81SwoPUNVGKWYZMSH2i7rYRpjzq3z2Z5/zaCzl44FRGCk1zCuPxBu98y29z0atfyL//2V/gKT/9S3jfmBSz+PRNak/lBKiBhlqFUeXBbdKlQMM22zdczktfezE/9/xXMO9MCf/cpzyOv//g/+K6nT2ujbCXE30PtC0njzb516d/F1UFfvOw9cjD3E5UPsZZD/gempNuQw6gbsLhQwf4+Wf+J+Pu+sxPP+PpHPnyNezeCKEZE3MEWgjb4BwPedCDuNVJG8QI27OT2Z1u8uYLf5eL/vBXeeYznsHP/MwvkkOFF+i7DNIjldJ1wkc/cgUHTrorP/RvH81ehlmEl73ypYS+xzvHuAJHD92NuP4oG65CmQC3xU1OR+pbcXQGnfegAWTXJt3j3PMeyoHDh6gDEBMaOjbqSA04v8E8NExjpkdgvEmbOoSbIdzAy17xcl7+itewMdki9R2n3/4k7n7X07jyuiPMqpPoN05hO1iz2ZSE5whXffaTvP4N7+QZz3oxra/AZ37uqU/lM5d8nC9ds1cKlYBnDu4ol1/yV9z29HvyvT/6WLaD4mvP777w2UyApUbWmM/fd/a5nHLKKbR9z6ydAVDXNex1POn8J/PLL/wlTrnNySAjuqjgEznvMZ0b+J8zHNgcARNwB81+ILXgE/c/50Fs+IaROHoq7nL3M7j26s9yj7vdgWCU65Vn/zq+qcgrn0tBRwkliQFMMTsCjpCVpB5EyQxsvOVkYKUuvs8UgG1YbnX5PPwti08RY1daEaOBmWnzBh2QFbq0zC0OBuVWtZHsA8lHkotEDXQuEbRITkpqkBSCE4IliCSXyU7IXugd9N6URFkcWZ35aC4SpgXZs0j5zRIiO8jOPDmNlBpJkqzQj7oVSq4vwKuU34RU2RR9JrpEdHllKqdJ5BanJFb8M7pAdJGoS7/OpJmkniie5ALJBXI51iIPItdCrpRcO3IlJAfZZwNNfQVeTerunB27JqImksvmvarGLmUFHFX1qKGeA3UWxaPZCj1lHQbGh2s/+JoWH/qVdiTiELXJiTMLmvKfIbiZJJkk5rOfcMTkIVeQa8iehUtfoasmFfN01UxaM83XsY51fBvFOqNZxzrW8c8QaSHJESjFfsqINUs5u1VBVxtQL5+qVj95VRLmxP4WzXhRy3N1CfLtZ1vmhfR+tfjM4rcYRsP3z1Mt7E3n8KpUzpXvhvnL7Q9FA45nsi7YogxFjfK+7Xvd75U5/J7NX7UMsHUHINF8p9ICPLVi8Xkxsr9keeq+aTW+Fsi5BBvTPjB08f3/y96bx8tSlffe3zVUVXfvvc8AOAYVEVScJSIgIBoT4wASFQdUNGJiYnKDGW4QNXiJU4woxsSBhItTVIiYeDP43uRNrpcEFY2CAqKAoIxyDocz7r27u6rW8P7xrKqu7r0PHJVo3nv74VP0Pt1Vq9ZatarqWb/1e35PXJ9V2i1X2JxpqhQ6WWQjCdiN7VggMQx0C4CGdv+9h8zPnef1LIRAv9+nLMv2mpdlSb/fv2emKIC27NizzIb990fnIt2JgpyIqkvwlYwDO2DPOKVhyTPq1T2E4Sp33bENnMeEinIMJ77oFE457Vd54cnPY8NAMcg1373mOxx86GPa5OVNyJ13NV+57DKWFu/LTbfewh+e9WY8UOQFgGicWgs2ZzQes7BhiZWVZaAGmxFjZLWshJTja+6zecDulREOWNA5oz0rjCvH9d9blopXsNiXhDdlDV/+92tY3PhA+pnh6MMfwVOffBgbFyT5RRhbXnziy7G2wOabecRhD2HHttuoRysUFAxXxxS9QZLD8GSZEc3goHFjh0bYf85V9AYDvI/80vOez6mnvYZTCbRRSAAAIABJREFUX30arnSoAHVdUFaaJxz+SK688ss86fAncvjhT6LIekQn884YJvdJTJjYuHJENM5DrnMIq4yHOzHFAsNak+fp8saKTDtuvPG7aJtz9dXfZWnj/mzasIkHPuh+/NzRh7P/QO7LugqcfNJL6dv9GeQP5rGPeRzlzh2UY1BZTh0V/WJTemrWFD2NzQuuvf5Wicq0BS848UQWBj/Dkr4/Dzv40WzfvhOlYbC4P0V/kSOOeixXX/1VHveowzjuyKMxPhBryAoFMVDXnjzv8a2rr+NBBx5MnlthDad5tbE53iXpj+AxSnPllVeyYcMmtM7I1ICHHnwIt95+B4MB5EpBXfHCk06kZ5dYKO7DwYceyp6dO7A1YDQaT+1WqAIQLVm+SFk5QOEiCQyqIUaWhzXH/NwzsDpnsdenly3yT/94Cddffy1eG0ZkmF7K9+SG4FbYtNSjcgqTLxF1ThlqiizDjcdsuX1L52aUQXrNt6/igQ86mH4uofS+GjPIgNrD2HLKyb9CZnJ6RcHDD3sIO7fegdE1RWGo65qyirzk5b/Gqa/+DU59+SkEN8KFiDU9qGsGvR5aWUg4E8FBrWEMzznhBFS/R99u5tGPfhzLu0p8OcHuNNDPRI81rHlUd8YpTJ7kLQGvEw3ApMz2i/b7DvNv6ucwVVZM2/S+a4+dOcXUvrFT5+5xsftHp7LxHn6TSO9u9IObqvd6bZ62vS1Ezi4KpkXHveze1YSctZD+302YI4V1mJnNvkr2iKpb2nQkS4DEghS90aA0UeLBZR+dnAAdGgxurWkl0fFanptJBl18i846q1fyW4PXoiIhaWPqjt8SQ8D7um2tOKHCXI1NGQBGE01M9W+22DJDI5Nzrre1/mVHwiiqNLJCkOV8JSCugKUIWJqOV1ajjBYdZmMktJymfYGgZPw4Ai6AT0k6A56AbxN9tnVvWKnKCEidrkm7pX6c8gU716QdYW1Zavr4u2POTl9QuQ4oWXlp25PGQ4dF3Ph+a+EIfTcAxWzE0dzmNre5/fg2f6rMbW5z+7FN3B9xkurgMZlNDmjj/KRNCZBojcIaCYGP0bcZ2Y0SjUxtZrYE+LTOXAgQklaWhkwrMt2wUiMhekL0nWgsAe189PjoCAQCHpNpZFE8OZrREaLDp/+g0byUrWGsNp9AC4aapPHZ6m8lQNSkZEUxRlwIktwghU654PDRE5KT2Jy3Cw4qgmiQJjDZEFsWbddmAcvuJKpxwhtHPzBpU/faRCbftX2nmlB8RVQGHxU+RcOFxOZUOqbr6EFJ/WLwsvnuViKz7FqOi5L6W8WQ2K5AnOi6Tptcsya1wE+WNzo7ed775PsnaVprTj75ZBYXFyW01VoWFxc5+eST940pGmCxN2A0LLEWYSm7Ebkp8CEjsIAnQzHEqCEAEYPv96ms5sEHPoh+0GS+4owzzmQ1W+CMt7+daMHVK3g/5tGPeDg7broZtSph7MFVoPvsCT0eceTPsWN4J4990BKvftFzABhFCL6Z9DiINVluGK2sUmRakliUlSQj0orSg1VDQjkkN4vCSwkLLNEj25Bz/0OXiDmQg42gfWRY9zni2Geza6VktV4lrNzA97/591x48ccZoXj4o36RN7zpPOqywtU7uf6ar3H/B/SxpgYcSmd4LxO+zChcsFJnZ+h7RT8ltFBqhFOeXz/rXYwH9+Gs//YWTLVM3yhJlq4XqWOfur/IZz73Od7+5t9hKS5jiTKBBpTWhFijgyTpIEK0A0qV49ox2KfQAwgjtBqlLPNQ9gx1rjjsZx7IRgePf8yRbN21nV2hZljt5FtX/CP/eNHnMKu7+NlHH8nrz/4AO2NkWN/Erd+9jE2b+8JgyyMjH6nKpcT7cfzgBzewrdzFQY96EGrbkKMPeiRvePs53OX3sOxu4LZbvsWmTQdhNZSrWzF2N2qxx0V/+/f81z/4A5aio88IG6GOgC7IbAF15IjHHsxt3/sWu1ec8CKFhEsdwetCABzfozZLPOLwY9i2a4gPjtpv59YbLufABywK6Ll7D0857In89lvew/YYWI13ceN1V7HULwRo9Q6lIiNTCstLBXCenjUoPLGuMCoDNuPDRmK+gS9fdgWrqyO8ryndKuNqNy89+dkU2ZgQAr55MKkANmPPcEhhFESHB5xWlDqSFZZHHPQz2JiU95SFmPOwJxzFlltuhrHcL7kFwhBqxyGPfjavf8OHqENkPNzJHd/+Dg/c1KenHMGNMEbzO2f8AUN7AGe89W3YaLBhjDclNQ5MQRyDsX0JTPAANexZ4fBDH8UZ734vW6uSUbyZG77zdTbvd5BcmyjM3CwI8RZAZbQR0S24GEQPQ+6SZBGhPMdpwLSTF6bdPIG6BStpgwZC810LLoYEDNWTfaEtOc6UHek8rTugamjftXWq32Tfqbql9k2e+qk9IbTl10CZAKz2d0qpUxRsaKpcFToMRuiGiTeJhnJlJApFecHNFHJOgjADlUrMP9nkPT75t9LiPzRh1D5pTapWbyi985utefcrCVGPKTy6WdhUaVVTN7TW2FwrT6vfGTQmWEyw2KDRPj20tLRZETA+YnyjJzpJeGSQCJ+m/o1ee4SUzV5jMJho0EEAQOE2GrRXaBfQLmCc1IPgiLFK7Yrt+RPPVo5TlqQwT8OebSKLmkX3lqg6uxGFJBtpo26aCBopOy2Qp6z0Ksa0+G/QWUZy7IhKkpiJVqkiUoGqMErq2pAErM5kMxprQGsl/mpwJM0ZYm4INuIt+CwjGEXQIQGkmqi1eFFBRn9UMcl/Cls3GBnpIYqv1a5sJzYwKt3PaVVE2p10aZMPj3JgPMqEjjSARmmffNjUPwZCdGl4pLJ1eqiEiMKhce1tmHDwZHP4Ym5zm9u9a/OnytzmNrcfybor/rMQUURW/Wf1KiX8m0nYfGJndkHPRkMyhDD1/T0xIaEBQCfsz7V6mQ07U8DKqWM7bNPpljVOuqIJ51adiUj3+25Zs2zKWWB3Wi8zTGuZKpkU2cRS7TJQNdP9sLats72y9xD0NpO8mrRT/lgLuM4eP6n3BMiNSf4gRg/eCdgdgnx6T/SBGBxEB6FKEmFy7gnIG/ZBT/Q/Byj507YQAgcccAA33XQT55xzDueccw433XQTBxxwwD0zRaMF1Wf3jhX6hWF1D/QyDdYyqitMb4Fg+jzsIYfyqlNO4L3vOlN0xJThPR/87xx+zM+xcN8HMh6OuOrKb/Ctq6/kr//6U1QAxhLyHNPfzBMOfzI7bv4Ol37+n8mAyinO+N03EHtL0OtTeTj3j/6QPJS85exzJZxYI5dXa4iRsvYsLi5SVhIirIpFXNBYHSh6MHjYIbziFS/n3Le+hV4EfJ8/+cDHeMzjH0OxiIRqJsYKyrBhcSOrq6voAAWWUK4QlSNGz0033cpw5IjBts+Tf730Em657Ta0CkRKMpMWJXTO6siTRU+uAQqUXWJ1eSc9YDDQfOmrX+JfL7ucT1z4N4BnqdDEeoWlQpg/EoI6QJEDHuXGBD+WpmvwPpIpmQw3AIprwlkb1qTPuO9DD+WVrzyZ97z7LEIp1/49H/wLDj/qeDbf92dgWFKoiLXgsJRA0dOUqzvZdtttlKtDfEvaGfC/v/BFdt11BxsXYeeerWgbGBSSKZ5ac/Y7/pijnnYc99kPyt3bGe7exbiMBPpgBvz9//xHdm7dQmHAmhptPCvjCk0fSi/sZlVKIvcAYClLwCge+4RHsbznTv7lHz+PAapx4L/81usFTGgmzQrqaPBkYG2COaT/8EMyDatbtnDX1u3orC88ew+XXHIJdbmaEGfD6rhk88ZNKGDPcBfBBDKlKTAMigGjsSOQY/pLvPGsN/KyU1+CUorgFDDgjtu2cN1111JVy8AYHSGWCMhJwYMe/mhefsoLedfb3wgMMRje9acf4AlHHc0Bm3v0hfYq+xf788jHH8GW713PJX/7edxoTKwqfu+3f5tbfrCV8TjgnSLWAfKM//VvX2DLXVupxzV92+ObV3yDr19xBZ/4q/OJCrQvyeOIXJO4yzmV1wTnMUqidIme8s6trA6XcSgUOb4M/Null7Htrq30c8hUTTneyUEPeSRve9v7JTm93xu/UqIAVPerBNJLdvH07FrveUYXwOwyQ9fuPwWGtvs1i35h5vtODRNAqCYwy4QlGTvn7paRGjEBWzusyjjBjXRqQWzDi3VbBxVJiX3SKdETYHjmna2a/Zgsfmo6/sZUj63zGf0UmNv6MUkcMq6z6rheJMndkQGbbOxKTZiPMNEwVVFjEqbWzVreRNLbJGHUrcYs/y+mBVK6vmQb1q8SKB1pk2T6iPaxk1Cqg7jT+ffUeXXb/m4f7JtcT1xzikZjvdXhvNvDPZP873rC2iUQo0MSYja+mUgWTaP9vv2tuVghRgE2jUIZTbSaJrNn1yePWsmzVCkmmT/Vmm2K2ZuSKa1nEz35CUAfo28ZoVML/W3/T1rfLHasLb1zp8eZz7nNbW5zuxdtrpQ+t7nN7V61JlmQYQJSEhqnPLEGkqtoE4tzEs4+45R2gB1JADA9KTBrInlUCyg2Ie7T0T6qBV6bhEvToUTibJqG9zoThjbJcC+fBjlHU9/2vM0BISSdpwYMlR+k2cK0kHbJcW1SpRhQWrXAbxuO3vSvmZYMMMz2A2nyJ+eUiLCGmZImFmrSrzIJU2vKWKstmgBLJZOSGGf6r7lucfJ3lJ2m+o0U4qZNwy9W3V+nylIqEKNec56frLWz+vS5tzD/n6zpxOZZWlri9NNPB8A5J8ybe2SKGqh63OeAA6mr7SwtNN8X7HZjlt2IUQUqL3nfOW/iRc87kb5WeCyPedQxfOUrl4AuyRb72Kzg3e98B5vSJbo9aLaXOXv8EoUOfOvrn+fQQx/By18SUSbjU5/6CKXzjFe2S26KfIGPfuKvOOixx3PNNdfw/1x8ASHUKA/K5gRl2bFnlcXFxcQYs0QX0WFErAGd84Zz3se3TnkVS1qhe5s55LFP4JLLvkAv5XvwiVU60BbcHr711X/jgMUCZ3N8L/KMZz2bl7z4NDTwP//uYxz15EPxDIhoXvWSU7jfAw6mXywwQFGt3MbRxx5BqcDmUJWaTUsZOY4Rlqe/5LUUwHI9xmrFBed9iI15AX6F5d172FjAeBW8WcYW0PMLKFMDI1Q/x2aeqpa+VEq12ZtjLs/UajxkQWcs6IzowWcLaBzvetdbeOFJJ7EwMDjgoY87gsuv+CqEZfLegMu//Hn2X1wAMwRteOaJL+eXXnEaA7vChZ+8gCOPOgyd59RVxYtediqbNiyR4RgMYDxa4alPfih1sOS557kn/RL/719dIGzGB27k03/zGR5/3HH4TIOrOeVlL+F+9+sxXPYs9DJWRoFCLQIFDDYSNqwyosYFBFAeVWR5ToigNyzwL//6Lzzy8GN55YsriBmf+uxFeLywyxGJBRUiWZahTKSOFaZW5FmfwkBVBjYd/DAu/Ou/4UlHHI6E2zte/KIXsrhQ4F0JtsDrHkce8jjIBhDGUNds7m8QcD83/PxLXihghXa87LQXgB7SG/SI5Cig6EX+9Sv/wKAXyeJu4rgm25BByCm9Js9y3nXuO3jpSc9mo1nAazj0kcfzta9ckiKMJcx2iCWnIB94rv73f+bxj30cvzySxYkPnPdxHnDwg/nbz5zH05/2GFbCGJThpb90Cvsf+BCKbBPLu/agjOG88z9IbsFXHhN3s2ArBiEI6BEMsbdIlkVcCbEAdI/iIffn4r/7DI9/wuNAaXrB85Lnv4L9NxoGFpTbxp133ESwPV75ut8iSNfIugW0wE0TMm2p5fmCJWqoRH0a69P7bF9nHu0jvxNK27AqiS1c2KImxhJwbQi76YKWasL1FMVf0UhsMr9Dg3UGoE4MS+EvonSreD15quopxEvUEz0RTQUoNHkap+1+UQRnPRmeaQBw3eZ33vGRCWuS5As1JTTajFOZ5Rs9746PMvlNtWtEs+eRP+LkdbcP9dubRbX+fmvkd/Za1sSHQanklTVtJ0mLdMqdXfRdzzdJJQp7V8bQbFLOGGfB53uwmV3b8P+ZekyVGSMpwHzKz+zKPq3p/jaNfDoPUSRAWvdEoRqQt3v+kNrTSXwZk/8pxabv9V7aHJkAovuo7d746zExZNuidLp+KmmYqunO6kadzW1uc5vbT9JUnGevmNvc5nYP1oZPdz6/+MUvctyxx9AwlxQKE+B/XXYZNyzfxThNfFryYSprGsybdo67n0LbiFO/zzrT3czsXRNwcvrY9UxPHRva9pkZpyytwa8BCO2sbmfDFmhYr96vDf2nncq02qNNHUXvNLZ6rEYLZc7QhJglUHUNKDqTYb49T9I6VbPnSdqrqf5NPXRiEjROcqbN1O9NHzTlNTqrDQOhZdCkf4cJdTfVLfWDTtlhlUnBefJ9SiElW9QCvsKEQaHVlMOs7nFaee/Y2vHvZfwfd/xP5Px7s4ZN/cP+BjAJ/wzUJkcpUTbIDGjrAE2Jhugpyq2CgrBAiIu4RFixsUTh0WrQMpOcr/FZgUdgkZyAinugqiHbH5SmVg6FJaR9lB/jgidkC0SgR1oIiFriUi2gwSlHoCJ3DsyAMaI5mQcH5R4RnzQFO8YZtp/uliCZ50PC5t3I0bNj+YE+XltGOi0IIKmM/OpdFP0+hIUJEmJgzAjvhixoCybHUzAuKxayHCJUdUT3DCPAB9hEBarGqQV89BSMZGKqFqiD9PV0bOAeau9RZjM0fRM9eBn/3kJVV/R1DrWDzBKNdNF4PGRDL8hF1D1Qfbl+gBqukvck6/JwNCJfWGCcOGg5UNRDUA5UBhiCyiUhCtCLsOuaL/O044/hY/9wGY85+ihWx4E81ygl14owkvGkBlTRSUIfDCZabEv/qxnZDKWhoGbsaoIdoICeS3IkSst1rrZj8wwocEESzQTTRGIG4rjGZoUs/GgQFVcnGdzriC8kLZFxDkJNMBZlMkIYolVBrQzGgQmVlGF7DGlCYgN2rCGHPakPBs5ThBJlxxAN6I0ELxiFjxBtmQK3C3LAlmm8ZnKr2ZUV6CmwJZEeFXK/5BGUDtQoHBJW6sbLDKghy4le4/RAEsLU0KuHUBgwBS51qwWUH1K5iC4WSLLAZNSoUEoFdA95e5S4GsiSLIKHWNfYogId20WAOE46rhqCq9H5Vj7zyYv46Oeu5jN//XH6pK5vccGGjWhpQEU5WNjN43RvFSmmPloJfjfYKaagS8BlltpAkBO04FoDXqrQtlOj26Tf0UgIfiDIWIl2gqtpcKnXbHN3tcw72ccrkCvuMaTnDwaUTd8mqLd5NtFUNHVIqlWZzpCTAOOo0/1RJ39p8nxs73FMi3OqAFddeiEPNV9j0d+E8rLQ5aMRFqJP4JRWCYDrgKJdH6UBuRJaGtQEhGyqPr0onEC3Zv/266acGfBQr/Wxmvd7c52mjm+PS79HL/VR0/5dVJN6t+V1VmwbODzMCNt2s6S37ZmREWqZkgpiYkfqjk8RGvbpOuWusW5HdqyriTq1W9PGbj93j23X3NeCvl2WZ/tdjMmPUrQU6/YY8T8bAFTuHT1VPnFSfvsC7P7eObYt424ggwmckApq/PcYUSFCmESC1WEjqzyYLXv251FPPRXU5sQUVeiQ6qIckUggSxIOnZOp6fMqpbj00ks59thjf8oL6HOb29z+/2DrLX7NmaJzm9vcfnRrmAgdb8WoOPFfEx1BpXCiLttTMbOy3/leQMQmhraTFGDG2VQxAYCNE9lJrDQBz0LLxJw1YZI0QBfSFkJiTU5W7Cd1h26ovJ6lUzS+fPqz0f1STSggXVBSMtpPQvRpWSsqTXSaFX7Vtj39OzR9nFiZiSrQ/KebdihSkqtJ+e3fiaWrOwxRNWlC6k9Pw3CdulTp0/vm2jTh+40TbNJ+PtW/gZnT9Um7hRBk4gPEpOVFTJMKFYgpydOkHPmvZQj91Gw20O+nZ90x3/33PVtCNFQkU46IFQzCQu0dLga0HWCVAbs/eAcmJ+pAVJphFVjKCwEPXEhdUmO0pqojyihCiEIHDxvE2/ABqFCZFeAiaIKLZLnFGItPjC4JC0wjMQFLKCi9oTAD0DWUFRiLzgBtob8BItR1xea+SawwjSJIsjbvQRls3+LDIpCiBiMsRieDThsq5ykWEm3W0WInK2Po94UVK1w0UaczttfeOHkBwxKyQtiPvqoxuSXGgG3QnTrgNOgszWODx2iDK0tsb0BmoIzClrEKqYACXweiFeYh0UHuQWmGw4pi0GOpNwC3AianjuCUx9UwyDSmt4BbHWIXCwYLCzgcOZpx4wKqPvgojOwCtKqRp2/GeLyMzhZBbcKzIFByT6MJcnREOshkUAXyzLCz3kOeLWCxuDpFBJiMPJH6HBqTANGIyBvkGhh7MAGbD4h4YqixWnQE6/RcqLxmsaeBEcSM4EWHuqpqTJFBYcEJ2BTKCj3I0CpQuyFW5ygMrgKTAyFvH2ZFhCqUWFOARTRfcxkC1hoB3tJzthyNKYoeBDAqiKasFv5hjSSOdpW0yxpgsAh1AJ2hiBQaRqWnzg0ERa4jGREYJfC6h3cRZXKsgeAqcqulQgp8dHhl8cDYR5b0gDxLaX0CWF2hqEEHqZCCuirJCo3KBOnV6Z6in+GCXEvjatAFISUxB9CmhGj45pXf5swzz2BYyji3OgF+yFskoDERotLUSOIxExxETZZpARVtAgGbsbPuU6nzXG2iG2aetU0axxYomXq1zzybO6ChjLe08wwgKvqoDcM0PXRmQFkaKLotM7UiAU4+LQLmzftNkaQEks+gdFr/CNj13h8zLsoauRsVCSh5Rq5teAs2yr7d3xr24LQP0wXt7glImgJT25XumWO0atu3Xj0aULKtb+M+JrAvzOw/BSA238dIaPRff1hGZ3PexFSMscNK7Pim+/wO/SFOPcsSbam6k07t7jxVlwYjBGGHtn6pbkLe06ofYbJjwxSeQsCb35rC1mnADCDaRP7EGAkdf3hNm9K/Z2Wg2vakmPnGx9VaQdBTY3Zuc5vb3H6aNgdF5za3ud171nGWxK8TJ0gyx6v2t8YaJtusEyqsyMbBW3vcJAxq2gmLCSSd5jlMnLXG+dbdiYEW51HpiffYgKLt8cj+DUAIDaC71ilvM8+3YOa0kyiEqHS+GUCLdJ6psHS1dp+GtclsPVWHKdqC05P2CFArPqpBrTevmrIQJm2e6v/Uv+2kRE1CuWW/2Nlv+q+2/lHC4huNLNWE++uYYM8mh3dTXjOBa/6eDmb8v9G01njvMcZMgaPNd3draSgHHxK4EMltljD2nFxphl6SojHWgvRZcLEC1WOQT+5dZSKhKtGFABJFplL9mimnJtZRABktgGVM7JEsU9Q+4IgYk6ACXwnI1glR9QEy00yMDahIkSWQzQWstYxcRZ73UJT4akRu+1KGC5LJPkJwntKaduSE8ZgsszKB9JBnJmn9if5mXQnxsugJFqmthMe66CkUGAPjcYXVCptlDArBoQBM3icGJ2zxGAVxzgWrcgn3NcZQVWPyXg5RU9UVJm9cs0A5HFL0+pjC4AJUJfRtAryiZ2HQow7NnLqAqkYVPRSaIpvcITaTUN4IuHpMlhX0GmimYWKl27SuKmyuCD7Q6y/QO+hQvnnbnXgzCfv1biQAotJEm00e1SGykC0SMPgAeT4Zck2i59pVGJsSJikZJ5GIykxTCKNqlUHeZzRaIe8tYZRlXEEvlRd9BUqjTUYox+R5D4+mqgN9kxjwgwEoB6EkU4L4j8aRQoQ8Bee3EEKNMYo+Gc5JOLtKfdcHfPRYk9G8U4p+YkTWFdgcI0sD7aPUazCFANnGaOo6kGkN5MLOio5+TyA2hQInKG6IntoFirzAWJ2ulSfLIngBLEETY4lRmohGG0X0cvmcl/GoohMwLxpUlhPGgbzo4ymp/FgSgSXAz0WodQZ4rJI26cR8loIBl/HOc/6MioU2gZKLXpKqRGh0ciT5HgnyDKlXgiRHYyb0vLEp0HImfWCigKo1+6c/Q+e7xD5vwNLpnUL7CpFzdLiBzXMQYanqRhezYTinissiSxNEbztlr23V2ldqbPcNa2u4dm9Fmyk9JjZ0s2jbuilBSdLGdc64LlB4N+DhFHh1D9Z9v+/bvvtue91/ZvG8Aev0OoDaGvBx3048+fxhgdG7sfVA2zY0PjaDa1Jn1a1LWzXV+nFdfU8fYxKRmHhG7Yp3kL+jVi0IGUPsjHlFE8Leqdi6deyCovtiXR955gfxZZt6RD1ZAOlqOcxtbnOb20/J5qDo3OY2t3vdFEFYf8k/0qo7DZg4XKZ1RrtHt17cjIO7znmUnvm3rGJrpVC6y6Kj8xlT2Dwz5+mswDdM00711qyKMwlDp/O7jtNM2RZgVTLLMi1w2YCUE+dYJ9alSQ5kF2AlMd4grbKniZ3qMHN1E0PV1gUUsWWBNuCXtK25PhMGpvRnRCfvu3WOVXfKr4jdzAkpvF/FQNSTRAGgUCH1s2mON5NyE/DbsFTa/o2RmGCp5gyN+/+jMkP+TzXnHNbKa7zbL8aYqd/Wt5SBWadswlGYbARQXgv5sgEh+xnEyMp4N73+AgrwwWN1oPY1mc3RRZ/xyjK9hT46JmKcdVTVkNxuQOUKH2piVBiVSyZlJTS22kdsXggI5EusBT8eYvIN1BJJ3A43V4M1GmzezqUMGnwgyyyOQBUi/XwpTQ41Y6MwGLIg+msFjhpPxGD7PUIt4cnWAl7CbLVVQiYzXnITK2E1EzW5MuRKE11AK02v1zAOS9xojO0tEpTB+4g2Od4j4FUwEu6oJVS7yYei8wwfHQZFZibXzPmSrK/TeaWO/QJQWeo7yZxdlgbbsyhEY7Sq5VKO3BBjU19n8qwMQdPL+vjgyX3Eo4gZVKHCGkEcVd7HRU0PCCXorN8+wA2gQ4W1BRFLWUPIxvQbNnhUGDLGdcUgs6IRmnCUugpkNkirSIdKAAAgAElEQVRG9TjGqEECBh0+Oiw5BI/3jkG+AASKfr/lFS6mrhhVJb2ilzC7gM6zBgcgNw2QHihDQOMSIKmoXCTrC8RWV47c2pQ026MxxNWItYZYSM82YdyVr4nWoijAezCREB266FFXkSwTdmAdE5amA2Vd0rN9qANZJiG5y8uRxQ0WlKf2tSQ78QqjDYSA1wNMnhaKvOhR2/Ssj0bS7I3HFb2exlOmN1CGUhpXy7pF8/wPWEpyMoRgGkMgGk9hkDYk4E8pUEbjCehQS1bsZsFJG1CLoEWOII+eUFeQ94kqPevVBOZrYENIz2yjZSWBWq6gB7TCJZarpXkj0J5z+ukemsLWWOe1Cbom4tKzwE4UnycvEFAR06lf9xxSVIOw6gkYmvQ9Qvo9NrTbqJBEdfIMlXe9bkFar7tVtqBGNCNKJz3Rpnr79DZrZWOSBqqKoDwqxgSUJVCt208N8LV+galbGt8lTkCrdSyqiU+xLuSraH2U9d7Pk3Dy7kWbsZmFYUD8jCQT0F7KKFnO6ZTURvLsFVNtV+vTAWpdkuQPa/dURmQCjHY/W7+0AXhZxxfqsGMbULQB7xM+TtSyIAlBQPQUWaN0E4UDIYh2qdbiUQlbuAFE1y5bx269W/9PKjGRr5g+prFusiVSHadNpRdfTEmj0uRgbnOb29z+E9j/3TSbuc1tbveatSyJxpFLjqrVGqP0utqaIUzYhk0mepF5mny3dkPK6wCGAlpErNJoI3O5tjxjpCxiyhKbnMgonxPWpdhEf7PJ+D5xSpvQd42aytpuUO022/4mw7tVGqu6WeKjzDlTO602qc4aY6XuTXu7wGvTh8ZOND3b0HXVnZTMTkAa3bd7tuns737KkZ+65pq2PrOfTX3vbls7iRKXPyKZS5vvumzb6XrsW3v+TzVrLVVVAUxdo6qq7gEQFdCiDgJQTiCNMUo7tBHyWmyGjAIfFf3+BgnfI5JpRQyBzBrKUBPw9AYb8aOJHARE8jyDWMniiM2JSliacnkVBEWWAFEdoWcMofaYXh+ALGv4WZ4YoMgmdVJKmK6AAD2JBYY2AqkrjXNewqaTXqX0lSNLoHAVPcpKBD5pnpjbPooMj8NmQJMnWsuk1kRhPVqjUQ1dJwo/1PZzUBL6rZQRpnwa4lW0eHSDq2GMgMeNbiFKtHarSq6jNRqtFXXtCTGxLgM4lzQbU4X7fUsaBqg8o58A0MwOqElahn7UufoGoy1oJXVwJUYrxtUy4KhQbWirNgLylEkhQQWXWP+6faLkWMpQgg1gNb5WLGQ9qZ0CFzwRT5bryVCLQBB9R0VEKy2qG5nB6AyixXlhHVZ1FMw+Xb+sWMRh0cYQvCcqAZsV0te+kvFmjSYzpn30mUxCdEejkjy3uDBZqCJGVG5AQ+WFF6iCEHJ7tpdGvREJCWRBzgM2V3KfRGma1YFxtUcYrQGhOCdgZ7DRIpfWkJscqwzWalxVghHJmNgMNyXgriyaCdxXB8gSVVbHIPqliSFms3RtYo3CEJPebhWFFIoRAFVjoUqauiHlXyJpA2ci1YCrhGCdQPuoNKNRDTHSyyyG0LLUOktx7dumATujYnLR4vrP6gaQjEwC3yeP+8Dse6v9aQrTCVO/Tr35IgkAbljIMm7XHruXcHY1KbUBJqf5JF4AVRWmOqFZBmyybItl659njcVU7SjhxVqBjqLhqWMSI9VrAKUGvOoCjLMAVpw+ZO81WC+KZcam3+U/uu3t+Gk/JK6p017Pn/qge8wsgLkuo3S90O8fw9aLgNqX32avoVIyBmLTVj3zqWA6Y7w856KafBcUMpa6Y2QKeN2363xvXXNgavy2z5B9YaTOcdS5zW1u/wE2Z4rObW5z+9EtOWSi8xhRWhFcjVVQKWE2SqZzhQpplb9xwvQkoU8b3pYYh833MQnpz4aXN1qiqqtPmtwqRYTgp+DAFhRNTIWJUw1TwKFKU5YoAGP0sQM8pvq3uyp00j3Vs+UgkyGttUwGI1POZ6vtFVPoaBLHb0BcjSIEl2CP5ISamHSjIjEG0bxTWkDXKf9+wihVWkH0cg1ITrKSEEGt9ES6UUeU0ujOxDXGmEKwG5aGTPNiBK8a7dIJ8zOEQFDTGqMC0uoJE0KFhpuChEDL9VYNuysxSE0Km250ISOeJqytvVA0IW5rJ2/7MqH7YWwybmCaRvTTtzzPqaqKPMUpd/++JzPaCMMsy5BQ1SGgiXqAxsq1ayJEFRA0RuftnWa0cK+UrmWUeIvJBHTQBhQZdVUJGEZN8BqtRHtR2IMS0u6jTNbzdC2DKWRspXHsFQxdzUarUFEzrkp6/QJFAFdC3geTUVcRk4sGpY9OAF8FtsNwqSooCkukpiZiVSNpkTpFAVjqUJNrPQno9RGvMrSGaiWQ9zXegK8cuZIw48o7TFGg8cLwS8PENH8awbtyJeO59hEtqCu1U5iGJWoSEBYBNDYrqDwUCkCSDNWuJLNFekaWFEVGKCPaGskdpGEEaHLwd4HNwUWMFaZ3CBGjwbtAnmXpOlo0wtQOWJwS4NY5yC2S/Mo7vM5xSNh2kaXkM9oQ8HgfyWwPfOpTFRjHCqUtBtGYJBYt6Bd9gKjRVuHxCXhVoDKUyXBAoROjUAfquiZmBQ3HUBudjpqwDk1Cj00T7hwUaNsCeTpLI01VqCbZW/Os8AIwBiIqqvbr0jsBWNFEr7BGFsyaxO4T+T7HYt4g9w0V0xKJuFjLohEKgsUoqFwk71l8dChyvOQ4I7iILlKW8CCAnE9R3QRPUgiQ910aoqI1qREBEp2S+ECdroXRkkgrZeuhAehyShSyX6b7ctEDkCVJ0oiwoSsPmcIqAbmrSmFz0QIOId3zMSUiUgGvLMOyZqko5BWvwXuHtQ5cQNvJcypEeY/GVFdhuiN9GGtCEBDcR6ickNfBI0xUjY8RGwKYkBJvIancvBMxU60JSgtIL3LEslgDsiABEjoPhODRWhIfyXPBMa5HLGSFsIUbnFYHFI5RgFwXsvgRArq5OG0Xa2rniWnRNqYFhrvLgweyaCzJhEJaYE0glxdwNMTQAkRd/fPWFEmP0sy8P2W8Kq1ANUxF2nsgNEzCKYboNGCllPgos8kPY8PsnDrOp8/JsUDbTx4/VUbrSjU+E5HZcG+lFE0in9j9rnMilTpY0vd02p3+NlY18HPbX6Rz/Tjh8w3wbFL7pv2zSAzCLo5+uj9VW4XU3q68VKTVqG9lA5Qs7vskc2Rseo4lzXlx55IYkVEts7hddEjnicRWeqrr40wWo/fWF9P+VQM87zUxVSfraoxgVVqY6oCjWuk1p2vcj67Fdb6b29zmNrcfx+ZM0bnNbW7/IWYSo9KoOAn77gCDul3J9+LcBi9gZgOwJUevZYOqKBsqMRRJ7E9hEoqzSMtWbDarFVY3303/1i2/ywBVWkLXTae8CRM0pmMjrUxAsi5zVeoU27bOrq43mqSaCTtV2u4IwU3YEXgaRmrbJmvJsgxjVcsoFUBVfmu2djLVnDs50SEEvPdTder2e7M55/Det/Xp1qGb2bzL3Oh+dhkeDSt4YmESntVMAoBWA046iQm4sHcQco20wb3FZEj1nNYB+89lIQTyPKeua+q6Js9zCZ27B1NArFOW6agRSFKOq6Miao1SNTqMCUmr0ChwY48DyghV1TClQdBsmXHqCMpFCY3OF4ASKPHG4HXD1arFAzGQqYTRKIWPGudTuKlr2ugYWAOUhDCm1y9kVlSuYguLVzAKkOUKA1TDoSSIIs0rQ4CxkyoW4LB4GuaYp15eRtDLwMgNGZaOXPdF2xRHDIqgc5wW5l3e09TDQO1B5xZ0JmHSxQIRS5X6P1QCBrhxRYNf1HUNYQyhxlhDRSTUkZ5RhCgAsDERRdmOeRUhNzLZdsoSQiCzGd4FlM5AZ7hQo3MH0TMqGwYnBMZg+rTZOgIMxyMBkX1AZw2oaDBhhKICrPxfOdx4BWUbMK5E2ciKA4eSROjRUQ1LYtDCIjZGQDggjAPEQGayxAYcEVyJMHjld6U0lRO2nWYk7c5E29YESYAUI4wrGac2KwgJB2y45A3DcGpwA4RakAGbg8lQscYSMFaYVNYYwDEqRwIwmQAFuCQxoqMM3YBoiroE7hij8AGCG2O0MIS9R7RmyYm+Fr3RUIMx+LKmdgGnMjxKhGGDLJZlmQJKjKrxQe4zIuhMEYg4FRG5BCVKnQG0zqmdSndep+WBFpnQBHRVkyuRhWgYzeNaQ5Hj/Rh0DX6IRRYSMrNIVBnRaJyBMjFFrQrEUCVdXku9ezsqOlRuWanlts8SjmoVMNwOYUwF6KKQ20jDSIFLGhVWBVzp0vNG0MfgI1Ul39m0QBBcBdqhlW/WTcmb5Gu6gjjCh4BVOShNVZZU6YkTq6Es9hhB1YOC0gn7vK4DGA/KoSKMRx2w0gbQY5QJVEGQzYVsQF16SSaVaKAx0bONLvDN8onRqDDCUAvoPQ4QDdYOCCYl7lLto3LvpoKsGxhJRiMs0c5gN1pAspR9vHnfBTXZpjKW68T+TsCqUnGyEHQPNvteb87zo1i3PrPl7+u592Zr3s9dv4J1WLKtXzTZ7j2/Ye825Qf+COds/cJkjf9Hk4lea7QxWGvRVvzD2O3z2X65Gzbuj2WzjFSlEls1jcfOGGiDB378s85tbnOb249kc1B0bnOb271qRikJf4+hDf3WzYZ8mg6oabSwmjKjsOlvq5mAoCqioocoLFAJtQSjhf1pVBM0O9lUDKgY5LcWvFz7ue6WyjBErEoTmE69m/B+mWdFdAySaTf9raNkm5X5h2SKNUpNzWdU0muSf0/aoGKQVf6Q8vk2uqKRqb6zRphK1lqMMWR6ZrOWzFoKm8mW5/SKgl4uW24zMmM79RY2UsRPbU1fTSxMbUpLnWQCF1NknyAvDctgEoLfgN/TExfRrgoJEPcdh78BQ2OTuHQv4GT4MbZ7LqM9Z+oT4Z2sVab7aVhdC/Nsx44dnH/++Zx//vns2LEDrbWAb3d/NDbbw3ev/Tr33e/+aL2I0fdBmc28+b/9qeRZrlfADnn+836RTCsWtOKYo55ECTgFX/3K5fRtj8xuRGcDfuEFLwYDP7j6Sxx2/438zpvOoQQYbufs3/4vPPJnT2TrEKiHUG3j2Sc8C9VfoFA5xx5xHFt2gFOaK7/+BQqd87Z3fQgf4bYbb+S5zzyaPcOtjMIqzzvppRRmgeuv+QY3fudqjn36y9ixKlfMALu23MEJz3gGw9EKWkcIq7zs+SegzRKZ2p8nPvl4VmsAhatXKXdu4aH79dHWsHDAAn/zuf/BJz7ylyzYRfp6gDaLmOL+9JYexiVfupYbrr2Vk19wEiujoYwIpfGZhPvXvsahcRgJRwZsYdEqENyYhQx23Xgdh913f95xzrtYyC379wwHDDZy05aSMaCj5y8/dh65HWB1j75W9HSPL1x2Nc4oLr30Unomo5cVKJVxwktewThGtt1wFQful/P29/4ZY6BglXe9+b/ymCOfyV3DhaRDUPPZz30Wmyn6mxfRNudL37iWEDWE3Zx9+mu48HOXCMDj7+JP3/56PvKpixkDxF189mMf5q3v/jAVoPwIRjv47Kc+gzULZNkixVKPK66+mbKCO2+7jec87ens2rOLQEBRcfudt3Hcs3+ZFQe333Ynv/DU4xnFmJiZq3zivPM45IjnclcAqpKL//z99BYX6C9tQOkeT37SsYyrRgdSlpVUs2aiAigndQ+w5brrOfi+9+fd7/8gymYUOucB+23gjq3Lcgf7COWYiy76NCYr0NbQG1i+cdV3qSq484Yf8IITnsWKW6HE8Zcf/yRW5fzBWX8MGr76lUvo65xFrehZw2FHncAOL9ysv7vooxS9HjozbFhYZL/N9+Ofv3YVIzTbb7mRQzcvcNYfvodRDcTdvPG3TuOIpzyHrXvgumu38NxnPIfhcIjCMkyLA3fc+H1OePrT2DOsCXZAhcgxtKHk0UKwiXFWsu17V3PghpxMGQq9kUw/kD8+5y9YiZGYKz760fdR5AssmiX6ahNWbeSKr19PCez2FS899TQuv+JKYrWLbXfczjFPO5nVIWSDHt+89As8+4W/zEjDbTffzAk//zRWdq8SfA29kov+4n087uifZ7eDiz59IT1bsHUEK4BbXuYJBz2Yc9/9x0K4VIbheIwxil7PMh6V6Rll+dhHPkbfLGJtgdabyNR9yPJNfOnLl4JfARs46cQT0cqwYHKecuRTqFN33HbLtzlo04BeZlBmM5m6L+ec8+fUDrKi5oK/+BMys0CvWGDjYCM9s5mrv3EtMY658fvXsWG//fngh84n0wWZHnDIQw7j9lu3oYw8aFT0vOAFz6fIC4os52ePegrDld3AmK3fv5b77HcAxaBHUQzQuscZZ5/HKL3LBCnuvIM6i35NwirVyOcY2hDo0AKbESXOyQQb1xBVbLcWiEoLjc1CrU6gKkyDcs091ZUG+nEsqG70yORcXQ3SqOPUb1Nb0lJoj5/ZZm2972aBPpWAOSWhP9N6o832Q5gkw5repup0d4CvISXUCiKPoBpt0OQv0WyTheHGDwkh4IMcp1tHVbebsgasQiVllkaqqQEjg0rCD7GzpaWr2f5qx8c6bV1PjqEF5bv7pDE72SZl3t3ywH88RD23uc1tbmJzUHRuc5vbvWyJ3aQF0NSoFnAEJiCfigKAKo0xE03RWQ1R1QCgHc3KZr8GFOwe19XYnAb0xLrMxcZk/jAJF2q0QbvOeBdI62pcdm2t5tJ0eFSrB9qyXyfHtPVPTNXJ/lKvvelr7c2UEhZpwxrNsow8z8nznKIoKIqCwWBAv9+n3+8zGAymtsXFRXq9Hr1ejzzPhZma9Fkb6+q6TvXXOhOBbp2bUK2mf9bVCW0nZWHCGO1OHOPk3z86g3MWHF1b53Yi0rBd21C7uz/2J2FZlrF9+3YOOeQQTj/9dE4//XQOOeQQtm/fLiHxd2sO/Ar32dzn8U98Itvv2kUIFd/5zrV84lP/g61bAsoa3nj661hYWKCuPavlTp71C0/leS94DTVw3HFHMxruwbtVxrWnVJqPffpiDljaxCEH/gyf/atPctNt27jrzjv49yuuYP/7HSinVvD2N5zBwub7smNlFVctc8Izn8prfuXXqCIcefRTKcs7ueCCC/jqZTdQWEMvz8kzy8UXX8x3v38zy6NVHv6YR7JxwwJFUQjDLpDSuvdwXhIVQeDM3z2TYAZEv4wL2znuyCN45UtfisWBCjz+qON427l/RuV3c8fWW/nKZV/m1ae+grHbyfe+exVPedovcvuuLWxfvpHjjn0keSjJ4pjCCji37CVCNwTITYbVBWWT+adOWZzw5AZwI4oYCNWIr11+BSuVZ7la5ldPewXPOeEFlAGUspx66qlU1Q5cXGbkhnz4wx/k2c99EbffFTn++OMZj3ZSu5IQPC4aPnnhZ4kxcuQRT+TDH34/u3eNuf2ma/mnf/onNh5wEDbXED1/95G/4L3n/glbRiU7d27nmuuv56STT2HXyhDUmL4KqNhjVAFxSL38A8iMkHZ1hVE1w1KnZQHP5z/1Mc477zz2rI4o6yHXX/ddnvWLz2V5GTITye0EFHGxYjSuGIecoRfN0yK3GF0CI67+0pf5jd/8fZztM67lWr7vj97BbbfdxEq9h+9/7w4WBpuEyU7n7m0fNw3fSKyHxg3HfPmyy9lTecq4k19+1ct4znN+ieEICJbPfvJCPvTn57FjtIsQVrju+uv5hWc9n+Xd4MsRyg3xjLj2lus4++y3s23rbt5y9hvkLFnOSS98OivuLr73nW9x//0OlICHCM97+Usp/QrB16yWy5z7vvfw/Oedwg+2lRANDzvkIC44/zxWV5e5/dprufKqbzPYsJn+EmzoWXw9xJpcIrAz2LXi6GeWDb2ccV03KrfTkaZtTKnwaHMqjj/qcMrxCmXYzc233M573/s+tu3aTUXg1ae9ijLcxcruEaNhzUUXXMxTjjqOH+zejjYWHyuUr9GZpxrtgWKJCqAuoS6J+QIYKEdj+sozyCLGOK794hd57W+8hdpZhhW87JWn8PFPXMBvvvrVFMCbzn4rLz3tV/j9N76JEGC1Kun3BlJtB71+QQg1+Mhpr30tI7eF2279Dk97+jPZtnMbZbWLo496Mlg48/TfpL+4SB08q+UKz/z5Z3DSC3+VGsFdjjn6CYxXxgS3k5tvvYNz3/Nedu66k0DJa177Wuqwm5Xde3Cj3XzqI3/JU444km13bREwKevzhf99GcHXuHHFi5//Il7wvBNZHY+JKnDmm9+CosfO4YhRXXHc0Ufz2tN+GXSgdGOedORRrOwZMxqNuOUHt/Pxj32C7dvbt15nzK7/HtE6AVyq0YnsLBo279Iu81KvfRe3QyOBUw1g1TIku/v8EL7FD2vrsSO7TMF7zWZYkHvTw4x0/IbuMfsYFRLU+gzL2XOuZ+vVZ/2mdPylZuE6RqIPyRdJi7NaC8W8YYomtmg6WQtEz9YBhE28nt5/o/X/wzB17866AKqMw/ATY+bObW5zm9u+2BwUndvc5nbvWWxAw46zk/QYdUyszwT6QXIqgxddvBjWfBqtMFqnJEWQaUWmVfu3NYrMajKryTNDZjVFbtOWY7WZhM+vwyRtGaVMWI4mgalTW/DC3mwYm005e9tis9FKCDSbbRiySgBhFSIEh4q+lQcQZmRnshQlZi8E324xBknikRxk7z0hbdHJ5pxrt7qu8bUjON+Gsrfsx0S1aoBYqw1GaYoiI89t+5llGVmWtWD0GlPTwGWT9KorPSBh851Q+kQDjUio7SS7z3SCpclQapgTTNqxl23fbIYZOsOWnZQj4zjGIH3/n8Ccc1x44YWMx2O893jvGY/HXHjhhTjn7rkAFaiGy2Actm8IcUi/Z3nogw9loae59Zob+dzF/8Dpv3tWYqCU/NqvvozLv3k5O/cAbgTG4UJkWHsWFzbxoAc/nHFYpD/YxKc//A4+ef47+fUz38yLXnc6sdzNRuCOq7/NRZ/+e153+lkEC2QrvOZXnsdVl3+V0TKslBuIdj/ecfbvcu4fn0kVPcurkXo5ctYZZ/Pms87CGSDTjMa7od5BP0BeA8FQmw2MdJ+ip7nhlhs5/+JL+L23f4jKgfGet77+1/nuV/+V3Vtu5Ktfuxz9oMfxrF95LSM2sGmwHx/8k/dIaC4lMXqsXSTPwNVgPdx34LHD7Ri3QiBgMxi6hv0uyZOsNlS1k7h3q6nLIVYpUBpV1/TzPr/9+t+X66DH/Obrf5W7tmxl+xao0BLnj4HREPyIn3/Os8jNIqpWgBaRTx2pqpIYI4993JPw2X4Mx4HPXHAOH3z37/M7b3gTrz/zbZSlljxQoxXe+da38ME//+/0bE5hMx5x8EEcffTRXHXNt8BoAp5qNGIpR55LOqJshvCOI0FBZguRTFgd8s63vZVzPvB+6EkSmYc+8GCOO+Zp3HzzrYzqIVUYoYzU2ao+RbGAzjJKD8ujMXU5ps8edFzlha/4NX7vrLfxgM2LDBJLzAwGOD+W0PHaktslgnJ0gSTfUMdCQtXSAkphM3KV8buv/30k91TN607/de7cscLObcDqmHe/9W2c+6d/BllBjebABx3MMcc8nZtvvpWlgSXLakIY8pGPns+rX/069t+/LzIGwK5gWA6ShbxnIsXyCv0xRDsQJNNXEFbAjDn+qcewodifBVswos/S/R7ARZ/8MOe++638zh/8Ea/6zTP5/9h783hZsqrO97vW3jsiM885994aqGIQGaoECsqqAqSYwYFWGxWQSXhYgGg7vG5FXwM2Miio0CoPocEnfpyePrXAhucsrQ3IrKDIWJQgICVjFRRVde85JzMi9tB/rB2ReW7dW4DyVD7vrPOJT+bJjIzYEbEj9tq/9Vu/1QO7N0DpruPsrYa9Zc+A6XoudjzXndglZWXRzuz2ZQMPrt1iEyCeN4Hrr/scpZhAwonrPsndL7mAs844i4SzVP7soJ2BwDc84EHc/OyzWPbHiawoOcKwgtIxa4VeMlEBV9iat1zfWdtUPRr3ccM1xL3P8sgn/iee9bznc+7Zt2DmYaWFhz/6W9i65mM84t5fy5+++a954jOeS6zFAufNnCGltX4xoM6BetMlyPukvITiGGOZTpVPvf/9/P4rX8V/esp/IYqCJn7ge57Iu97xPq4/Dm2z4NrrryPKAAK7136aSy++gDNvdrQqcwTIgm9Nh/eB970PNzvrDJOwwdHOzuHJP/TjlGiPvx/9P36Ez3764+zuX82VH76S3/jt3+c//+hzmXtPIPOU7/su3vHmv+Caz15N17YMsSUnRUrP8sQ13Pl2X8GZ89pffbiRUmORUcBkOsgKdq6nagdYfZVZmCXXokzFwNy64Jg+z2LLNI5VLdEMpFJIJ42ZNzl+niYgODECTwP0no5ZeKP14Ebn5ou2U4CU9Z/ps40VvmiGqO3ixunmm8H7m7KT2bOnA0c3gdHP6+OUZMvoh41szGn9kYFaC1mqIE7R4HHeT20/nf/0xQOY1afa6C+bLNL8BfaHQzu0Qzu0fwk7BEUP7dAO7UtqEwiI1HIPUnVAq7O44WsJ5ZSO1qSPNYFeB7VGRxDwdBH6MfLtnExM0k1G6WZV+gORcMk37aTKwfaejoXw+Rzdk53PcRmBrZzjScd/sh4n0/enW8ZtDcNA3/f0fc9qtWK1WtF1HV3Xsbe3x/7+Pvv7+yyXyxstwzBMoOqmJujJmqKns5Md/5Na/3l/f2C907Bz/zl6nwZ8Hvw71bY5TT/91zbvPSkZ+D326VEH9vNVnx8PNQ89777ifRzZ2aF1xzjvNufz4G/8erZbODI3mYX95OgEWHUEp5SY+Og/fBJc4Iq/+RuaZpszj2zxyIc8hK+938XcsByQds4lF1/Ahz7wPu504YVceq/70Ghi4eGM7SMMCXKzqM1YInmP5XLJO9/zUZrWI+J43GWP47rI5j0AACAASURBVI7nfxV3/Ko78cY3/BU3O+sr+eEf/CEe/ogH4wKVxRu58or3cOzIOYTZgp3ZMW5z29tz4sQex/c/x0AkamBvmQkB0IzLA8PeCT758Y/woY/8Pbc6/6vZm4jJUpEC0xvMpSdT6AaYe2gUuv1d3vWud3LG0VuwFRzbYcbjH/sEhmwgUVBqtXhvbFWBMFswDECyZ1CKheC2K9OxY76laBP44Ec+YQBgH3nMtz+are1zWczP4rzbfQV7u7ts7Vgs5E1veANeZ2ztLHj84x7F3S+6E6teCLOjfP0D7seH/+59XHjhnbnb3e6G98Hq0YTCcrXLA+77tRxrzuDIbIEX4dWv+G0+8cmPgUAXB0IjVb/RqpgPpf6vnmHocFoLzvUDqcC97vsAttsddnbOJkjgz//493j/Fe+iqPCeKz/I2WefTRtmtHo2t7v1+Xz64//IGUeg9Ymbn3sGe8d3edQjH8N3PuFJXPbEJxA0MywBEr/8a7/KrW/xlcx0m/PveB6f+cxn8N4zViwvbBT2kFxlVoxJ1y9XbC+2ENdWEGyFlMjubs+1n9uDVYfGngfe+wGcOT/C4sjZeJ3xZ3/yJ7z/iveySh1veetfcfbOeXzw/e/lGT/+FPZSJWQBoZ2TREEGyB3bszkMINmRh8IjHvJwtpujHHFHufBOd2B1w5I8QCwzrju+z10uupAr3v8uLrzwQr7mHvdgNpuxs2PH8ea3vomzzziDnSPncMRt84qX/79sHzvKfhoQkanCu4MJEC0OkwcGKMpeV/jAh65ia2uHoMK9LjmPf3f/u1XHf45ylId922MIzYLZ/Axu81XnsjxxAzs7O2Rg5uYEFKRntbwOkVyxo8Lx48fZ2tlhBSya1oJkYc4jv/OJPPbxT+TbHvrtlG5gp4HMLiFkfvnFL+aD734/L/3V36I0nqEYkdp4rWuNy9Sv6jEIuABOWHV7iATWBPjMsbahUc9+CibTsbqeuUaIiY9+5DPsr4S/+/DHaHe2UBe4513P40H3vysgZOakNOeh3/IY5i6w2Go5/463ZH//c2xtz+jjwPETia2tsydMUnNP153gY5/6R/y8JcuMvvcWbCHTaoHU8+lrPsUqRt7+t+/mzLNuzmy2zYV3uZBv/Iavo21qjPOmn84g2cZZ52zxbiq0s6mDaWnmpi3qnEO8m34jI2Nwkwk4FmviC2M0nrZ5X+TvTgZcv5DA5ZdEy/skf22TCXqgnRtp9Dd1bAc3fZJO/AFf8p/HEj2ZtblZSEtkrYE/tT3nNeP1NDqqJ+u7T36cc3By/zpNW75Qn/dUxzWBoPqFn+NDO7RDO7R/KTsERQ/t0A7t/xM7kGa9UTVTNyqTnpz2PhUSqkxQY2geBD+NXRopOU4AYEnjEslxmJaTnW8lT4zNzfebxZXGlPDNIk2iIMr0vRM9kDq++ZmrFWbVrbVRp+1W5uh4fgqpygzYb0vKxubMdUIka+B4c9ksXgUc2O50jqpzLIzZ52uHeARMT06NWmt3GjC7CaL2fT8BbilHclkncI6/29z/5uu4j1M526f+DJuccOpB6gudJN0Ui/TUk7R8YJmOb2rjJqv0n81l+ZLYZZddxmKxmM7lYrHgsssu+wJ+aQBS8ModLryIa7sVw1BY3dDz12/9E179R78L3bUsV8fRI9vsA8zPgjxjRuD2t7glLIW73PXedHGXG5bX8q43vYbf+51XEbYdXVB0+1xe/vI/5aee+UzOCMaOPnEC9pd7ZBIrrCgKZLa0YXHmudz+TrfF0UE5zq/92qv4sz9/B1e+8/08+OvvxfXHP8DPv+Rnufzy19VjKHgP59/pznzm+mvYXe5zor+eq977Lm6+3TBbzFlsL2B5PTthIA6FEiMDDWFxhHNvfQvO/6rbcNWVVxCWMAda9QxRwS0AxQdHz4owq1Xsh0QOC+58j/vwub3PkYddyvGPEHav4vLfey0rjFE6F4CIC44uJ1ZZKL4FN0e0JRfF+YWBonnFlX/3Tj5z7We548W3Qq+7nvvc+UJ+8BnP47Mps7/6KJ/84Ds45+Znct2uTSzve78HMZTC7qrjbW/8c/7wlZejBYrMuKFTXv6qP+LZP/ZUjoZEih1+C0jH2Tq24I1v/Bt2++tYHd+n9PvsDTfwsId8M5Bp5w1D6QxELC1D2aLovGqMFlwpeF1ZuxczUpjx2ne8l4/3J7jhuhOUONAtP8Fll30byQdue4ev5trrjjMMS7p8NR/76Pu49c2OMZwAl67l6k9fxY895yUMcgbP/omn4dLniDHSzoC5cqdLvprHfMcT+dt3XclVH7iSs86esbdckvCTsu9EgJMNqY2cWbhAt28FvqrQBld/8mP0Wdg5sgWto1V4/dvfzT8ue669YY8ur+iWV/H4yx5MJ4W73euulP0Pc/FX3YGHPPq7WdZHQez3+eC738HX3ftS2DuBNJ5rh57sQaPnkvMv4Yd/8oV8JmeOx6v5xIfex5lHjtAvwRfl6M4Z+K1j/N7v/zHPfs5T2fFLVjdcx+4++J0zuOMld+P4/i7XXf0p3vqXb+Hnnv88PnP8WnpNLJcdoYArWGYFxlztgbWScKDXHe5yjwdy9bWfpuRdTnQf571v+x+88lW/zSoJt73tvfmJZ7+E/dUuq3gd//iB93J0S+n3OhoWpF6QLMYUXRRg306vKO18znL3OhbA6vj1LFfKdz3tZzjRnsMznvt0zlwk5uKJezDjOKTr+ZEfew4P+c7v4wnf/b1ErNjQCDg2rhlvadwU0JGJ/buYeVKW9SjXd7Ba0u936PY5pnm7cHhOMJfMbW55M3I5g4vu/nV84nPXkssuJ/qP8u6/fjWXv+qVHE+B2593H37yOf8Xy72O/WGPq/7+fSwWhVV3PWHWMF/ssOqz9a1hyWev/jj9apevuNWtGfrMapk4duRcWg/gK/OycO6ZR1k0DXe/xz346Mc/Thf3OXH9Z3n9G9/A7/3xm1CFGPdPKe9Tn8xr3c0KWukY1PUOnKJe0BEVHzVOR4Zo1ZgUL1aM0Yut7w8Wo+SkYpOb0j3mn5w0yp2UCXLgq5sAuU5mO05MxVN8Zxkspm552u9PGsMPMKZvvPMD7dhcJv+xLozvv8BMk80g/CnBwM8D+p1Km/NUKesnf+bkpGKXm6CoMPl+3ER6//S6CeBuHIOqnha83pRgEJRTSTecru3j+3LSMQI3Ckof2qEd2qH9S9ohKHpoh3Zo/2xzgFgI2Jz5QmWJVmF/sTR4p2rvx9+cikVZ8gHHzDs3LdM2Jm1Oas3XUZz+IOhX4vq1pKE6wRvp52xGvjmwbOp9brZnE8CdKszrSYsIjnLg+3FCccDBLGM1eSuoUIik3IMU1MmB/awB1nXq+9jWgxqsp2BpyFhk4dQO6wFntZTqXxc209NznTTknJFaDOp0qU8jYFtStkltTenSwiSdYHZTbNFTOcibmqJpOoaTX2+ShTBO6uSmJz+bqWZQi3x9iQpQfCnt2LFjXHXVVbzgBS/gBS94AVdddRXHjh37/D8UhQRJPEImdQUy+BBAevaHfY7e8Q484bufxHOe/fTqLGzx4pf9Fve46yV8xc2AtlZ4B1pMq1ZE6PpMF5VCwGZpEFdLmloF+swL7szjnvB4XvT8n2AOUGa84L/9KhdccAE3PxscPW9/y5v54ac9jVf+6auZbR0D8RTneeNbXs/Tn/IDvPMvrwAc+4Mw2zqD4qCxcutstxCIpB5uceYt+N4nPZrnP/cphCBImPPTL3opX33fr+Wcc2/P3S66mHjdp3j9H70WybC73/PUZ/0UQwbw5FTw3tMtjSWKE5JmshZyTDYZbwKNcyxXKwow89b37cmkOG0J6muBlUwpEXUFJBqwp9u86KW/zv0f/M2ctQPHr/kExz/7SYYCBQG3zV+87k1cc82naLwVSVc1dp2qp9RZqqrSx0yzOIpKC+ro9nbxHvZ6YPsoP/KjT+eH/+P3sbyh9gEf+Id//DQf+PsPgzSsYqLR3hiIbsEqz2lFMILegkQLpavH3fLkpz6D//QD309TMHAoZT75qc/y3is+SMqwtbVDHjIOB3i63SU7c8UXaFvhfe+/grf+1Xv49d/47yDCzAP90rYvjqc+7Wmcd955XPTVt6akFY2HnS0rauU4GQzx9ZMMRCv2h9RnK6TB8zM/91IecJ97crvbAI3nR576VH7o+7+fWYFGIEf4xCdu4D1XfIgUGgZp6ZeRn3r2T6Bpn5//uf+GpsI8eP7wD/4Ht7rlbWF7my6vKDrQtvDJK64kryKRQjROKa/9i7dwzdWfYKsF13h2lyuSmBALQ08ZBna2ZrQB9ocO9Q4nA4u5I3cJpy2rWJhv7+C0ajJvSKyMT6VaPsdSzd2MVYJmNrfxTgtd7PB4Pv2xq0l9ZtkNhNbYoH/2mj9mb7VHg0dLwZNpGg/S0EfY8hFJGaSly56jrSMAs9mMd73/g7zpbe/kN19+OaREGVY0brDUcxou/78vZynw4pf9JN/wgHvzwuf9nAW9HAy1+N6UPu+UnCrkXQSYMSRH8IVa8B1Cy/wOF/CEJ/0HnvvMZ1JLmvHSl/0SX3O3C7jVOYAGuuiZzRZEImhhFTuceD75sWvpVol+1UGrUAb+52tfw/7+vp3P2BP7jsbl2qbMc5/303zztzyUo0fP4vzb3oHv+e4n8oz/8iO4ikm99GW/zL3u/7Wce/PbQcp0/QnOOdeTh0LbbnH06A77uzcQUyT4Tc1nPfBOAclaaYGlgp4V1HQZ9WUNfG6AoaUuuAIeis8Un6tEiUAQisfqcY1p+SrgErgBdKDUQmVZ3YFK9kag1/UIvFEgaLpMRTeoyqcYJ4tSslCK1HHXFgPxNn87rl/Rwto/RkmhMQArY0WqzZ+Mi2QKA1Z4bZj8QzjJtxmlh6bXMdg+ys+cfryvuDJrPfq89hnG1zFIc9plPG/emPkHgFKpy/h/MEkJtWJZsunvTUBonoLg5Ag5MhW5pAb2VXEu1PM9yiDVIk8A4lD1ZBl7Yz3fB0BzN16E056fmwJG9fOc20N89NAO7dD+pe3z5Ncd2qEd2qHdhEk2xyrXyalAKkLjPUV68KBFcLmgVfitCGRngFpJ6UBqvW1iDWqllBhFxEZHzNZTA9kmxt4GsKnrtPTGe7qhJ/hAzpYulEukaRr6vmf0vLROpLXuH8zhFgStyOPoRNt+lFJyLR6Va7vq/KBU4Kw6qKpqDK6ybid1UmCOabYCCjqA9BQGgptRkoGPztdAfjEnXcXX/VvSIVSHuWAzFwzrEBGkWOXZXBKhaem6jqZpKMWKX0mt7E4tClMwANZhKXkAqrKWGigWzZei1SFnYnSOjFGzvMYexwaNIHTe6CwiNtGRaQtrlgNMbThoue5PERXW3nNBJgefqc/YN5vV4kdgs0zu/snaYAZ+ygSM5grUl1TsuNHTsnz+pU1VOXr0KE9+8pO/yF96aI6wX67hA+9+O7fYVo66GXspcv9vfQQPe9wTKSx51s++kLd908M4Rxv6ssXdL703f/7aPyUIPPtp38v/+fO/bOy5+Zx/943fzo8/7/mc+Ph1MCiBSEkRXEuY79CvTpDyAL7lx5//X3nEox7DOV6JuXCXi+/Om9/yN2wXePOrX89DH/lw/uD1f81Zt3F86irPidyS/RFuf5uzefcbXsGl97gbL/iVX+CiSx/Ifp/XzyDtWK0+h0rBDTMCDc/7qafxuMc8lpkK+C2+8qJLeMtb3khKS3baGX/5mt/lrne/D4977ApE+ZVXvIISgOyQFGhoaGpKvCs9Pgy84x1/yVlHbsaAzQuf9eM/xeMe9y0bKc3CUEVERuzAFSDv431PNyy53z3uBLoATTzkIY/kTy5/CXPAn38OL//D3+Hi+90dxCFD4pEPfxy3vsWtCX3Hs/7zf+RFL/5VugAxB77pIY/mRS96DFdd8QHaUJAyUIoivdAsjoBkJEDhGI/67h9kKXNudczujR4Pi6O88a2vhdIQJfA9j34I34MSJJMzpF94Od8n0OSOLBBdyx3ueB7/4REP5Tu//wfp2x1u3gia7Ikki1vzF697Hcd2BOmXiAiZgOsCW9tnsVqeQB3sFcXNjvCyX/xFjm6FSvDMzDXiMvzmb/wuL/v1y7nywx+xx4V3dPs9M/Xk3NOqh6KkiWkVKlAasfs8EtOKB37NXSG04Hq+5Zv+PX/0yl80jdFmxsP+9ydzw/ZRbh6EkjyFFt06yute9zrOOHKUVW6I/hjzpuEPfvMl3OVOd+FDb3s1e1H5xDUD//5hTwKuhlbw+TghwS3vfD6Xv+L/4aJL725edoRHf8eTOPPMo6jAfto1LYZcn1n+DPAd+/1xcoatkHn337yVra1ttFVKf4y3vPntHF3MWe2tmDXULANhdONHiE3I45BIYuA97/1bjsyPImr972EPfyiPevh3gAi/9dsv5YEPvJhIRIEnPva72DnzZrglbBdhWH6We973UlKyLPZlD2cdbWkxMP9BD38828BnxBG94xW/9hKOAaQZRbeIegL1id/4pVfyo095Pld+9BPEnPnF5z2T251/Hjtp4BnP+DEaNZAkC1CKFVN3Diquo+4MRDtSuhanEYcnF4f6Izz9Z1/IGx78aM7xM0LquPTSC/nD1/11hcdXvOc97+GM2dYEMD784Q/h0Q97NE7gVb/7S9z7gRegZLyDRz38Mo6c+ZWU3CKxg/567nevCxB3DSXDo779sfz6y3+H4iAT+Zn/+jQe/cjvIKhDRbnnJZfwP1/zaihzgmt533veQtO0kCLOt3zbw76Dyx73rXiFVDJO7NrVy2U65AKSHVoU0WSdpwJauIL4YlqjIhBHf+VgaMDcgIKIryCdkHJeZ4gDDkfp1TRHZaDIqoKE3qrGTXka2Xyh0T9ToUiiSEaDI5UMCQoB5+dWlCqvCI3JrEAFd1GkBBs7JRtYKdF8KhpEnKV0i61v7M0RSKP6D7EGAxo77nr+kFEnU+qx2/bHzx2OIgVooIzB5jFkVYMo08nJaC3+OQGcJ8dXix74/MYB2FKPa4MFueFf2EU2/y0DogtyEajat7muNzFBXcGU2Vs7Jo01yO7s/GaTCykTAFtDIwW0mK8tY1GrUtZYpJgMieQKGksBZ352SQ7nGsvIKgOlDLgp40qnfvsFySDlAmrSWXkEuKkgd14Hnr842xAgPrRDO7RD+xKYlH+WWMuhHdqh/f/BRjBw8/XNb34j97///W2FWEXWBP7iL9/C9fk4na7IUtAi+OzRJChKkkJWKw4wVmGnGMhpzv8IMhYURykJrQyCdcTZnNJcBltP/YG2jk6bc25ihDovU8p4v9y3yuztbNqmq87xpnuriKUFFSXljIog6nGilamZQAoy7rHU6vH1POUSzbmtoKjgkBp9z4kabc+oH1AZOLF7HBFhe34MFY8Xb9sjknO0Qk/qUbFUQx2D9TaNPOh4k+vcqRwAghvfMupJSU61OJTWc27tccgaOFTwVeZgnKSojnpl1XlHDkwMDIytx7xRPReY0gKLOkSNHTFOFAzY2GA/jOdq4s/UDYxOv/r15wY/TVdu7TSPzvbJQ906Bd7YKxvpZbpmd5SRKSpCSgWnnlKEt771r7jf/b6eL1/HPGLJthmSAh6WK2i3WQVhAFzJLGSANAAtg1jBHc3QSIfqnp1C3aHLgUENopn12PPAR5vokYhJELcFVCZU6S0FNsyIGohYerpP1ABAYj+0JGxO2NTJblxdzyyosZbdjKiWgi4ZXEx4H+usErtBpEDZG9E60IYTRl7lCMDyuBVDyp7iW3qpqxaYs4RBGMKMhJGtHAPEG+wUljmELbpo8/MM9DGxDagXEsqQsFRnxSb2ZZe9D/wt93rA1/Mrr3kbF9z1HsRozPSZgwaQfC1ID3KEni0DWQt0PSwaIH4OiPR5Ae22pSIDbYEyLJGmteuaO/ou0c+PUIB5AZ87kK4Gb3ZIquxmI8u16XOIK8ACCKQCKooUpcRo92FQfujpP8ZFF13E9zz2Mbg4GHU1duAdyJzrBqUNMB96RCLJLwBwtQbS4GtWMANp1aHtNlnAccIuXN5mGCCRCK0j0REIyGDjTJcjTQNCgeIoGDCaAUfEUSD27H/gSu75wAfx0j94PXe97yUo1pW3AuQ40LgAqbP2p2T9Q5QbEvgAswJxKPgmoWWJlGIdZygwO0pnlwXPDTgicFYFqgaIuzALJBw9ldlaQb42QMoDUQPExKzsg/f0Yus1OcKwC60n0iIlUHINdoGd02zsUdjEbEbm2SbAUOxa5oQ6RxcL3ksFxuz+T11BCGhwDKtEmDlyHNAgrPaPM6vMXJKANnW8hiimCTqvGNqSHofQZIE+sd8GvKgVQBsxKSIM+0hoWQ4OFzxDn5k1un6SFyglIqqUnBH1lqFQQaIh2/1U0grvXK1cZD/MUugLKI5G3DQM9JWMOOTCXMVwppjAZ2BVkcRt+lWk2drnIx/9KPe95yP4/T/4I+56z9viRMilReqzQ8k4+vqsaSApKWZcq6S0okjCu4aCI0ZFvT3umhZiKXgpuBFcGlHRUecywbvecjnnH3s7C/koOl5ON0ZXjKJYohwcK6fUEakdZQzOGshYsTMLahaP5gCSKHI9aEfJQk6BnHcsqFJ6kGj3fynVR7J+VtTS3IcYWWwdoVv25KzM5y1dfwLvne1LpBZ4EgP1GP24hPiRDdySkwVEcomo5lrIsaalk0ATkOz4cmNPvFyM3Silgrv1fGqp7bYHjhQFcWSC5S/Vw1A56C9N99ABP2oD9Cyjb1J5jpqr/7lx7qcLunkLnmqaXcgaQQKSdwAlycrA3JM0X4tkhIAwM0aq7lbQd279tgbiN7Of6i4mELQUC2aP7SnZIRps22Vl/aAUyEpJDZKdXXcGSu5AIjodh5t8wdFkvDFOd7y68ZQSiOUYXbkdH/nUjIvv83gSx8iYz+8m2rsFtwqhguHjzjAwd7p/7L5505vexP3ud7/TZwkd2qEd2qFVu5GuNIdM0UM7tEP7Upisl1wpgiqVxTexKXXNopyqnatNNMEqzmcrtiDFCjroGI0fJ3mW21P9z2IEx81U6Vwm2oVUFqJ3jmEY8BLIOeIcHD9+nCNHjuBTNDAOyGOq+gZzVXKhYNspYgyWQjbQk4zqmqUhxdokyAT2ljHFyGYHiCgqjlJkmsPknKd29quOra0tHAWnOmmFKmLghNS0qTotK7XoRqEYoDk+5GtbchpMwxXIMRrrNsU6UdJ1+wtARidhq/oia33PInVSWtbg6+ikZrHrPU1r5SC5wtL9oaKo0w5KKSCpAsUbO0YqC2IEJ0fTOmOuM91J15Q6UR9/X05axs3KSds7tW2m9hnDwtVWjUGBur8va1Mojm7Z0852DBTamhuwgIEGcxRya0hSk8lYkZ/Wg5a2AmFKismK+VDxUw8MPaPG2arvaJotCtD3MDcsCFqrYl6WK2btjDRmEQ7GHp4z0JNhcPjgISu+OdO6bO5R8TS5WBVtBRpHwlWS9oCT3uZiskXxNplNqbBTJ2h9TDTzbegHcI7lcp9mMadByLlQ3JysEMjk/V3c1gIQcEdAPMOgaILWZxKZVYbWeyNG5YxKVRgoECN03XG2FoETKTDoNrlTJMG2Z9KFHHJhu2xBbkkxEWaZriu4xjFvIQ5LvD8CRWm8koDVYEy+IhggWmoQIWeaWUt9EuMkW1fOwXbWKHsnVsx3ZigwxIbGOSgtFg/KmMZCRpwHhS5DEGUhzljfTiBaSjW0dn4DdDlBaIDGnlZ1U+iY+p9xZFztN1Iw9l+9NiFY8MWAzjUcQ7ECVpmI1mCFJNOhTlr7NYA0rJzQAXPf0mCA5CxUHMtDLh3qlTI4hJld21yYB6Ez8jFtEAoekRnkHlKBdm7kpwTeQ2LBKvbMfGUTewduG/IKp56AnaIprhML3gcD372D0kCJyLBHaLYsRbY9xpBWqHPEIdMErecI9lNP2zSf9w5PfY9rGygWIEwZgjeOuzG2Ek6lrmONCzO7fzQEUlox29rCWHggzp6DQ59xXhGrz2KfDQMuaJV/aaAJBNEpKYBxrKtpvwBN8Oz3MG/s/5QsPddVNl+KEec9fd8TQiBniDHiG5u6eNfYWDAM1mHEEdNA8Aa+pa7H1fPk1DRXg9bxPhXraynV9HQHAzRzC7Spjn3RGJ2ZRIpMmRt97Jl7e+7kfoDica0jp1I1UR1DHPDeWZp1MUA0Z/AqxKHDhWbdKU5hOYFl0VuwsmRdB5FrTvVEcBSpDFLGnG4mJmXOCNlu/WwgoeCqRhCIa0AcUgKaPaSFjdmSLPiLAWaa1+W9MhYszcOKLBlpC5I7sheUOakUxMVJG9TArWUdPwNFC0PqCDVIW8Th24bgMjF3xJIYVU1FIkWqVImYL2SyIl0FRU3EXXBQtdihsaB2lQ4Cex5bacXqwxRXW7ZpeqMrssbiXPW8HKj5XaUC1JuFJzezik6ly6kFAxm1Fi6raetOS3XHRlDW9m7ZSpi/M2W8a0Xn3ZSFNOW+jGDv9N0oFVB9VbC+kqMxyyujVigGrmvN3plIChYcLuTq/+UDmqATb3TCzA+e0Ukfl03v699Gps2hHdqhHdpoh6DooR3aof2TbXIW1f4Z2YFKro5fTSMqUqPU9nkmW1pPSRXAM4amuFGLU5g0MA3yA8wfLGKFhoqITeABGZ3cmoY3AqU5Z5RSfX8rKkPVewpemc+a2j47DieCijdGqAixRARjMOrooG+kYstJwJj5tKVOSDJuo12l1Ha4SmnKBnwWtTTwNjhKHJg3Ld57vCqqHi+KOo9WDcycCzlZLm8mTxNISrRJwZTib5iUH1kHJLx3E6gnAl7UAM0yrmPtHgFB1TGV3Kh3BSoT1tgoIutzDRvObzHHXnStQbZmiMqaVaGbTJc1CwUclFTT+bH9T362TuuVojBdj7ImKFTG7sRAnl7H7R/c1oTxls3JyEGb0v422Alf3qYgzL4vwQAAIABJREFUnna+Y0xvNTZgcmWSmhtWVaczzICEI1rKMjD0kdDMgYzzrbElpepKkqAZgWWlbRbkOqFsGgNOVQI2Vc+EmUBckVVNfsM1kCIpDTROkUbJXULVQYI9Cu2sweWICDixojsFWHWFrUYQDaSSsfBFYDV0tEFxrjDs9YR5SwiOro80xQIO80UAInQZV1mqdmsMtItAHAZEPeoaui4R2gryOju6oBW8iwOkbIGWtjFmW4BFOAa54+Z3/hr+7lOfA+eJdb67TCvUzWz/0kBpcA2kIdO2nkymSyuC94AnDwaa+DksAkQycWTajLGEhE2ghwEflBiX9RnYGJoXC0d2jAWbCzTt9jrGkAxA3d/fZ6vdsWueM06V5zzz2RxZNOTY2+TaB0AZ+hGwiiy0sBxWNGFu985GfKKQ6dI+QQLinBH2PIiEytisGaEV4ylIZbnP6u8Le8tdtubtpCVJNiwoj31bM2eed2c++KlrwDXs9jBvIKZIdhU+KBGVFvEVlV5GaFytJK6UoZh2I9B1kbaZgxaiODtfDnK/pCg0fm79JdijRlXsOiJG/sogwViiUuwZmYoV4yupjkmN9b+hU0KjqJvRD71JnmTIfcE1wqxZYE//m+apu6Yx9uKYZSwVDHRCLAXnHKvVHrOZJd/HoeCD1PVSBffswsU4EGrpd9Ovrhh3HftDCJiK6jqwJhgIOH6kqsQ84J31l5QLbbCgXdcn5o3JTaTU47yfgKamWRdhaho/MUW7oacNHpow7TP4QAbiYMBxiRHxfso1yKVqx5YCTkn9mpW4Vl9RbnXL2/CJT36QIYJWLrYGw18LmVlogETsOnyzDUDfpXo+bAwddUNVLRY57gaYzuWa1n7yoGPam6MOp6XCR7spsjLeGbZq1YLMFiSo0WJzzKZxynyfKdBpkHxlnvoahGyBgKWnZ0R8HTervma2Zw/Fiv0gQruYkfp9mq0ZSKLbWxLaY+Z/lc6YhhWYQ2xMJ3vzu1QtkCEFXGZgRRw6isR6zetYK8G0NTFJgIyrh2cZRYVmDYo6rb6nWnABC7wiEdGEZwQHhZy0BrNHv8euh1RQL1fppmmsP8DKtawddF20amTkgpCLPWOmx95GppWtMfpCtVAlmali5ckukdQ+pWN/WVsB0Or7jH7YGKh3FhgrRap8lGz8qBjbnFEiYM0yl6kNNXOqaA26YwF9q7I0nZfMSIJgo7/Vf08JiB7aoR3aof3bs0NQ9NAO7dD+yVZ5lPbP5NNXsfmSEZKlfKN1YqEj5AVYsR4DPlkXMJp8q4xTZw6uqx/mYnOXCVDzkzj+uA0nOkXopYKhbWPaWm3wdP2Kne0t5rPWCqcgE7ip1Vks0YT3g3OTkzeK2k8OPmxojMp0HFNadrZo+3qqY2n15BpZF/C6Zo1SEiVHglfDGVRpmxaVgjpjp+acSSRSBaBbCWtQckor35AlIBAakyBIqbL5SiGnsb21Oj2bIKeb2mti/mOKQa56YooTRxm1W8d1Za1uJhRSsc9G8umoczYRCur1ASHLZuo7FSi3WbWl8dUJ/Xh+R2ZpubGbbb8bJ2EceD0ZyJyqnZ4EzJZN1sPmFayFUQpMTIkvVyvAaojMfWM0NqeQvBXtwM51mNU3xSZ8vmrBRRzaevuyKOMt6utlGeI+ISjgiSlTnGev69hug/XQlFGvsA86U5JmSijk0tHIVp1lecR5Ij0BrOpyHyF4Zt5UI50aD2ksiRGAOR2SDDxzrq1VuQs+WApeTokwDxAjEjxtU4+DRM8ST4vzLSRswugKpXiGlGlCqDIYViSoT9EK0RRvj6YRV1EDJJyrXCfDwOgSeNr1eRoqWcnBzDVo6WyCXZKl/qPEBM4N9GXAuYUBUaWgQWzOHw1wXfUrpAkIQrcS2kYqUzMSPFA61AvgKFGrHJ1N2Ye+I3irMD90EBQkKH0uzBY7Rhbtlvj5nIHC0fnIPmxYLneZzy09XoLdN1I8MUWaoEBHyd4AT8UowkFo3WyacBcd2cnjM2yNZww54pwnNJYKnfsenXm25luWvjzaeK9jAJGgMATwniIGxsfc450wlISTBqdz9pYrZnNvQ4y3Z4fD1m2CsVy7vmPWzif86kRN9yaXGrDqgMS1WWkUdgRIA71riQUWYoCY1YzJuAL9/j7z7W36lBFvYFQiQU4E56E3TYOsJmMQFDQIy919ZkcWdDHRjh3pNBZjwtdK7rGyLkeAwjtliCtmM5O0SLkYUDghmEIuVpTQOyWEkZmquGDXJg8VD98AUJoNKRsHxCFBsDGl6wbaNmByGhHnwkksvYPBJtExuwTTw26NAZpzwanQhBmlpPXYYSkLFApNaIj9sD7+ZP1oJN05r3SrFe18BgzkVMdCtZYHH0jRwPqC0HdL2mbbgj5Sg6uAb1rGKGPTONDxvBtTNMWB2WwxAdMKBnSH8bnzhWQcaHVDTHanhodxelKwbyzMJGogZypMSO8BtmLGivoYGCjUh1cZA5YjkCjjYD39bAx0gZCGiGvnuDC39UOgdQ6iA+9xyXiZY+aFjEzuIpTs0cURStcRU5V0aBxtUQoOcZ6SGkY2Z5aCaKq+jje91bGNBIs4gAGNYxtzPXZVOybdAKCLQ/NG+uSUrVIZmKXUwH3ZAPrk4OsY1B3lCsbbZ+Ncb56+Sa9+9HfE5JjW7ILRG1uza+3S2fWWei9YPwckTaSBU7sjeVqMLTtM+7dbPZGkTMk7Wmo0tAil5HpK1n4leKQWyrL10tT0vHnfTu7U2qvLrD+zolzCBr/g0A7t0A7tX92+kNH40A7t0A7tlHYqtpwW8Ai+FEJdPMmKnCp4LWMhVFp/48UreAqeguaEVI6ZI6GS0BKhDEgejH6RInnoKXFAcoKSkBSRFPGSIEcaBc0mKB9XS45tz5lJIXZ75GGJlo7WwSx4ZsHROkejiisFVwpBC40KQTKeAVeiHVMxVoG9Jkv7J6M5obmmneZUi6wYG0iLUbyEiOaIlgHNmdR3aE4EAUk2OY5Dx9D1dMsV/bAix55cIl6g9Y5Z8LTe0ThP4x2NirVbBKeWKmgs2UKKA0qZ2jg6+iqCOnCiOOdwTvHeEYLDBwN2jAgxpolhml0n94WREaAHK6ZaAp4lX01EzlKTsWo1+80q96fvazf2oLWmrY3MpUn2YGQZb7zCmrEwueift5L8eogslA0drU1t2y9fm41AhzOKnQSbP67iCiEz5Ghzyw6jwKH03QohkUlElGFMpVTInd2bIXhW/YqUYk2BDszabbpsk2QXFAbQCq6kYn3ESWAqn1aBxP1lV2UWci1a0xNzT59XNRVS2Ft2VS9yiZOC6a1ZXMKmgRagMfzRAMuCTuoLb3zja3jot38zDiVSOO/8i3jb299HTGPBngqSYPIBJfdYBfYVSiTa7hiTSylAsuIVmWxswFxTjZ1pMRa1jN/gRohBKWkDpJfCsEq0jeLV0bjZWD6ITALNlMG2JwXmzYyBjoGBthXoIEYDSOL+br3iymoYkDBSMAVyJDRq1zkZ6U4c5Dyg6hgyBvDO5giRMuyTh2ECCOeLbRN5zODU0adoGcneY7XXk+mpjrdLW1Owc6JbGaipamChMTwbEMNzRKBx3o45A0OPNsowDJWRVZlrdVJ/8O7WSj+FYajagmrPIC8Ne8slCWU2X5DTynTzfKkM5UKjjTEYV/vMmkBKib7LdDXdWxnHP4GsvPkNb+Dx/9vj7fOsXHCXi3nz299ujDqoz3xQUdLQ02wtDER0yrJbVaZzQLXSj1VJfcTVFOcRC5vvGJjcHqhefmrzIUwIhaoBa2OWr1AI3u5/K/onNI3SdcbUVVVUFO9G3WYl5fUzOFp8gmEY/484YLVaApBSYugjs8aiLAVo20DXdQA45+mHOGXaGku0puFXIDPFOO2vbVtitDT+4IV+iMRkmt1p6GsfEPquw1WoaDr+ejywQQYt0M5mVuW+WLq8qDHgwdH1fZWqMZiqaWYTeBRjJg5DZQBainKKFnxLqVTmqbFWZ7MZOUOO0PfWM5vQEMcTd8A2x6M1YDdpS9YxMld90KoTYr+bCgvVgGAtEmhVkMrGVmtRIgZGhqkVcbfiSZmewj6ldJQSbRcUA8KmEdyK/bhGyHEJXoj9YMKtO2eYI1eMdS2NRxuPth5pZkg7R9oWnbXEZY8024RjZyDzGaV0MHPIPDAM+0hQJHikaXGhQZuANIq0Ys+Rxlsn9I7iofiMuGzaq67qkI4SIHWsyApZHVmF4jzZmc+SN3VBJ2fV9CGk7kOcLcUpxSki4z5Gfe5on7mMq0WxxBfcxuIDOF/Q4FAXLP3eY/tzrgK4br1s+iBlvJY6Rljqc6XYMmLa9X/TsLZsKaVYgH2UsyJNBTlte0pRR6lC9ZMcg9bzUfXfiyrFeQtY6JoQMAa/N/vr2KCyQRw4tEM7tEP7t2qHTNFDO7RD+yfbOsrO5C+rFLxUAECsYrnDaDJSdTGzZETdjbblavQ8V71QlTXQVYpV/x4j92MamIGWlWUKlSVp6UQqFsEOJJyzCW5a7rFzdIt+6NAS0aIEcQbKBm+V1rOQE3SrFaWkCXBLxVJUU6pp/yhFqgNKPpAiOk5w3MjAzJVZWjKiuaI+A6oFkcSqW+Kd4urEShzEfkBKQjRbiqWCqNTJqlKyJQevfc01LCDFHOCSC7Ef6FdLZk2LMBZGAueqw10LJ2ll2VK11KSCnyP7QsXQnIw56K4yT20bijo1BziDpb5L5VVuTOxgYtuBpZCdXNCgyMahbNiIxZ6k8b8Bpo6T9lODlev1Nr6XvMFS1QPArPW7vPG+rIGQL3MTgJwo0U3yF4keRdjyDX2MzLyhGRoUkk2lm8r00pp4VwRWfWarUTQUiB05OEKzbfIRBIZid0OrwhD3aWmM3qhWPMjYY4EkFcQs9vzIGbbnW8QUCeIMgWkDjRbTmSyFHBPH5qabSWihZHJOZOcYSzE4IlI6yDOgIa3AtYZ4xGHgAQ+4F3/26tsRwg44eOYzf4GL73shEVilyHa93F2q2o7RALTGgaG7ztg6sTItQ0VAFfrcMZc5TowpqiZHx9BX9mIXCY2xGZOf0Rdj3TrJhHmuAFnAewN3lrHD+WBXoGWNgUghqFV3LgNIAy6IpabPd6BkkiguzIgJZKhp1cVCFglH6bwBmG5Am8wyD3gNlAL9KtLOE4sAuetBHammxcsgxqSHGhSBLiZm3pOGFRKqLq06EGVIida1+BZK7A38EK2MZFh2HbN5S8qJISVCaAzMC4bchmAFU6h9ZW1Wki2hE+kNgSYkEoP1RYQ8JLbmW6PEKTr0SGusu+yV4hyrCHMHszCHqkWtc0vN7odMO7Y5KzjP/R74IM7/769gR4QiLU951k9wn0vvVZ3sbAE870gp4tsZfW9ZAaIwa4Xd7gbm7VmWSdE2MESaqrV5okr8bYuBHEPfE5rZjQ9/urntd7aeScSo2pM4pcJyuWR729i9KWeG3tiMKUHbbo7LSiFOQSs9acxerSKzmYHWBmRm5rMFCbVAmyqpiwyVRTmsBtp2Ti49Ir4yie30dMOAd1LTpvPUdjAJB+ccTduyXHbM5y2z4GuYTXCNgZtFEm3b1k/lwPFbcURIObG7v2R7a5uYIt4HphyEnAmVAd8283qMPbNZgxMlxoyvmRyqLX2/omnsOVZxUGKMtK2j701uQMQ+axo/FVaCvJE+f1NW05pvlBFhHWINVNalYCzzKqMzfr85WhnT0npNLoXiwOSLMki//lzA5Hi0BsQwLdLKIhUKtIHUDdCDSMvHrvosqtdzq9udSy4DykgjjpXxGey12IDg9Qh71+4xn7fo0QUiHXRLaDxhvmWRkbKRVl7DQkXsWKVqphYp5KkCvQXQtCjqyoQzm6Zm1SKt2TA28vua25PXkLSsNUGpPk+hrP2sKscj4/nfDOYKa6328Qd5Y50Nn7mIPQ8ZM30qG3jzrp5yceo1McaoHfvEKJ36x8gKXu/XMNCDfcAQ9epXY3751Cgs+F0mffm8lokS6rpCkYLmvD7npUzNLmM/G30/1p+P/8vBFh3aoR3aof2r2yEoemiHdmj/RFN007ERoOpmzmpBIRnLSBaD4qZq7jUlO6VEooxZnFPqtlUTFbyvwJoqZFPzzDnW3RVLrx8BPV0DbyI6RdWLFrwW1CvDXo/PPduN5/hqFyRZsH1IxBLxOaGhxak35szcU4pRsUQKQxb63lI6SxGc06qjOgJ9m+wOJeeMF4+qkDFQVyTX7FoHqb4X6FKk0UKoae2+FNR7y8xTQZ2gpRCLaXzlmNEKx05spLp/NwXpR5aksTFdrSJvRSTUwF1rLOYkjxMsQ3HHbRhwWZ3hUigpk7Mx3caiC6o2M7SUR0xBUuQgPDnSlKr2Vhad9Fs3rXJYOVjMSNcTlWqj5teN7SBUcDoGquipgZXxNyPDdK0pVqZUtvW6X65sUasMLz4QO49rbKKV8wqnjrm3SVfJtUiaw1gyZCMleb9OW2+UkjKSVuCEXDxFPDmu8D7gxc5Ul5bs+ALR1uudR+bU/PdMSuBbpWB6vFHsKROkAD20Vs3ZrlBCZcAFYzNa4EEMvHJWmMRK+RRaBiZmJMDMwFdXMr7JEIWf/ukX8tPPfyGJBcd7T4/9JDhv7cvgGyUxGHsuDyCJkgvOze35VcAKgldgB8PxyAP0A362IBWIXaJtrV65tn4qqpzq/NgR68S1tU3V7mbFXRxKTymehGkl2rEPxvQBJGTISg8UJ/ioIMp+TDReaFyd3PYDNMpQD3Bu0rHgLRgQtKVPhiE0c2802aFH2wDSUZgbCNC6CZx1as9p7wVij/O1iI+r6e8ZgndkelJUnPc49g2wzC0KzFsHaUVyMysWkuI6ldOFWoCnGTOrK2t1FNfQkcRagaoMDMYdzA2NOgbvpnUUcLM5lB6IqAt2XXytwSMC/QpaJaYO72fMFcgmCFPEZBvyasWLX/LzvPglL6IvM7K6CXR1MdeOEFFfP2+8sWEzOE3stG0d3yq0UfU8Yx7Y1qqTiZJKpA0NU9TwJiw0xkj0obVnZZV02N5eMMSBxhtANZtZsRvnhTQWIKpAm4jWYn12tnLVKPRB8N6TagVwp1Jp1MWkJ1Ej7AVvhcKhBlQq2AbElHHOQMYQAmOMLsVIaJoJ1FwsFnX9wnzeknMl1CGkknGiJq9RLaeEc47QNgzDUIs0mZ6mV8f21jZD1UhdrVbMZgYwy6iBLjY2qhZms/U2vNc1wFwKTQWmU8r1Owvw2HdrTcymse2NvkzOeaMwz8Exbm15YnWOfdsAyVwDAlILX41sQqsGb5XB7SyXMV1Dxm1nAyXFWLk5Z/PHWMsAWSFD04Z1zDFV5rGf+fq+AInULQnNjLgEv3UWH/rge/iHf/gHnvhdj0DnC6MTZ0cug6VjF1/7UCQnpTl6M37/1/6QT3/yU3zrQx/MHS+9C+QTsH/CBHuTrMFQt85ukWzMZWMh5lqEaQ1qSnLjG1svF6R4Su2IVoduQxaogp9iG69qCDL1mbFC3JoEUCbC5qibP2rTj7I/tt4YdN4ETteB2Vy34cb9VhBz9CfHIPW68GP1TQQDZPNG5Md2WN+uo8dWHGnEYmvKwtjP6jGbb7fhbxkNvrbWesBUOMqcPUweywqlnhxIlrrtG9kBP+zzZekc2qEd2qH9y9qX62zu0A7t0P6NWNnImxEESYVjWzO2GsdClbkI20E4MvcsgtBKRIcVLYlGMjOFhff4nJFhoAFmqmw3DVshEEpBY8SXyNwLLid2ZoHWwdGZYxFgqxF8GTgyD7Qa2WpgeybszJSZKxxdNPR719PvXc95X3lLNHUElylpicQlgR5J+5R+n273OjTuk1e7tL5Q4pIgmTN2Fpy5taCl0JDZmbd4ycwbj+SIk8zOvKH1mUYL86AsmkDrLA3fU5i3jlmjNF5oXWHmLSV/0Xg0D5x9xjEWM8/RnS1mTWDWOGaNo/HGHHNqWnZt43BiQKT3HlXwXo2NUvVXVRXnDRRddfts7yxwQc3Frali3ntCCASvNN5N/4+vbjZDQ7CiF17QxtMNPaKFpvGmK6qlEsDK2iGXMk0Y2PS3R8aHChL8/2LvvePsuupz7+9aa9dTpo8kW1iW3AE7BjdMMd0YE4oJAUxzICH3k/omN8lNg5vkJbk35SZ5SQEuvZhiINQABmPcJBdZsorV+0iaGU2fM3PKbqvcP/aZkWRMIOV9A+9nns9naTTn7LL2Pvvs2etZz+95umEafql6OKNJ6Z1FcAuhzii/kkgnkE50B65yuaQQyoFe+bo6qyS/XF8hZbl9pVR3gGdZSqgtq+aWiGO5PBg5TTCL5cHsMqH8E4sCxBzjx3fx0ptvpdnuTnPYkJGRI7zsppfS6iQIKfnURz5C5EukUkgZUY9X8/Cm7UA5tClLnR1Iw8zRI/T3nksQ9BPFdaTwqVbOY3EBHnz4QWRQpzfswfd8nvqcFzPeKoCMr3zsA1Qjn94wosdX1CPBpu2HyYD54we4qL9SXutBP55YxZ/86XsRpBw7uY9nv+h1LOQlAWh0wcSxUW5+/kspOjkhGkzG2171Svr8gMj3ecYLXs6pJEHIBidH9vKSm29jbrEKLkbhuP2zX+SqZ72MdImbBBBQUHqojY+cYF3/GmI5QOD18dnPfoGPf+xTxKEog2P8OsJbRa3nPLY8spWZo49z8flD/O17/4HQi+iNPXorVUamLSlAnnDHh/+eyC+9QHuEz1Accf+WwzQFHDk6yo03vpjElD2QdJg8epCX3vQm5lowevQAr7z5xSykOQIfdIt/+uRHeOp1L2I6h9ETU7zyZa8gs67cH4CB2eMj/PSLbyS3gqxbYnrHpz6Gp3w8r0It6GHPjr0loQ3gAlB94JqMndzDy256Fe12WRqMgGOHjnDTjS8ltQkFKZ//zO3EsoaUVUL/HGLvXLZt3oMlQ9Pm1re+mW2bH4W8ydiJwzz/5W9hMQVsi+0P3sUrb/0vtAGfAmyHj378UwgVEYYhcRyz8dEDGAfTh4+yrl6lGkZ4yieMeqn0DjDdOEmSz/Azt9xCPeilqgKec80NdLKS5/bp+l7i40QMusPokT2sGl5DpPrx/CFu/9zXAMsXPvSP9Fbq+MKn6vlEgc9924+TKhjdf5RbXvwiTF6Sz4Gb5POffB9XXH8Lp1rwmdtvp88L8GV5L/X8Hvx4NQ89th8n4dMf+hCxqBNHgkD5VIO1PProETpSYCRMHdzDZatXsWnHdhZFt5y9W61wNro32zPgnRmOJJZUWhB4pZ+nVKpbBi66vy8tJLqvlVrrJS9lIWW5TBdKCsQSOSs8UD7L+d1n8jVLcIBQWCSBkqjuIuqMbiuvJBRLNezpN07/bTu9eSmWIhDPWF+dJkjPDIdamiBEWPyuz2kYRcvrn1niq5RaXv7MUCSxrFIUy4ejvO65WToNT2KtsmRDAxYpvK4C88mGYEvKyFK/6HXDt5CWQqcgDH4gEdJitMYUJdmtC4GQMdZ44AKsUSgZkOcGXZREtLM+ghCsB8Ir/ZWVxGmL1g5nFRiJs90JVyNoNhKE9cvmIrAh2ApO+6XdSabxZAy5ojlvOLSvydGDp6AIIQ+gOkTatmzbspuk5cjakm9+7QFsEsO8QyQ19jwKn3zft7jzoxv5yF98mdnjEpJ+Du8a4dTISbpSdVA+xWIBaQT0kzcl5LLrW+/wVIDNQHl1pIvLcn7pgYwZPTbJ3//1R0gXLB4KT1CG7uVthNRIocFlCKFxJkW4HCW6BjFCo5QpJ06ExtkMocBJQWHKfRSmTLUnjMkLA8rHWQdSURTdALIgwhmHzjVLAU2Li4sQliFa5cSFVyozrQAVYAqL1QapSnLZ2LwUljqHMYD0wUmsXmJY/e4zuYQgxLjSt1RbC55fBti5Ut0uFIjuM6HtWhqhJE5YtMtwUuNEadWibQ7SoSIfKzTIrgVS9zlUa430S5uRspKqnPg+qzn3fW0FK1jBCn5csEKKrmAFK/h3YSm5fal0SzmL7xwhEHuKeuSjrEaaAulyKr6g4ksqPniuoOJJQln6fQqd4gtL7Ak8DCZt42PwXOm/6QtHNVSESlALFcrkeLagHpXbo2jjo/HIiJRDkdFXDxBFm57IY2H2FL7QBNIQB9BZnGOwt0prYYbYF0S+obfmU2QtlMjpNOfxpcWXFpOntJvzSDTnrBqkv16jp+Kj0zbDAzXqsY/OWvRWYyqhRJiCSqAIlcQXtlSl4ahFQUme+oJ6LaYWh9QrIYEnqEQ+ke8RqKUBY1kCHyhF4KllTyhPOTxfddWxpXJlqeRLqjKh1/NLws9aTS2OEEKgdU5cibqz/xa3VGpsLdbpUsFhNdaVyd82S7E6Q+sMXRQUWYJz5XrGFiyVTllrMbbc11khRWcMHJe90Gx3n+bstvTgzJM8OP+gB+glBdBpcrj0RfU8iTH6rGWfuJ2y5GuJ8bJYZzGuKJstMKagJERLxYZzFmPK94RwhGHATzZKqitJ5wgiH+WXgkYpFM4qcg1OhCDgtnfeSqrn0bqJtY73/ePHuPmmn2GqsVCq6gTljcDm5HnO9c95EZPTDXShsa4ga52kVoEoDvjZN76UhWSMw4d30TMwjArL8tPX3nYrRZHSXpglScf48Ic/wI03vZrRSUiaCc++6ioWmgt0zDyHT5ziIx/8MHONKfKsTW+tlyIH7UB5MUnmCOIKljYSze/+1rsxrk4jM6S64LpnXM6v/fLbESRkNsNQQUkFheDR++/nN97584CjyHRZIm8ApYlo0mpP8pwXvIK//ofbSbQhzzo89uhmfv4dbyKxM+zZt4WbXv2zjM7PMD09xrOvu45Aa3SScO/Gh2mblNQs8Bu/+nZufsWrabSBwOfWd95G1lkk7zRZ1LP8P3/3Pl56088wOt7NmbNZaWNAV61pCvJiyZ9U4iuJrwyWjK333cfP/eIv4gc1MlOW/edGI5Q8nW0hKNOXkbSzJj7wiQ//6suhAAAgAElEQVS/n/e+929pJovkuuDooYPc8qqbGZ+bpSs+K/8pmkiRYbVBW5BdUZyvKkjjYwqLj+KNb34LSdHE2pTF5ik++eHbuenGVzA2PQEocm3LIBwffGEpnMIIoGgjdErquv0Vlq984qP8zXv/gWaRo41h69atvPb1b2RixiKM4/prrmViYorMGOabCzQX5hgeqPJn73kXVsa0U0vWanLzi17IG974C3R5XNLWQlf3JrFG8MIXvYQPvP/9dMw8U9kMj2x7DPyAN/zcO+i0ptF6jnZ7jI9//MPceOMrOHYK+nv6qUUhSacDGHZuvo93vuPXKLTCj+At73gHjWKOEycO8Jwbnsdse5HFZJJrrrkMAbz1F95JYmZpNKbQruAjH/ggL3z+S5hqJmQ4sBphckyhCcWSwuw/o9DrRxsylCTj/zfDi+60VrcE+qwOnE2WOp7wwpNwyj/yTu2TrPwvKd9+iCruSTtSBlYWeYJ1BjxJGAU4Z8jztPt3X5Tq3qJACg+nQYVVXDctXOuyOsSvhMsWCFlWsLiQYDJBGISY3IDx8UUdIfsosgBVGaTZSNh03yO05lKwATaXoAMevGcLc+Md7vvOZuYmmki/n+nRBgtjC1SDXlwGD923m3u+8TBH9o0xs3+UdNEyWD8HqQOO7Btj+yMn8G0/x3aPce+dh1jVW6E/3MDGb+9l1+Yp7vvW43z1k3ey46ED6JaC1Ic8xkxkHNx+gk++78s8+u3tFG2J0EEZSiYjXMtBGsKiD1kFqENSrn9gxxGO7Yb779oEBdgkA21RGnAKmxS43FK0UpQXIWSAEH65bafK0gIrwY8RKkR3EvI8x6/EFEYThiHS98g6bfwoROc5wvMwXe9YoRSdhQYijvCqVfIsQ+eG/r5BTLuNTjNUVC3VsX6M9GNIclRQQYUVMAbfE0h0aYvkXGlZIRS6MMhalaLI0XmGtgZCRSdp4YUepam+JE8T5JJHKpB0WmAMUkisMaVK1eoy8NP3cOQIaTA2Iwx9rHCkaRvhdQ1XliZHlEIphS2K5X794CqeJcgVUnQFK1jBjxVWSNEVrGAF/3FwDoklkJKKksQ46r6kFnlUfOivhdRjn97QQxUpPbFPNZBUfEEtLInN2INaoKgGkkg66qFHLVDUQkmkLD2xXxKfQhMHjqG+mEAUFJ0GeXsOn4xQapRNiX2BydoEgcWYNtamOJdhTEKRNIkDQW9PhC46tJqzVCs+RreRZGATpEsRNsXpDjOTJ5meHEMJQ+BJPAy1OKS3EhFKS+w5eqoBioI8aeHJUkVaCX0qYUCgBNIZfOmoRIo4lKAznMmQGIqs3dXjGLAFwhUoUXqG+kqU/nNO42yBEgYlLWEUEIQ+QeiV/qC2DLvwPYFwliD0SbMOeZHS01MhigN0kZFknZLA7IYxOFEqBZZ/dwbnLNrkmG5gjDEFeZbgKdFV0Sx5bBqM0yWRaIvl7Vphu6VtXSWm7KpfllrXLcudsVwZ+HCGn9YTHprdch+7hK4uMEWOcOX2TJGXwQNCILEo4c5uXb3TEpFfZl67rqC19HulG5hVVpAanNVl6Ixwy56vzmqKLOcnH45aT5VWOk9hwOZ0VVBVpN9DYRVZkYJMQHTKwnULL37hzVSrg2T5GQMf4UA5pO/hrIdS0EnLc+s5iBRkaVHSA54lUBI/U1Q8MEKVAzfTAJWC73Pldc+hUu1HAPW+88lsgLY5Esg7k/zUUy8klD4VL4LWDHXK8PAcKKI6U2mHwm+w/8QuPvGF+/mN//6/yzQoAe/+pbex+3vfZKIxjo0CfC+EFEg177j1Lfzxn/4Vq4dX43fla87PwM2jmGZ872PEgxt44eteR64lQoX87Xv/AmQGtiAMQ0Yb8/i9EIWAhYqLiIl5z5//DQlAOstv/tLbaM+Ns7hgSoLLSgLfw/d8EB4vuPkW+mt9VB14JqEWCvKkhXZl5LdBIT1FGEGmKxRa4pkZlJ3hF3/9t/iDd/0V9aiPUID1LS6UeE5S6X5ceZJjCPGCkDiyZHaWf/i79/HRj3wGP6rghGPtqhovfcFzOXZkEk3XsVcVECqKNCHwyu9wDhQGnI3QqcJ3MeCV0eRCY0SBH8G11zyNgXovntdHRoTvRZgiA+dI0xRPynIexQ+I4upymFC2uMh7/uxP+eAHP7gUZM7Tnv50rn/Oszlw8DBChniyilCln2TggyNjfN9uvvCJ2/m13/8TUgmEml99563s2X2IU1NlqXpUreCj0VmLzTv207d6PT9908vwgdiHv/qb9wARyBplKW4OkeBZz72OaGAIJ+FUMyVzjpgOJPO89ta38Z7/9R7WrRmmM09XwBmQZoYoiEnzpUJnKLJWSbrYgCDqxwEveO41XHDOAFmrCfisvvQKDk5O8+Jrr6bC6ULapSKNJyolTytGv185eiZKd2m5LOj8/iaf0J5E/Nm1uPhR97lU4SufbFv/r+N0//6jSNvyGLqenMuNJ/lQznjvBx742URSHMd4Xlk1YdK0rO6IIpRSJWGq2xibIkRpwyHCGJsVGH1mwKAh7zSxrvxbftddd2GNRNX7wUgUHgszGSapMnWsxb6dY2STObE3QE91mNHjU+Rti6wMMnVyni0P7WXHI0cZP9qmaEYsnGxzx6f/mfnphKuvuJarr7iSrZvGuO/Ox7nr6w/zwHe3cPLwHI89tJfjh8Y4tPs4R3bDxru28/XP30noQDcVs+Md8qZCtxQnDsyx/cEjPPDtCb58+70c3DwO7WHu/soO7v3nvWy/f5ovffxevvqZO5k6MVt+N1sOkcV8+VPf5iuf+i5462A+ZM99e9n45U2MHpzlaev7uWzd5WBDZGUATIwfDkLmMzu2wIHth5kbW4Q8xMwVkHgI0QNNcK2yHduyj8axabzKML706LQXkZ6gMDlOWMI4INcZXuSTFykqUKWFqSeo1CtgcnCaQHmlbVSao4zDE5LmyQlMM4Vmip1PwPm0J2awzaRUjhqN5ynSVrv0TtYaTIF2mrTZwK9H4IMXS/K8RaUe0M4WWWzP4cUeWmjy7oR3lnWIe2oUWQoIPC9CSL98hhcAGoEGl6OUA6HB5njS4anyGdM5hy4sGIcQCucEUpZxg7qwOCvOanSbcPK0mGIFK1jBCn5MsEKKrmAFK/iPQdfcTbiyfDz0BKEnECanGnpEgSAKBIEyRL4j6yzQG/uEssATBb1xQG81JFKOOBBUfEFfvUIt9qhXfAZ7q1RDRS0uW8UD6XIwHWYmT6CzRXTWotOexeoOSXuOmckTzMyMgsvptOdIk0WsSdFFB2tSensqpO0GJmuxOD9FkS5gixZx4PBlQZ4tkibzeEKDLahFAX21Clm7TZ518IShvydCuYJ6xScOBK2FGULPMdBTxROGUElqUUAtClFobJ6CzvCFxZoMgUV1yc5KqPA9SeQpojAgDsty3yjwiUOPwFf4UuBJSeCBFKYMZVEl3yNVqSJFgpAGpCMKPazJcSanyFKs01TjqBtyKk8ntstuiWHX17D0fT3djCnQWuN5ktNBrU8gLSk9X3W3FOyJbflSEV1f2aV2BsHqnFlWrJbq11IxU664tI3TA1B/Kb7blr6I1mpwuhyILPtrudPrdxWiwtHtl15WzpbLuO65KI9PSIeUthzIL1kAnBFC9ZMNRaeVsH//fvrra4h6KoS+z8UXXsL0qQmUTAl8getYbn3lW4jDXpQKuPCyp9BszhAEHqYsDKTotMuy1DCg2UqRHoRRyYC4vCRGq9UeGs0MpEAXKaHzyBqgnAdW8XO3vo16MESsVnHllVfSaTQJfJia7bBt1wH6+oeJqwFXXLaWFzz76VR7erFOsXP7Nuo9g/iiSigjLr3oIvIiLZN+w4iMComrlaXjwjIQe6i8zZEjRwiimGZjhsiHN//sm3n7O36VN732NZC0UF01tJUWXAom48COnay74FK8KhB0FXHGLdXfopSip6+P5lKdurO4tEA5j/HJufKhKw6wNqeTLDI9OVb6vAnBK25+FUJFBFEv568/j8WFeaKgvOQeeWgza/pXUavU6fWHuOjSK5ieXaDTgcD30SYnTzNe97rX85rXvIq3v/024jDu+jVbfA/SJCEvyrD4oBpgpSC3JSEphCBNNNc8+1n40iOsBlQqdb54x+c4dnS0PBQFeboICDzh8cgjWxgaWE3o1wgrPVxw6Tp00aFIF1A4ikXLra+7Dc8L8APBM555MfONqbLkk1JeqrUGZwi6gTgAFBlJ0qbZLpPMw3oVIeD5z72BSNa7NhiCb33xDk6OHifVrowIkx5Z9z4TYhmKKthOjlVhWf7fnse5jDTJOD4yU1Yvaw3aEAURhw8eYu3atdR7asueox6U7KNVvPlVr2MwWEOvOpdLLno66dwcQQChX/okOuXxM294I7/yy/8Xr331a9F5m8GBcnWTOyK/gkIRBAIP8MmJQoVNLbe8+lb8KMaXAU+7fD1zE6NUq9WyF0LiNICkKHRJgp2defTjAXH6hzjrP//x5OeZ1oln4Qmv2R+w2I+GH0Lwfh/+FT6JP7RTkna7jS4swgtwFnSuMakpPV2jCkGlglICrTVZKwMRknYcQdyLNRJjHH61ipAOLwxptxOGh85l65ZdbN+4hZMnZkD0cPjgFB//0Jc4fqTNPd/ZxsH9EwTRatqLEpdXOH5kgsaxGR743jZOHjY8eN9uVvVfirKDFK2I4wc1D9z9KKdGZ1kzeD6hiGnNSXZsbbB/5xjjR5ssTlsGaufynGteyCXn1/naF77NwX2TDPT2knZy0lZOICOG+9awqu9cRBZTVYLdjxZ89TP3sXvjMY7ubTB6sI1rhxSLAcf2TjJ6eAp0FUwPC2MJ+7aNc/fX93HHX36C/ZuPsfX+fZjFiM3fm4GkwgUXXAOJYnL7Eeb2zcJindlDTaZHUhqjGtOo4CYFSq0FuwqKQTbfvZf//def5pG7d/OR9z7Axjsfh3YFaWJCWcGkgPEQhBQdg0+ITi2BV6XoGGwKx/cdI2mkkAlcYsnbhrlTC5D7IEKKhZxvfOlO8kXHrof3ceLgKcgiZscWOXl4HLQPaalajfwqwniooMbJkTF2PLYDXwXoTgrWkbQ7eErRXGxQiWM8IcnaHSpxjUD56NwSVnohsfgqhkJBLji27zDC+GXJhen6mxqLFIK0k+AMeEFAkWWl17iUpbVE11Zo2f/UWoIwPH2pP1mVzgpWsIIV/JhhhRRdwQpW8G+HPaM8GkqfJCXwlCBUspterdFFgpKW2ZkJrEnptBuYvIV0KdJkCJ0SyIJQWgKh8SmwWQtpUpLFWZpzk1AkoNsUnQahLFWimA7TkydoN+cYHqqhiyadzhxh6OgkDSwJUeg4NX6UPGvSWJhiemaMZmuWdtJAuJzJUyfIsibWpMzOjON7FiEyrO2QZ4sYndCYn0JQ0N9XQ4pSUVgNA1yRIVxOXFEUWYvJUyewOmF4sJcw9pDOIlyBxBL6isj3sDonS1roPMFXEAUKa3IUjigISpJTCjzRVS9icSbDWY2wBqNTiqyNznNMkeBMhtUp1mRIYZDCgCsQTkPWRucd4rhUbEkMngJjs2W/UaRDLpGA8rSv2pJ/5tLDbl6kOGdOG+lTLqtU2TyvTByW3XCTZQWp01hM2ZZUpFafLqO3Buv0E1SkZzShEdJCN3TiTDLVYUAKnC0odPeYpCPPE3SR4lyOo+jus8Bag6PbnC4/H+sQ1nQ/K4vsNuFMSbQaA9ZgTUqetsjTFs7k3dKxn/CwACephb1ceukzmehMkLoOmUs4dnAP5w1Vibw5GgsnufyKV/D7f/hJmk2H1TnH92/hnDUC64rlEA6/UsoiM6Op9fRQFNBOy3gYIUtSe9tju7nmmucBXulL60FdATNtrjn/Cn7x9/+cSVeQuJPsffxBqtUazoAfRDz18mcy17Yk7RydnWDnY3fyuS98ElGtc/k1z6W1OIuzbZxuMrJrB+dU6uQtyHMP5XtkRbLsRbjYaRNWa1x60dNJFlsM9Yf81//2R6S1NfzXP/4jVlV8+vQCkbQ00zYaCV4VRI0LLng6I4f2krZLsquwpqwfdxEYSZ7nFEmHUJV8GxisywhCj1q1r8yUcgHHJqdYSFPWrF0DCw2ee9nTedd7/pzUOPJsnpMHdxLUQ1oWpOzh2qtfwMTcPFmSstAcYfTEAfp6+0vxaz5L6Bne/Z5/IKqu5U/+4o9RzNMuUmQAVQtuoUG14pdEcfc8WFGqmzy/l1AMkOWazZsexlpHstgmKRJS7XjTG19GbspvYFCJIHN4ssr1172ExeYkqWnR7jQ4cuRx+leBF8yQ5rNcc9XNvOt334/VjqTT4vChXdR6VOmf5xy20MRhCEJg8oK0MF0lsUBJiGt9pbJWF5gi4e6ND9G2za5yPaVt5rn11hvRSpFLhUbiS4mkwBUptq2piCpxpVJup7eCCj2M1Vx26VA5iSM9kCE4ydM2nMvk2CE6Djrdr4jSGtqzPHPDU/j1P/sbxp1lwU5w4vAO6r0D2A5UXRNJxi+/+89Jo9X8zm//HkOhh5SWdgG5Kcl5QUjaSfGEw8Mg3SKmNcdTr34hv/enf0fSSXCmzfieQwz299EqDDmAzhBK0bZgfa8k0V3xpHad/zLdcMZ99QeUbP9o97Sle/OTL3sWlSjK6Cv5hOVPk5r2SdqT40mVqu70D/GE184iRMXZy9ozXv7RFKtLATVnGJqedQ5/2Nn/F97/ATv3/ah80wi8sAcvrKNkhNEeebsgayfgPAK/jhI1ju8b5f57t3LyyBTYmKA2SLLQwlMhGMmO7ftYbBRkicexw7M8tHE3Jw4t4Ip+psYtD967l51bFpk40WL7pj0cOzDLyKE5HvjedhZnoTFZ0JqHqbGMHY8e5cPv+ypf/cImeis9HDkwwa7tR9h03xbSpsCmMQGChRnJji3HmRzNuPPrmzh8YJTYr5G0IQ4UnWaHOAjxlSNLmugiY2J8El9WaM07BqoV8sUe7vzKVo7smsXX/cSij7ypmB3PuePj97PrrsdhCu74+DeYPgYV5/Hgd3bxqQ98ndmTBbOjGf2BYHFCM7ZzFHQ/3/z8Jj74N1/iax+8h8994G6+96XH2b9lnju/sI2P/d23eOyf92OOKL71/rv50ke3MuQ9lZEdbfIp2PPwNHu/dwhYhbJ9+GmVQ9uOs++RQyyMZ4hWiCeGoBXi236CooeZY4vsfvgg8yfaCAYpGoKRPRMkUzlkMbse2U97siDUfbQmNMf3TJKfKhg7NMe2B/ayMDIPshfXMOD1ga0wsvMQux/dQ2u6gyo8PBPiWY9KUMO0NfWgCh1LJerFMz60LZiY0OvDzKbYjgMT4lqOu79xH83ZDEwEUT+6VSAIUDLEZZJQVvCjOlgfYVXpe2pAeB50rZGcc2itSbuqZuEcwrmz9OPCrfiJrmAFK/jxxEr6/ApWsIJ/O2Q5M3w6z7IcbjhXliAbk+MrwWLWIar2MTk1Thyv5dTYCPVaBZMn2KLA5AaLxmhThuwYhU47yCCg05xjamoKXxZ4nmJufoaBgQHq9SrNxRkmJ08xODhIljbZs3cHGzacT5a3mJ09xdCqQeJKxMxMozTF1x2+c9c3uO6661m9eph2q0Fjfpbeekyn0ybPfJKOIrGOVqvFwMAqcDAxMc7qVedSiSOSTpsoqpClpa+Xs5A0Whw8uB/Pl1xy6aXkSRvdahN4MRaLzcvU4UoYkuQZSaeNUJKeah/Kg8Z8A11kZalpkeGsw5qiW4pk0GgwpT9jkaVokRMGFuXHCGlK70at8X0fU5Sl7giN7ymKPCGuVBg9eQLfC1hz7lp0YfA8r9T4nZWm3k1k7RKTS2V6SEeWZVQr9TJ41NluCT04BGpJJbBUztkNKJLKO+P3J479lpJdy3eEKK+i8rVyiOuc7vavW3PpJCU1I5a3gcuxdiml10MqiYc4w1O0PB4hZKkSxSBEKbMSsmsY2e24WAqColStSiUxJu+mC3sEgY8QEmvBmeLf+eX5z4aEzFDkliiKEKKbyI6kSFMCCcIVNBoN2pmlsD5LAc93f/dbTIyfLJOpgTRNCSJAKKwSGKfJNdTr3c9LJEDAV7/yTd7+C29j6W6RJS1CD9rT06SdBCMjNB7gsXnzFmzWRhQQBBrlWUxhcZECPyaqVMkLR6uTgReSWAgKh+eBJxzKQj3sJ1q7mjf97Ct433v/lJue+wFA8oFPfI5LrriWod41NGZGeOjhBzi8ZpKHtz+ADSBpzRG4DGEE1WqdggJjFRVZ5ernv4j23Lu491vf5Q2vvxEjLL/5O/+d9/7l/4QCYi/Gd4IQCD1AF4Q1j0w3sUUbAWgb8r/+8aPc8MIbeMqqgPl9kyzMzCOFX5aoW8P9G++j015ACbBGgAuohPVS0RxX6OQNqnGABzhfsXPb4+waS9i5bRuIBZztEPgWnUJoCiIpMWmOrAZkeUHsCaQqMBiEG8Ah+YN3v5vf+u1f50vf/Cq9g32gBWMnT3GybXna09dSWEcoAT/GEWHw6SSlTUDgQ24SOnkTKSXTk1NMTp4qJ1sc+Mrnu/fcy0KnRV6k9Io+pChVSDQzhPTor0VlYLTRqCDG5CkxgFL87rv+iD961x/y1W9+m7BqkUJy9MRJdGLo9ySFyUu/PMBHIFRAtO4C3vb2t/M/3v17fOZLXwBC/vr9H+J5N1xHvQbaQCR9TAHKg6uvvpzpieN8/jOf4o1vvY1cw7t+53f5H7/yDqwzaOWRIwgLwT33bqI5M0F/BHq2xfbtO7Etny2PPQx2jrTVRFGgBOX3xnm0mwuESpXBLVgQhvn5WRpzs9hCE0oPtOE799zHxPwMXhncjkkyLli/jtt+///mt//bLxG50mKl3PB/rrbhX01tiG78t+AHkqr/0Ttesir4160Bp8/tD+unfcL/z/hMzmJrz3jt+154wkJO4qzAD6vYxCA9Qd7KCeo1wjig6DQJ4iqtxiJWa0Kvh7u+dSf33DPDS25s8c5f/XlImsS1cyg6LVrNlGdc8TwO7h9jutki9HwWZ0/x0MY9bNt6iInxjCyZI4rh1FiTA/tHmJs0BEHE6OgUNX8Xw/0XUI9mmJtrcXDvOLmB9MKA1UPrOXz4MNs272d+fgFfVmm3C+JKjfZigdQgleTBQwd5/LHD+CogDiWe8CiWijeco1KJsYVhdGSMvr4+fBHRWSwY7q+XYUrWJ+sUmMJRj3tRXkSezvO9bz3K3u0nKRZ8ar6is2AY7hvG2g7TJ1o0J48gTJWR/ZN85Y5vs3qjz5FdCyzMQWdq33Ko4qJvmZmbxVOCmZGErfft48CBQ1gDOx46ylPWrmUgGiaZzrj3G1sobMaVz34aM+Mdpo4sMjM9RyfZxSUXXsLRo4dZ95Tzuf7669jyyHY6SUpzocXY3hmuvRYOHDjAzh17mD4+zw3Pu5bxI3M0pxz3fnMzJ0ZGmZ6e5sjuSaZmphlYVWXLg/t46dANiN41zO49ydbHdnDs4Ah9fX1ccMkaDjx6hEuvubKcxA0EvpM0x2c5dOgQG86/gP7BNSQLHSbHR6jGNYY3nA82hdQweXKKbQ8d4ZbXXkI2k+NFBq9vCJJF8ANMUuBVa5AJ8naboFqnrMpJkcKitS4nyLvhnKaTkKcpvnryb51zDuvsCjm6ghWs4McKK6ToClawgn8XnDitvJBdT0hry7TKLOtQqYUYU7C4OEejMcNsLeTEyRGuuvKnwOW0Ww2KQhP4g+iiIE3LBy2lDL5f+hfNz00zPNTLqlVDTJw6SZo02bBhPUnaIkmaDA1v4MiRI4yNHefyKy7h5MljKM9y5OhB1q9fj/Ad42OjtNqL7Ny1g/M3rKOvv8bosWPUqxWCWo1TjVnqlYjm4ixFWtBut+nv7SVNcuLQJw59sk6btJ1hC0tRFMRxyOzCPEePHWR6eoIrn3EFlThg6tQUximG+lbjBT7WlCSnHwSoQmJ1jikcfs8ASMH87DRFnpbObYJSOdV9YAx8H4fDoRG+Is/AWEsUB8sl3VmRUWQ5nhSYbhBDECqEsxRZytjYSU6OjXLe+RsYHB6k0tNLkRQlKegETpwmLc9MXEcInHUI68iTlIGeAbCum1JckoyuSwwLIRBLErTlsvpysLiUlno25OkSdNf1G3Vd3rL7vnOuuy7dPlkcslQpCIHyFNYWZYq9g05nEd/38f0I63SpJF1O+D2TEF1ib5dSUbsKWCnLPnRVrCrwUKJrFeC6FgBCIZxAyieOdH/C4CQEPVjmUWS4rAztIZRE1SpppkmSkHXrLuGfvvpxrr9uPSEZnpS87jVvYvjcy8gLHwvUo6g0XBOKpNBI5YgrS9SAhrzBa1/zehbzXl5+02tATyNlWV7fymDgwnP4/Nfu4PLrri4vaNfmLW9+EzW/IBJtlGywa+dG1vQEGEIEmle88sXc9pZfZu+hE2hrCCuAJzBaQeiRmoIsNfTUFX//P3+Tt77xrcRKoPG56BnX8dhjm6CYpiI9hO9x+xc/hxdBqw0ulIggBK0wGXihj5E9aDo4mfPoA9/g6quu5a1vbIAvuf2zXyMDQr8HZdqoTo5XUFaIY2kXTZzS3Pjcp5f+dybjp295Dd/48ucIgMq69Xzqji9x9bXXlqbKOuXWW9/IUE+NyLhSBY6m3W7j99UAn9xaWs1JpAPnYoSq89nbP00USBAKAo+KyFFZgTMpj+/YxZr+c0h1gQg00hq8AnIBf/lXH+Pd73onb3/nzxOqhPNWDZNZEFTIENy3cwcCiKTAFgbphWQaElMgg9LLVVCgfA/l9WKKQdadt4FvfueTXP3s87q59vC2W3+R3sFzkQ5CDDZr8dzrryexgAeZrjJcv4N60CYp4EW3/BxVICHgLb/0m7TFGlbVI6SXY52DSp37H3iA/jhEqWJZxS4yUZ6DaoXf/cs/Y+MttzAkJVJIrrjqeu6870ECVabPYyG3mlg6iH0efeRhLrnkObzz5/4LTtEqhHIAACAASURBVHh86rOfpnrBRXz09k9x7bVXdq1J4A2vfzNDvSGB1lSq/WgqfPijH+1WTAT4QYTnClwO2ivVuX29VSJfEziDNhZPVRlcdQ7f+/rHedazLyPHAyJue8NtxMOrUCYhJmZichovrvO2t72tVFyppTT0JydEl26hP/QO9cRb8vIKlidPRn/ick++jHjCf8T3kYxn7rtMT/83wdknHOSPsB1XFricfehLPqDyXzhpZ5KdT0Z6Lh3jD6Zfz1StijOPf2kjokvfdtPDtbYQe1hjkZ7P6OgJ/CBizdq1+EENk2i2bj5M5A+x7ikDtBcjkiY8eP8UF254jCuuvJATJw9xcvQYjfk2q4cvYO2aSzm4dzNTU9Oct341D2/aTdoBRYwnHbiCWmWQ6akFRo5MEwVVnIV7vruTgZ7VKFfhvHP6aDQXcZ2Uk0fmmTi+QG9PP1nbIG0FowsqUYTTHib3SK2PdQWhrJK0OsQDAheCdKVfap454qiKkgESTX9/RKvVKP3UPcvMzCgbNpzH0FCFRqOFzgucETTnMsJKHZf2cGDXGKFXJfJ6qPYF2MwgRYAwDpeFSARr+vs5vHecqXFHmkLNC2nNJgwPD5PlKc2FNsr6VIMqs+PzTJ2cIc+gt6eKSx0zo7MUxpAnGSf3T/DlqUmO7hplYGCIx7YeYm6miVIwtSthvtGmscZSy1bzyPf2snr1MHHcw/j4KMWpXRw9fpRUO5JVgrpaxRUXPYtt93+VHQuHaTcTenuGGT+yQBBV6Y/WcnDHKL54kBe84iUkC7B/+yh11c+a6AIWj+csjs4SZEc557xVNNsNhi/awK4HN9Nud+h1GdnkLBOj09zz3Y3oDH7zd36JYG0vJ/bu5sv/dCetWTh1vMFg/Rx2H9jKc2+4ChV4iBy8+mryuQYjx0fp6+tj1ZoaWZ4SVjyQEs8XtJtNGvOTDA0NEcYVyLLTrkVLgZvdZ1qxNGD4CX+EWsEKVvD/Lwi3Mk2zghWs4IegJKfEWT83bdrE8264oespKMrSGJvx6IN3MVwHT6RkaYtaPaTRXmB6dpoTIyfo6+tl5PABXv3TL6caRJw4cYI8z1m/fgOdTofJyWmGh4ep9fSgtabZbPLwIw9y2VOfysUXX8y37vwmcVThp57xU+w9uJvRsTGe//zns3nzZo4fP87Nr/xpNj20kWufdR1jYye54OKLmJiYYPOjW8myDOH5DA8P015sohxc88xn4EvB9NQkw8ODPOWcc5mcnCQIIvr7e5mZmePcc9eSpY6pyXl66oMMDZ7L2rXn0O402LN7B4cOHeIpTzmXq666iiiKSNMcayGOavT0DmG6JGoURyRJg9m5KYRwDPSvAmDb9kdBCq666iqkFyGJyTKN0Y5KNSpLv12OxLCwMI+1sGrVKowrfUAXGw201vT19AKOvEipVmLa7UW2bN3K/v37ueqaa7nueS9gdnKKgf5BtHV4KsCicEIiUMsPr0tqUecMWhcI6RgZGWHD+guRnoezAhVEWOtKRYvoqj6VLNWz3Ydd47qkKKpUa7ozHpAFCBUuX1+luticVg9Yhx9E3Quwy0Q4SrJjCdai0w5etYJNEo4dO0YQBKxZs4ZMF1QrZTjKUqjGskJ0aRDeTb1fSrAXasmf1OJMqbj1PA+DodPpMDs7j8NjoH81hw+PcvWzX0qXWvnJg9NgOyB8OplPEHunFVV5qZxDlophozXKE5CnZakxEdpA3rUNE2lOHLlyezIidfHygCciA7sILiSTPRgBFVqARdODtRDYBARoE6CC05+vcd2ZW7sAugA1BLIM6HUCnNFI5aEp3478bv+Xy3JNSTRkLfBCcBUQkrYql6m6NuDQskbblllPCgjQXfmSjwM6pswM0qREGJSRXUWOj0aRWkUsBSrn9EBPgpbgkTF34GGuv+FF3P7dR7jsGc8ipAz5kbI8xYHRZZ89Dy0diU0IZAUFyLxLwQiH8wU5DkUTRVgSxA5UBviUeT1YbDKLH1dIXRVfgCpKb1SnQ4hAC4OiDJT72Ic+y77pHv7gD99BnwVJAkaCDLGUhN6S5lpqR6QMkILzyGSEA1Rh8H3bnRzz0RpCBWUR+tJVFWILifBLIhZSQuuV59HvnjDjl+dPWnSpQacwIJXFmIJYhuWkhSxVzQUgcFRsBigK6YMD3wFokA5MVs5q4GFsiFYl+a8Ar6BU4noAGcqWfqm4XnA+mQfWQWxyEAaUR4ZFUAY6KcCl4HdrQxe8sk9DZGAthYhxotsfC5gE4SmQQbeYurRWQaflhydqICBLIKhCLnIUhk9/6Ha+8c27uf1rX8ABvrOUmuLyfC1PSj7hK/6kZORZqsbu62eyqGeOCIQuJ6GQT2BabXc1edZ+v4/jWJrzWrZE4fS2/iW1aPc9t7wO3b8zZ+7HLnOJy11bInLF6f4tHfPpcn3ZDfQ7Hfb0g5WhP+j3s48PoTn7BHlPOI/l8bvlbZwRNCMszi2xpLo8P1axY+MXOb+yi9nRLYwcHuf889ezc8cuRkbHqNZ7qNZ7ePmNL+dzn/0nPNmLJ+s8vvMAc40OhYZrrr2I1Wt6OHDocSYnNbooHYjiEJSokaY5F128jvHJCRYXUjxChFAY2+GZ12xA65ydjx2nt9aH0S2cs1SjfrTWpZe0MeQFOCnQWUpPTw9aW4o8RUiNLSzCRfT0DGBMhudLrMmxLkHbJmGo8GUVoz2SjkUKj96+OlpnOAoQBlvkBKEirvjcdttb2bL5UTZteog46iPLbfn3IZAMD/eSJE2yTkGWFIQqpq+nl3a7TZpnCDyU8imsoVqvoE2bdmcRJRQY8Lpp6UoptLMkSUKtVkNrTa1WY3FuEaUUcRyTJAlBEJCZBO1S1qwd5uKLL2bbtu0sLiaEoaRILZ4HlTiip6eHnmqNqakpjDGEYcjCfIO4GrOQJazfsIZb33QLG+/byO6dhymS8lo/Z/UaFpqLZCahf7CXiy47jwNHtjO0aoihVWvZ+sh2hvpW0d/TS5YnjE2cREjLlc+8nGZrEdt9Vmy3E665+jqccTz2yDYacxop4EUvfTYDa3rYe/AA+/eNkCbQNxBTrUWkeoFf+dVfYHzyBGnW4emX/xTfu/s+Nm7cw7Oe9VT6h/pJ0kVe+JLrkD0hUHBk734e3PgoGzZcyDXXXklcC7F5u7Q6wi8n353DUT5v5aaHQl7MyESFK294K44eDAKFOn1LkLr7nfHO9hAWZ2url8YlGzdu5HnPe94ZFUgrWMEKVvDkWLpvnIkVpegKVrCCfxPKgUU53asc3RGqxLeCIJI0220cioJSDXD3Xd9l1eAwzWaT8y68kKBaxxlDc6FJnud0Wm1qPXWazSbjk+OslgZjLc1kAQLFxPw0fa1VJA4OHTyM39fDeGMBUatwbHKa3SOjGCP54jfvwTjNS85dz3gr4c4HN5NlGR3l08jbTIyOsyYpmBifJJIeQX2Qgf4anXYbr1phWCnG5pvEcU7mWfaf2MemxzfTWOiwZtUGnvecG8mDiD3HT3JkZCejoyPozGJnFwiPjrG4uIizGq01A719jI6OE1d7GegfJNcFlWrIiRNHieKQWqVGp9PhwYcf5MKLL2JRG9pJijWSVquDtY44CGm32wwPDnLhBes4fHA/SbvDhRddwMzsLFpr1m9YRxAENNpzSAk9vXWq1R4O7jnCAw8/yK2vfwOXXP5TpAsL+N0BmbQGIcpSfS+u0pybY3pmjnXr1qGUYOT4UcYnxzFGMzw8SLVaZ2TkAHPzC6xetZbB/mFCL0YIgRUladFOWjg0nTTh6PGjCCFotVpYA9VajHOGRqNBHAac+5TzOWfdBsIoplqJydIWpkg5dvQwRw8dpLenhzWrVrN+/XriIGZ+fp6h4VWMHDnG8PAwRZGRtVucGj9Jf2+dMAw5sG0rQ0NDtE710u78H/beNNi29Kzv+73TWmtPZ7zz0KPUQjMEIUAgAwIhicECB7CJbQhQDv6QVCWVkm1McAU7wa6yTXBJzBGDJRWWGZwQCA5gsBASGnrQ1K1udd/bd75nPmdPa3jHfHjXuRLEES4ViVSu81Td6r7n7n32Wusd9lq/5//8nxalS5QpsT7kUkRToLVmNBpRGM3+9h2aZc1kssrh4SEPPng/586d49HHH6OqhiQkW1tbHM2PkFpw49YWdR35ile/jlPnXsgXgqeotfZPNakRQtz72WcNIUHmXuRVERC985+HXuEIKkrwHmVyGbxPCa0+fdtQkNmhKQoIkaRWCTFQ9ewgt77SSDEGBCqA1mToprLK1AOFKiG0aJPhQkLf009FkZBiNd+t9DauUvdCE6XxHoTO5dsKT4wWKQtiSAjVA3k1BmFISRIkGUqm/gx62cpASnTIyCIoTRQOLTwhKCot8hxWBdCBlKQUiWTriZH0pAAo82l3hwQ6AlLSiAHBVLjOUvXnpWWvEYtkeNctQA/RSEx/axbpexL1F0PESEEEOSaQbRw0QJEBsEAhYsQM1klIpMi+pkoZcAHRj2vGXAq8ZCAN0U2zh7EEosa3LXpS4vqH0NxsCLQUkDQIAyJQAK0FWSgSCrBIHFIbbIAiDjJ1FJ4YA9LkY1YqoNA9/BKkHn9JFQk+IqRGASImlEpYPEplDNjnLFA9wJaIbGTsI7pXlUc8UkLAEJPCyAgxHR9KHqYUUFIhJMQUCSSkXMtTzGd/ZJN6npozBAQcAtl7PQsS4FPC6JxEKvt/y7AyYkTEO4fQBmTM75ZFRmsJZOohsFbEEHKVQISyzHMoa9olz157jh/6H/5eXm+AupfUgegsqcqQ9Ri0LbtEVQlk6jLskSO6LlBUioQg2A5TFNmWJSMjSNB0gUGp+oXrcWVLRJCsRosSlZtTI0MApYgCms4zKmUPYGW2fVESUODyIHUpILToV3ZABwkxEqVEaNmvA4cWpm/gkoGoI5CSpUxlPlcjCYBKHikSCIN3Ll//qAl1RI0kc9FhUFSp3yhknxxJefMQydAXQnC8Iv50/Hl/7+OzKWb/AwpW8ZmvvQegP42UExFBIMlEpECby/zB7/9rHv3Qp7hw/pDbW7cpqxE3bu8j5D4f+JNf5fBgSlvvorWBJPFeMRqN2Nr2PH/1Gstlou3yqRsFIQ4JSeCj4FNXbuXvuRQIIhG9Z7KyynKmODyqKYsB8+UCkRKj8RCpNME6lk3Lytoa7WKBUhIZNZ23WGsxSmGty83fXEvjDjh79iyj8YBrV57jgQcv07Rztra2KEYViIQuwLmO3cMm+5Ob7FO+trHB5UsXKEvD/kHN7Tv7OKcgdmye3uD05Q1e9sqXcOfaLT74xx+gpGStHLKoW6yrSSYyGFVU4yFHswWu7nAoJqtrOGtJ3uVkLYGqKrHBE31iPJnQthZdFszqhqA1CEHtHElIWucpigGr4zGuDuxuHSCCYVzlxnFKJpTULJeeGDuIFdqsMD3aZj7rGA3GOJvQsWT/Ts0v/NSv03Y1BI0U0HYtu/t7OJebW9aF57H3P81s7ti9uYPRM4pihRc99Eq2d7a4c+Mu9RKUUFz92A7OOQ5n074JUsn7fu8TEAXRa0oMCsn7f++jLNumb8CVp+LeomEnNrzwiy7w3Ef3KMoJ//a33sOjf3CNrg24HXj0d69wcGB56SsusKav8UWvfABTOhY7geXeiHf+/icJ7YCvfdNXInSNUIJ2mYheMlxfRQSL9C1KjbBLRVjmOoKUsrI39Xtu8hYhj+81ckJB3LNQOhGZnsRJnMRffJxA0ZM4iZP4nCMBIQS00PnePimklNzcvctkrWBpHRsra7z737yLC/ddYjJe4z1//F5GZze5srPFbGeHx594jEce+SIWUrK7u8fe/IjJZML1/R22drdRWvPxG1c45y7woi97FV2heeLKs6S1MRHHdDHnqetb3NrbpzBD6mZKkoKfe+ev8uTTH2eyNmFjY43V1VV2my3kaJXtZcd+Z3n4/ov86//r93n5S15ECp6Gkg8/82957rnnGAwqVlaH7OzvcOfuktFI8EgccOO3f5PrV+9y48Y1HnnJRcrK8PSTV6n0CCMr2npBUWg2N1ZpmgbvI9tbhxRVwXg8JvRNfqpBwdpkhVu3brB+apM/fOwJ2hYu3bdB1zmMLlnMFlhrGZYVpMSwqrh88TyHh/ssfmNGVVXM5zNGoxHr66sMhiXGKF784hdz3333cePadV77hm/k4gsf4fnrN7GdY+vuXS6dv8T5ixexTY21lqc+8GGef/46H370Mb7ru76T5557jvf+8R+SZC7Fv3TpEvfffz8fevQJ9vYOuHTxAR5+6BHOnbpECIHp7JDtvbtMZweYUiO0YHt7m729PYwxxJiVpINBiTZ5jhRlRTVa5+z5c6xMBoyHhqvPPU29mFIqyfrqCutra9x/6TIyJGazfL7H2T0lwdmOdrlAK4FIAWMMh6rhxq1Psn84p24sXYi0XaAYDKl0ljaOx2NWJkOSswyqgqPphP39fXb2nmcwGLCzt8vqyiZSFXz48cdQRhAkeBdZWzvPE5/4KF+9cd/nde0BvWonk67PzHgWRYH3Hq0/21e8zJkNmZAqkHAoSnwPnELMkEWaAoQDJLocMZstmKysIRWkENBK5HbmOoNMISXRNggJWg8ISWAtFGWBFhB9Al0QU+ybikFKEqErolsgtGLZdAyGI6SI95RlvgNdca86VdKLNXXmkM63eG8ZVEN8FCilEURC16KK3On8uDJV0H8umTh2zYLRYAgoYgJ3z5nSo1RCRIECYtcitchASJf4FNAiQWqQKneIFhqw/XH2Tg0XX/RSrtzYIukJAQghopTEp953NMZMdZG0jcUMRr0iNJGEvCd/Tc7mTtRIvIPSfBqE+c6iyzL74/UKPkUGyETAKKLLx9d0c8bDAlB89/d/H9/SDSgAayNFYdATQ4gOoQwBj0oJIwzR99OGbDURXMfAlCzbDOGcTZRFBmRSyc+gTjqD0ZCQSiAQ2M5S6gKUou1airICPFIfI9J87Zy1yCLPrbbzDIuswlO91UYMHmUEUdBbj2Sml9BZhKolREl0luAdZmiI0VFIgZD590ctMSqvo7rtGFQDQgQpI861FHqYoW6fEAjeo6TB+UQxEISQG+JpkW+qU8rEO6askMNZMIqAOOb6HDs5+z5REMWxIph70k8lNZHAP/yx/5nlokbGfEmddxijIHhkoQmxRUlFjIaUoKqOFf8GpRK+7SjLEms9ptCYospN72TWUqb+92Zo2i/3SpOIWCzjYiN3ou6nqtQK7zpCMgxKjYshr2XRj3sKWc4tZeaQxhBwBBwlJi9cVfTgGiCipMI70FqCiERcD4B7sBk/U3oZEWTvYqV68o9ClZKuBTk0RMIxIb/HHY99un0Pxv/i4j+m/P+zvOYzSvBTL4dLKB599FPcvNFydChZLqbMlonRWJEYUxRjbt1q8EGjMChd3rtuyzrg7k4RKeH9gJTyjuB9/t3GaLTJqkjrQUqNlJIYOxaLmju396nrGolAyfz97V2ik45AIiao25aiKqnr3OncBc/Fixe5dfsGMUJMibIytN2Cnd3AfYPLrG2uk4RCqBIhB8zqFhEFIeTmi4GUVbNRk4RgOl9ir16jXjQ8f/U2+7t7OamgDTv7e5Qbmlt3btHUNcPBCt2iI3hLEtBZz/jUKhtnNnjDt7yJt7/97SyXcw6nLSlGqnJIki2T8YjFssY6h1AapRR164kRXOuIMaJVwWg0ptSG5XKZK45CZLnoj9sf0DbZD1+ZihA9PgDCsKwjwS8RIiHkENMD1raukcLgetm7dZLjJGuMkhglw8Eq1lqauSdGAXYAyaAHI5bThg9+4GOE4IleMyhP0S1rpvsB7xKuLUiFwVQlKSqSD9l2IKW8fwtFwYhubtFoilLT+RYpPTt3lvzvv/4HnD17lsWhppvXudpprkmNQXSJ55484GDvg3z88U/w0i9+CB8kN56eM9Ga33jX46goee03fSnEwJUnr/D4Yx/nRS98iBA7XvjChzh1bkLoDGUxhpT6pIogxISUCaHlvTVznH7MVht82trjhIyexEmcxF9gnEDRkziJk/icIwJeJMr+YRQS067mX/1vv0I5kaxvnOPWzetcufJxHrzvMm3rubuzzd7v/y67B7u4ruX06dNcaRb82gffi5SSwSDfxNdtLr00VVZKXm+WfOLtP8fW3W2eP9hj59EPEoKj6zqkKOh84JEXvpjaBp67coVnbt+i7jzVdMZgZ5eXvfzl1EFQVUNihM1L9/HRq1dpItxpErvbh4TxEc9fvULdTHlgc52tvZbtXcfqxiZTa3ni+k1OrTfsNfuEVcNcCaxUdNUAYYbMu4DXhmAtzlkGkzGz6QJ5egNMwaFzVMMxSicYVnzyzk1WTq9RnNlk9/Yeq5sas7HG4vAQXVUcHO6BkjQ+P9TePTxkfN95Rg9cZvvqcyxjpFZwe3/GWZ0YhiHz+Yzr8wXde/+Y82fP8vzhlF/5nd/hYO+QZtGwurJOaUqcc5w9dRrnHLdubTE9muNc4GP/+J8yXczZ2FzhkUce5vqzT3HrqU/yiRs3aZoOhOK5nV0+9MkrjIYrNF2LVDCZDIkEovSsr69TrqwgU8KGkFUXWqPHE7xI1HVN6JYUbcAWhv1n7nK4v814aDh3aoO9o330qKSKnit3rpOcxzlHaQzD4ZC2q1lf22Q6m2b4JyUhOM6fPcft6ZzZYolLsD1fUg3GOGOwSLzMquWmc+w0+0RvWRlP8G7BfD4nJguAkJpq5klC05ZjIh5RSGbtgt29A5RMfNVwyOe7yclx2V9+oM0PVMf//9mBKPTuvwgg9Jo7lXr+1vt9eQk+a8VQSSCFYmWylp9NBPgUAA1G410iCkFKkbIoyQ2sPMkHTDnIAKiHMrl0XOJsjTEVIcgsUzQDHI7BsEJkLWSmRhjunU6vUHeho1IaYkRJCboAXbH0GTRmgZhEGQMpEJqaZEa9qhEckRAEAykZVQNwHehRf17ZJ7P1krHuy31jr4CTCo/GJiiEyiW4QpLoQCoSGqEhuSyoDDGAb1DFEO8zpCyVJEQoJQTvshBRGHxQmMEI56BUAinzkXbRkwRoUxJCfl/VWwCEmBWPqhj1Fyjrc4N30NtchJDHSxYQYmI8HJHwoDUCyUSTlf6FzCwLsno1tUgBShSEkJAhyxeF1CRCr06DUSUIEUxR0jkwxpOSBaq+RBqC7xWVZKhXlGVWR6IYFNmOISt78zzunKPQQ3RR3VOIViVY18PUHiQprcE7pJZYe4QpBvhUYkS2Q8Bnz0pZFMgKrO8wfUMm6yxFmVWWTb1gOKgoFFkhK3P5tTFVJndtQox0VqHqDFAHhcgJHyXxXvaloiKzYClRwmBdR6Fzd/tKqR57CdqQUFogpSfFGi1LbNOz8V5tLEQej0SgGo+Oq7AxRuQB61+saMgDY4gyz4AQEgaNEaCLCL6jKFS/7iVCanS//hM5CdKGjtKU6KpPOEiDRhJThJCbqmkFAUkyipJEjB4pNV2EASE3q0sKhMR3IIb5eBSKAb1asyhxrrePAGK0JDRKy35YI6J/Fyhc22HKfP5SZqVsSg4lju0WdPbaiIKyAktAkdfqPZIbHLIYAAJh/mz5/BdK9EeUNCTNb/yb32L/2g1i0tRtVif6mPAh4ZdLgrMoLVD99wDQl8B7mraFlJBSYIxBonHO4WJCIdGFJDqHc+5eR3CpDEIIfIqMV1eYHR71DRUlzkekiihdQAjYzhM7R0CwubaBUor77n+Iw+mU6eERTRcQwlCUIxKS2bxmb++Q23fvMhqNCFEQQuwtDyRJqKwejgnve//ukPDWYlvL9es30FpTmgJlCrrW8smnr/PcletoURBsInqoigFFWbFwlu5ghg+Jx//kMZYHMwamwieHTNDWLVoJViabOKeIqSUJSUiOGANnzpxnMa9ZLpd4Gwg+EWVeV9EnRKGRUhHwzJYWZQaAQgiFkOreeCQiNmR/dNuBSQmPJlCiVEkMCY+CWN7zWFdCo8SQ0XAVJVum0xmgULJCYJCixNmO23cO0IVmZTxB6wobLO0iW/4IM6S2loJIjJ4YI1VRoo0mupB92oUhKUEi0PlI6yQr6+sMRmMODg742CeusrKyQlkOqeuaJAe4qCiqAcG3KD/iySe28W3g1OkL2AOFkAOCO+KP/s9P8MC5h7n8ooeJRwc88+E99q9FJpMhj/3RDb73B17B1Zu3OfXglwISIXSfDhAQfK4w+FPr4vNflXMSJ3ES/2nHCRQ9iZM4ic85Egl53JwGEEqghhXv+dCf4ETNi17ycj74wY9z+eKQncWcyWSVVgqeunYdVWnGq2vcaVtu3biBdY5bN2acOlUwGFaUZUlInpRCLsEWMCwrOh/Ya8CsC86cv0S9vcP+4YyDg8RwYwpALCoGm2vsXd9i9ewKQimmjaVLEt8F1tc36bxj9fx5VpHc3DtkXrd88GOfRKrE2voZDizMOtiZO1bOb1CO4fata8xsx2RccPbyWUbrG8ymNafuu59rz9+mnresTsYMV0aoyYilcxxZx2RlnWs3bhFSZCWtcPnyBQ6aGXJlxNqFs1AUmBVo8Cx8w7n7LgGSJnjatuX27SNKaqKGPbuktTCNnvnRgtXVMXW94PZ0zrqUVJMVBqdPMQD2Fw3PfvRjTKdz5lPHQw+cp2tq9q5d43C/5r6LZ6iqIVevXKfrElpnT9DVjVXEaMyTzz/PeH2DclCxvb3NYrHMKhBqmtbSSs1gOEQYmDqLDR3lsKQSsGw7FtbRdo4QAqNiQLCB+XyObRuGwyHnT61x7c4dtu7e5OGHLrMxrnj2yqc4u7mWH0BkpJ7n8r2maThzaoPW1+hK4rEEEXAiIbWksYH9+SIDG11y9+4Oi87TyUDjWjrrMcZQFEUu7fMWYwzzVNPUuUwte8NBWRgOZg3Ow2gyYjY7pFQGpwcs557VtQFOqD/la/X5iGPV7DEYBe6pcv9DQaRQYgAAIABJREFUfjl/No7/OaREjA6R+ge9ukNVmqAVgcCQ3vtR/+lGJEoX1O2SYTVAKZBSIITEW4c2+YVaa+aNZTgoMhANgaTzA5AxMnsF5mpcAgpFIgaPiAmpe6llLxqx0fUKTzIQ7ZUjAvqHaTBFFo4ZnUGP1grwqJGBeyXPES1yiXQEZOyJocialGNQNDgGoqHLkFAqEArr0r3zy59VILB5TkZPKStEAT6krFgtsretUZL53DEZG5J36MIgdVa1CaFIMjOjUkMMZKUdoGRGhTZ5CmUyZRIJpAcRCZkmEm3CFBlYFrq8V3YfyAAuK+8gOIgoMAqZxD0QHiMsOst4WCBF1jImUu6Ufqz8TOCCRwiFBrxPCG2RMpfvGgOQUMd0WYke6GaA2rUtelDhkuu7E2c8JVPKIFlnJWdpMqwMgI8RLSXWLhkUVQblPfDqXF6vMTiKIivBTV9Gn31FATKEDt5iCoONHi11hospX/vhcAgpg96uX9gxX6Vc6l4W/fo6VlIHlIyIEAixQIg8byRZKJkSeJVQpjfe9Q4XBFIbUDHPTzw2WIa5np+i6i/HsbpXgFESR8CHLtsquGwL4UPkfe//9/yLn/jn/Mavv4PldM5LvuTL+Y3f/G1e8bKH0Ep8ug9RBLQixYCPDqMHhBCyx7PK+5jUUGU9ND7I3NgejUT2TaG4xyViv/cgEiJGQpIoIbNncxL5IqWEHvR8t08yHEO/JEAU+W/edT3kzVzTezAyIJVEIPAxUQ1HeW6o7MHrgyPz+KzoU6L31uj3pgGGSMz4V5AHQ5cQZbZSURF93BTwCyqOmwAKIopnnn6eKoDRBhcClSmzRlZk6wJdGIyWSPJ+f7z3a10AvVdpP5GOXV1FkoSUIGTP3hgdRipSShk6liXGGDY31phNF73prsh2BVIhVFZqO2t7ywnJ/v6Utq2ZHs6YzY5QUlJVIyIxf4YPbO0c4K0lIOhcyvOPXDWi+nMWKZBiuCcK9r3P52g4wVqLUBLrPa7t0LpkvRqyWC7z/lcYXHLEJPAh0dQdab6gaVpuXr9FWRlGlSKmgHOBxjmqZKg7R+MCqhyQkiC4CMIwWd3EB0FrHe2iZlE3OBexLu8XQpW46BBC57VZFLjgWdYNkL+PpJQZUEqNd47GOjofGA4U2lQ4F0kpIhMoneej99mYugsJG6G2ns71Pu1BYKMnNZaYBEU5IiSP84nUOrqQMFKjdIlPkVIXVIMBXdvStjUuCQiREBJKKdq2wRQV3gesdyCgaQI+NdStJ1GwrD2nT60xX3hCDGit8T6xurbBcLLKarScOfMAt25us7pyltnMIsOQ5sjwm7/6Hl7/es21Z/YJ9RC/KLlyfZuuc7z3Dz7C+5+8wl/7Wy+FIAgyby5KAenYM+bPxmes2S+sbMZJnMRJ/CcQJ1D0JE7iJD7nUNkZDsgwRgqPKg0UmsnaOuPTa6ycrQhas7Occ+HhF1Bfu8bBwnN6dZU0GHHj2g2GwzEXL1/msLlOKwTLpac7mLO2tsLK6oTkIs5aRuun2RyOaPwVljYiByvIqkOPJKeHgiaKbJK/eYat/V2qyQBZrLB/uMdqG1DFmMWiJs2WPH/tGj5FLt13kVkzo/Udo9Em586dY75ccOWp6wgBk401Fo1lY20FUww5mE45f6kkyhl7h4GulRBLpvMZlRlRDEf4aLl55y6rqxPGays89/x1NtY3KAdDDmeHXLt9i3PnN3nw/odZLo6wdUfqE+QJz/7Bdi7VXl9nOoXL929y6+4+PkDnLbEOmHHJWEo2Tp9FVkdY21KOV1BacXNrF+89Ugj0cEAREy+4uM5isWC9qohaMzm9wsqZczz11CehqBiNC5bL3ERguL7O1dvXWVsfI4LmaNYQCsUiRCaTCYujJbIyRBEZjgdIBUfzKdZ7SlFhXWDZNhzuHyKUYTQaExHsHx5xeHjIoCgZTwoOpzOuXb3B5voIpGJ7b5eiMIxGI1ZWVpgdTSm0wntLs5xiJyVKVqxM1tnf3+PoqMb7rIAoiorFckmSCufBOk9IiumyoW46VF+yXbdzjNLIwpBiQgSQGJIypNgr2RykmB9Qb909QJvE0eIQKSVSDJgdLHIZ+Of5zjyl/OD1mfDzz8LR//c392XpTUsxrOiiQ5oMwtSwvMcYSgzYCFIRkiUISYEmRXACimoEOITKKkSizArC2JeuasFwkMvSJdlb0JHBUSVk7u7emyVqIcml1llCFrqErAQL31FoCbLJfpwMIObXWmspSkMhcik9CZJ2hORQJvvChlxnjZaGYANGmwwd76lPNSlkKN52LWawggRUAFwAU3Lc4MlHGBw/s8ksiiNlD02pPUm2gMpzSWoCmti5DGELGE8MzdIyGBR416FMSYfCWhgX0NUtpipRWtB4kFre87EcCnC2hqKAlAjWoYqSuc9qxKLI0FKgsjdbBFyLGiQCEYkEWaJi9uz0ZL6oVG5KFJNgPCxybkBpoohZrXvcyMh2mGqEPjad9aBVfqCNNCgxQCGZ+ZahHmRrhb4fjg1QaSgHRVZ+it5T1rWUJiC1Bl9my9aiJPqA0NnIQMpc61wVRf7QAIgSIQRFKbCAVAbfSopCAh1aSoiBYD2qGmcP0pQVpkIWdCSGIvZl2QrbufxemQGeTwkpAj4ETKry+EdQMh+/lgqiQ+iEJicLFtZSmuKeF2kUuVFXVx8wHIwwssD5hFaBgEOh0WqQJ5KE1kaKQhJTQGuFbxy6NBRCZd9dcomxwqCV5mte+5X89m/dh5SbKKP4O//gn/Lilz2EiB1a5mvkbE4+WBcRhUBLDclmdXXsE5oqA0kjEsF3aDEAwKbsU6h1ll4nBZ3PgF2JElKL0FBmY1yaNjfhUT1wPFYdD46vszS98rVfdilDX+jy653O+44qaXyN0SVSwrJuGQ2qe2/U2kB2HEVImcm41Pe2Y50kPlqiUgSZ0W5uYCQpdE4+dHZJVfTX/gsmshdrPk2Ni4qh0VgnsEGQXKAoNUkklJSkkJsxpj4ZlYQgxIhICaUlg8GItqtxPpsUpB5KOx/xISFFJEWB7O1Wstdo3oOknGHKihAcQqk8plLiQsK6QNv1peWFQRYFphwwX9YoU6GlwjqPlJIQE7q3yCiLIYOypLMN3mdgLVMi9lVGoge+UsoeooP3kZQcQkhiEkhd0HUdSI2bdllVawpCFDgSLkkiCjkYE9sW52E8XqWez3AqIFTBom7yfqELdmYLjhZzRpMJMYJXEufg7sE+zWJJ6z1OCAghVwAYTQqRzjtStAiZcrm8twgp6GyDLgp8zh7jokeFrByVRvf2JuBD6LF9HhUjFSEEfG8D5EQgqMS8W9LFbAmglUEoycI1aGPwweb7wdin8lIi9Y0hm6bGlAUjM2KoB/hocbYjkBhVI9Z7RejhbMrBQVb8pr4sXUpFUQ6opOLw8JDWWkKK+BSRAkLytN4x7RyhGGJW15hdvcnWUYtKQ4aTUxwc7rC2PuRDH3iSK5+6yep4kzu37lIVhq52/M5v/Tu2upiTkcqgREk/TXMcZ59O4iRO4iT+f4qTHeckTuIkPqcQ6dO2eaRPN39obEc1GTFaW2F7f4/R6goHiyW37+4xWl3lwqX7GIxLrBPcvLVDbSM7u1M+8MEnsRZSKmlbWCwSi6UnxoJLF1/A+tpZtneOaGrH2TOXadrAnbv7LDtHNVwhCcN82eICaF0iMCyWXfYrRFOVI2bzmp3dA7a291guW0KIVMWABx98MJdnDkqapuNwb0GKBWU5xFrLbDbDOcvKpOShB1d56KFLbKyPaesFRipuX7/GsBrw4EP3Mx5W+OAAT1kaRqOS1dURi+WMGzdusbGxxmQypmmWGYqQmIwH3H//OdY3DMvlFO871lYHKBEoS8Wli2d46IFTrK1K2mbOxvqEs6c2Ga9OWNqa2tWoylBNhpTjiqWtaX1LkBms6kIza2ZM1ibsz/Yww4KNM5scLOasnDqFHg5ZWMdRbVk7c5qDZcPG+Qusn71AGwVJF1STVSab66yfOc94fZNF56md42B6xPbuPot6SRLgYqJ1Hu8jQhnatqOzHoQieJGVpkJig+epp5/HJggE1jfXEEYzXl9hdWOd3f196i5bKLRtzWRlREgBHywhOJpmSd1MKUpJZ5fU7RzXPyC01lINRyybmqbNKlEbMlCw3jNr5uzu7zGvG2aLBcvO0jiPiwkbYLpoOZgt8sN552itZ9HUHM1n7B0ccDA9QpnPf05RylyW572/9zPv/T1Y+llDRAgWXWUFX2mGuBBIfauYmPoqNiDLCH1+6O5l4UL0XbdJuGRIGLRIaJl6PzUBMpFslxu5i+yTd3zbIXtvUFVA22ZJW3QQbSDXckeUFsQEhVYELIFId+yWmRT4QFGWeOeAXLKexaOCJBSRvB8p4dEy0XWuVzT2nqRAbcnnozJcHpUGYZeZlwpyd5JeunRgA17mvU/0iZokyF2YMb3IT9J2RwjZHwxQmAFSGayrAc9gWGC72KtY83HoAqLLKiKEz751mntFxL7Nvq6m0KSwBOFQZgRojFb3VHPO/hmNTSmo/YJEyl51XeJY0hjpewgJejmfziJMCSJ2ucQeCWmQP6dSJBwxxexl2ucFZO/5Vi89KcJIV4SYx6TLfamoTGQ6rwlkUEL/dqkLOp9L/rGxb+kOUii8DRxDoiZ4XOrNNrUH4YhRZI9WoPUpl4cngTxu0BEdqlQ4l6EbXT+Vya6UrU/ZiDS1ZJGpIvp+TFIPpVWVVaeJrAxN8d6xI0K2XUiR6GFUFIiYr2+Kmbm7WDMcTnJzMZ9L30Oss99tUnm9RXA2UpUyi3GlJBDRlcid6YMndJ6AzGaYLvXKXsM/+Sf/ghgtbeP54R/+7zJoPqaDMSumkwRVaDQBge1NQ7OtAALwFi0cCYHUA1xf+VEkRWoaYowkCc56jBbU9vj8Uzb7BfCJQalJCayAFoi+L4OPxxfMY53vDR4g9ZLchKEJlsJESp0teaUeZgW4CwyGZYapxwrgJAk20vXN5fIY2jynU36NlFXvXdv1+nBY1BnUQuwB+xda9Ht2ynulKQYgKlySmGJAlAaUznuOd7lKgFz6niWx2RxBCIFUJn9HCYVH4REEoYnSEITGhYT3gZByyXpIEes9re1oreVgNqf1nto6rA94JC4JbIQQBTFJpCqo65am7foKEknwKSsjY26rlYTEFMNc8u4Ti7phWVtkMSAqhRciAzkkSebScyFytkkKg5IFPgqS0IQo0NUQeWwJkgxGFIioSFGhzQCUpvWB1ieiVDQ24IPAerLXtC7wSRKlorYdC9sSBCw7y/70iNp2BAm7+3ssugZHJKpEdt3O3dCDTNhgQeYqjRh6UYDU2aqgt+mJMeXvvpRBo9YGKRUuRmyMBCFwUuCItDHRekebEknJfrwkNiYs/ZLXGlmUuRmiktkZBEWM0HRZPRpDBskxCeaLmqOjGbP5nM46fAwkIdGFoahKULBcLpFKsb62mRPHEVISLOYNtvNoVbCYtyhZIlD5ZzqP++7ePuVgSAiR7Z09pMyNptrWE7xmPo18+IOfoG1hd++IohwSomJlZRPrJEW5QlWN+sxirxI9jv9HQvcEV5zESZzE/7dxssucxEmcxOceIea7Ncc9DzQtJOdOnwFgZ3eLM2fOsJgFqnLICx58AfViQegSKipUMOhQsFquMimGDOQYFQtWButsrpxGhpKDnRlbN3YITcKkkq0bO/hF4AWXX0CyMKlWGBQDurrFtx3DoqQ0Bd466qNIcJFCD5gdzWnrjksXLjMZrVAfwsZklRvPXUV6eOkLH6GQidnBHioKClkQLYz0gM2VMe1ilwtnSr7lja/l0plz3Hj2Bm6+YGQU6+MBL3zgPs5vbpBsjaunTCpNW08pdOJVX/IyBkbwmi9/BaVOzA62GZUGlTz1Ysrh7har44rL588yqhQP3H+ewggGlULh8N2Cy+dO8ZIXPMDmuGJ9UIFrmAwVUlg2N8ZcuniaFFum012cW5JCS3A1d+5eY7E8YGVSUi/2Ob05ZnNjhHU1PkWSKkjKsOwsD73ohdy4u8P23gFJGGofMMMVzl96mGq0QTFcp3aCo6XjcDeh9BAhC+rGcXDUEVGc2jzD6VNnGY4m1G3LbO5YLhu6zhERrKyus7q2gfWOlQ3D6fMjXvCSh5i3c7Z3dzl34Syrm6sEGTGDKpf4FoZT585SDgckEelcCzKwvjHh3Pl1TCVY1jOMEZw+u8loMmS2nFENhxRVSW5CHJA6MZyUlAODkIH50SH10ZTD7W2Wh4fYuqWeLZgeHbG/u8Ph4SFCCG7fvsl8OcMFS+tqkAGfcjuXz2ccq0Hn8zlvfetbeetb38p8Pr9XUv/ZI4C2XHnyce4/e5kf+0f/jMHwFFKPqQabHBzUZO7rIHa8+6ffSjEpGJYFUlV85MMfQbDkyrVn+Lpv+m52joAQ+LVf+llMNeS//wf/CKh59I9/j2p8mlKeQslVXvmKVzNvFyQcb//5H6fSgrW1/DA8nJziiY89BXLG1WuPcWrtYX7k7/4vxJA9Av/+D/9jvvLVb2JnvwUB7/rlX6CSgqIqEEowHJ/h/e97Bp80iTKXwBcBwZznPvkEly8+RFmuYLRAFIK/8z++LXdkT4F3/PSPM5IFm9WQtXLMqNT87odu0Eqgs/ytv/qf88TTz3AEbN/c5tvf+I1IKWlD4vEnn+TN3/FXWHYWgaJU8M5f/nmKUmGkYVid5SOPPUVhPE8/+xFOnX2YcrhJKQ1SCCbrD7B1EEl2yXd989dTyIJqPOGLX/31TGegIlTSEH2mmSEsuXv9KqdWL/FDf+/HcNRAy9//oR/iNV/xNewddCDhHT/3EwxUxcrkDJWeMCkf4ONPPAeq4dnnP8L6xjmMXEHLAVKNKVYusD9b8C9/7p+xUVSM1IhSD9B6ncc+8CkSgvd84PfRSiGloKwE3/bmb0QQeP7523zzt/5XLGsQrqOUgZ97x7t59de8Bru4xe3nP8q3f8df52CR7QBkgivPXOdbv+U7CHEIGH7l3T/FqBCsDAVGK86vPsiH3/c0dQCURore7FLWXHvqCd7wxu9idz9z1JGu2br+FK//2tdQO4XF8M5f/iUGcsigqJCiYjw6xZ+8/6OfZnTa4GMCMWX72Ue5uHYWbSa5scpwxJnzL+H21oIPPfrvqIxgJBQDqfniV72RwwaInne/4+0YZdCmoJKCldGY9374Kk7D9Ssf59LmCDMaI8wqulzlR3/4R9Ey8NyNZ3jdN30nW0cgZMQYx9bV5/n6134dzmVoG92cv/FfvBljSgarq7zk1V/D3sJC6ti5+iyv+4bvpHMFoYmoBL/00/8HX/Zl30otC5YIcA1ER+0XOGqefeZxzm2OkWqMNCXveue7+YWf/V85PSypRIE0FbJcodi4wPsff4q9T3ycL7//ft761rcilWFjPGZcjlnaRAMQWn7lX/4iQg4RxYChFKyNDH/06LNYAbtbd/mmr30dy6Mm176zYPvus7zuDX+N2Ry2btziW1//evZcIqkK0j7v+pkf50Wv/Ab2LVx/bpu//IY34FxHGx1eZMB+/emrfOeb/yqx1UgMyJZfeftPMBgJVGGQw1N8+KPX8B5GpmL3U0/z0NmzfOzqVaYiw7sYAp/3EJ/+73Fe4jgSknKwSpQFQfTwMCYCIn+nCbJCVPcWHEJm92epsjcmgsY6bIj3fu5jonMe60PvFC2xzmfVZ8p2H84HpDLElBW6TZ/UPP4TIiSlSUoThCQJmT8jgdIGoTUud+NCaE0SisWyIfQqT11Uva96gUtk6BezwjNDVENCZ8WqC9ge8AUh6UJkXjcEFJ2H5BJ24eiWLcHlRI1AEXxi2TbYKNDViGndUk5WaAPM6o4oFUFI2tBhg0VogQ0dja1ZNgsikZACQon+TyIKj4sNNjb4ZEGmXEaPIUZJSoqm7hAous4SQgShkMqAMDgPbRdY1pbORoQwWA/OQ9N5mtZRt4628zRd4HC6ZGfvCOvB+ogLCRciTWfxIbGsO6Qq0GqAQJOizAA5gA+CohhiTEldtxxOl7Stx7tcOl/XLbu7+3SdI/iEtZ7FomYxb2lqR/ASowZMj2pIhsODBU1t8T7RdZ7WBmwXsYuWW89e4+Kp82xO1hHWoiLYpcOIiq27UwbDTabzligKbFAcLB2HjacLms4GFsuGZN2x4wb3blv+HOufkziJkziJv+g4gaIncRIn8TmFSOTyXCXuqXvwKZd9b24ie5+2GzduYDuQSVMvlqQAG6ubzA+XLA8WVBQYKrRXHOzOWBzWNAtLZYZoCupZx+HBjK6NBAdHB3O6zqOE4dTqBqNyyO7dHWzdsjic4puOBy9f5uhWg1KwnC9IIXJ0MKWuWyAyGAzYPFfhOs94POFgd59gE/s7R6SQMFpRGQ0+0dUNB3t3eOSR+/iq13wZW3fu8tHHPsaoXOHc6XNUWjGqKvZ27rB99ybVQHPhwlnOnT9FZ5dMp4cUheSrX/sVzOeHzI8OGQxLlvMpR0eHrKyMMVUuD33ll3wxm2fPcDCbYgYlN7dusb27gwsW5zpGw4Jzp0/R1XNKBSsrY7RRaKMYjYf4kP07h8OKlAJFUSCVYDgcsLu7w2A85P4H7kMVgmW74MGH76d2S3b3t7n/BQ8wb6bs7y65cPkCk401rHNsnNokCWic58btO9y6c5ftW0cUq4LBZEDjLW2ybJ6ZcPH+S5Sjki40eOFwwbN+ZsTFy+eQpcCLjs1z65y9dJqoPC944f088OAFmnZG28141Ze9DKUEOzt3OH/+HCE4kInRKDeRSSnlbubBU9c1PnRcff5ZdnbuYCpF5zs+/vGP8vTTT3NwdMCyqdk73GOxmGEqw3h1DErQdQ3WdtT1ghgjzne5w673/c88icjBwQFFUfSNVDx1vSRGT9Orpz7fIaVkd3eXBx98kLe85S285S1v4cEHH2R3d/fPV4oSQXSMJxVNG3n80U/SLRcEW/Pf/jf/Nd/w9X+JhZ9hfc1vv+Nd/OzPvp3trT2WXeLqpz7Fd/yVv8zuwVbuUp4U4yHcfvYKf/eHfpgb+4f82P/0I5A6hoXg6974zezHPZ57+lnuO3+OJAUOyw/84PfSdndouyUpBn7qbT/Ja776q9if7pIUfNFLv4h3vetd1NOGK1eu8r4//BNWxqcZTnLTor/+fd9L2+wS4xwfAz/1kz/Dm974Znb3ofPQhd5FNCxYWyl52Utfyf7BFBdbrlz9FL/4zn/F7R1AJv7mD34/Szdlf7bL0m/xk297K29407dx9TagDaGr6YLHANODQxRZiaOUYLqcowvFqCwAy6+969f4yX/+U0z3jojR8cwnP8abv/0b2dq9halKXvLyVzGbHdKFRIqWxeE1zm1IfuRH/yGqWsFGR+gsb3jtV/G3/8vvIUTACHwMxNihC41rG17y4pfzjnf9KvPFkmevfYr3veffs7YyZjQp6QL8zb/9/TTtXVzT4Hzip9/2M7z2q17D0eEthHb8Z6/6UnYPZ3jviMFycHSHjfUx3/OD38dBcwMXpngb+fm3/TJf//pv4ebeIV/+FX+JFFtissybKaYQ/Oo7fxG8R+gRrQepDR9+33v4we//AaIUCNXi/QKhdG7s1TfqGg3GLGcNnc9qqe/+nu9gGe8wWx7ifOAnf/xneMPXfSv706wu7ELq5UQd45EmCg26d6pMARGg1CNczHm6v/ED30fT3MVHR/QtP/O2t/PGN30be7MpHS6rcKWAsKBSiVe88lXU8wVdsNTtksPdZzl1aozD8V3f/bUsm7v83+y9ebilV13n+1lrvdOeznxO1alUkhqSyjyQhEAgAcJkK8ocCIIMCvRzG+yrSEMLKCLSCg6NrSLgvdqCV5FJadSW2wxRwpAEw5iQkKRSqfHUmfbZwzuuqf9Y+1SC19vXx6efG9vnfJ9n1z5V+9R+h7Xe9b7ru76/7/fIffcxv7AHawGV8OJXvQpdjnFNRW3G/M7v/BZPevqzObkOKfCkxz2GlZUVal9w/32H+fCH/4jTp48RIq7SR1SIGrSHJMnAVkiv+fc/+3aKGrSvKIqCpz7xybz65S+HuKF0OT7KKGpQScwdt97C61/3r7HWkmsPJEEmWg3oRA5oeNoPPJ/3vu9DODsmH21yxx1/x4+/9tVsjk7w4AO3c8PTfoTDG0M2Rie56qqL6caCwUafz3/hbyitZlwO+cnXvYYn3/iMoLBWMS955auwVY3XFYUd8Vvv+22e8fQf4lQfbFEQWx1UaQLQFXiDI5mIw0QgJ73Go/m7L32O1/6bnyFNOkgHwgtiqRhXNZFUOBsU8ZFUlGWNFw6D4eP/+Y/5nd/9PVbX1qit5r57vssP/6sfYHNQBwJKBQ/pohwRAbUxSPXoK/0fxvcvrrlg40mjLY12xElGlLVQaYYXoYx9XBRUdYPzQeEtpMSrYFNSas1onDPMc6rGYnxQSVbakFc1Rd1QW4tBheoI5xEqxUlFbQNRWWpHbR3aB9VibR2VsRgETsZoD7VuiLMWxloqYynqCicFpW6QKqIoS6SK0DhkFAc1qgvxfv3BiLyoKStNWQei1jrwIoQuORkjVUrdOMraoidKz1FeY0UEUYRKUmSkSJKELE5wxqDrcC/HS4SK0B5EnDCuapyXeBRSKIqiJE06gSiuLLqxSBGhtUVrE1Se1oPzyIn3qTxT6SBRKsYLhUxSojhBJkHxHtpAECdZKPG3nnFRMRwX5GVNZQLRG8LcVFCVygilYoSMAqlroagqNjY2kVIRxwlJkiKEQmuLUjGNcdQ6nPfaBi/sKEmxHupGBxWq5YzS14rQjtvtXWrDA4ePMCzGbA1GbA5HRGmKTLJAhjcOoVJq7dnoD9gaFniZEGUtirLGIzDGoITg/nvvJ5YKIaFuSpRSwT85brPeL7DEDIuGygoWdu2l8TFR1kVFbSKVIZIWQj5CCQ6PYEf/PtypWfplAAAgAElEQVTDiwk72MEOdvA/ETuk6A52sIN/OsQjDMK8h0gh44TBcEycZozyMWnaIo5gc21IGqVcesFFZCpmsD4m8jHVuEHXFm8FurJUpWFtZQ3dOFrdHou7lomSNqsbm4zzCiFj6saxvtHHGsN0p0MrjlmcnWZhdorZqQ7OaJCwZ/cM3VbGwsIcWZYQx4q0ldAfbJKXFVmniyciTlus9beoa4lzCRv9VYpywGBQMCpybnjqtRy6aB9f//bdnDo9ZKOvaXXmuPLqayibmgePnkZby6jIMc4xKIasba3jpefQxYeYXphlrb+JTGMKXRIlwVttczhEJS3GZcO9Dx3jgRMnOTUYsToeU0jBiX5JPN0l7nYpreXEqZOUdUGn08Zay/Hjx+l0e+xe3sPJUyucXl1jnBesb4zCA3FVkyYZzkOcphhjeejYcapGc+jC89kcrHBqbZ353W2czHGiYuHsiLzqU9sxpR5z+Oh9lHrMYLxBUVVYbzn7gmUOXniAuJdiU0tvscP83nlk21P4MSU5LtEk06A6DpfVtOciZve0MHFO7jaZ3d0iTg1Z6hCuZM+uGbJMoJRlqtemqQraWcLlF19KEgUfr06nw3S3x9bGFiBpmoa8LGn3umit2draIm23mJmbZXl5GWstx46dxlqLlJJ+v4+elFqPyzEqVVS+IW7FeOVZ3VxlY7CBk46FpXm0bVjfXCOOJEoITKORCHrdbmB2HmU45/jEJz7BaDQKycJaMxqN+MQnPvGPIG0DUWJcg0y6vPnN70TZEGTyU//6lfQ3HqKwI/q65Od/+T/xvg98lF4yTwTsO3eJax9/GXd9737itEXLjFAV/Nr7P8grf/INLMykJA5wwUahSTs0QFvUJPUQj8SRhn2IPNQeLNx4wxPYtbSA1glOtEmnI97/e+/l13/1N/j5n/0F3vjTr0fQUDeTsm+AOMET45HceMP1LM510dYEi0EJEIGKMVWJTCRROgl1MYYLD13AVI9QX6wnyrEoAm15xg88k+m5OdKE4CcnBEmSUANZlmG9wKso+KOqCKRHMsY2I979C+/lg+/9U3rtaaxxnH2ww/U3XMTx48fROsKLlJrJJgV0mi1OP3APv/+nf8Fr3/xu8BHSWn72NT/KPV/7PCe3RhQCVOKRtgQHrSij1W3xvg9+kF9/9/v5+Te/izf+7z8DztI0E3sCGWq4rbEo4MYnX8WuXR0aa3AyxYk223lV3oUcLdAgYlA9sClY+KGn3sjC9Cy162CYBgy4GilS4qjDReedS+RLXKJxMehhwctufgXv+MX3MD+/Cy0lIlU04y3SidoPH6rPvXXErSgU4G9PdqMILDz9hqewOD1LZQKBKdTEeNloJAavGupt5wjfRY8yvO5OUuwBGkhFOCYPT77h6cxPL9MYjwwOqwhqUDG1UTSqjY2gziEjkJppBD5tM6gnC4BCI+0kOMi1wCdgxyCHYEdcd8MTWdpzPtoANkE0llYa+lYtDPsvOsT87AJKO9KiYbENQwOlzChUikgVSm9y9N7v8Id/+F9541t+B09KJDy/8L+9hnu//AXWhw8xymoq1SBj8NUGr3z5C3j7L72B3mxCokQ4fjXZZ1ty71e/Tjz7GJ763B8D3aEVz/Ib731PsEhIQygTVcS0gtRAS4BOwHQU/+6tbw+WDGrIT73htWye3mLch3CWJLIpwBuwNdc86UlMn7UfayCTCcoZDBVehBQ0a5gEwYGPWmit6fkCV63zwp/4N7zxnW9n93SHtAqLPqWXELdwCCJhgBohBCIS+LhkVI1456+8n/e//5P0ugsoV3He3ime+YTLueu+B6gzyezBCzm6scHTHncFLQ9pFOF8xKM/BXJ/7/X9MEiybo+008VJRaMtW8MRG/1NZKRQaYK2lqKsMc7hkRjrKRpN0ehAmmlDqQ21DYRkXjfkdROITm0QMqLxnspaRJxgEIzK6hEKTiiNoTSGWhsGozHjvCBOM2SU0FhDkgVy0vngV5pkKbXROAHDfIxxHuM8Qimsd9Q6+JRubwMVSM7GOUpt0Q6cF1TG4lWEE/KMxU1tHRuDAcOipPQGG3lqrymbEiF8CC13Ib2+qiqQiqKxNDoQv94LqqImlQm2Aa9jFAlOS4RLSUQHdIT0KU4rnI7wJsY1EZiYiJSIlLoywV7AaIZ1ycrmOo2HylhkElN7i8HROEPtLbW3NDhcJHFRRKmDzY3wgeR3xiJ8CGszdUMaZ8QTD2zpJcIJhPMoBE1V4ryhcQaDwwqJSFNGTYVRAhtFFKahwaEF+FihhUcLQe1hUJaM6hItPKUzGCUwTMr3jSafkOaVMeRaI7MMGwlqLIUxaOEZVGNkoth97tm0Z2dZHw3R0lFjKKzGSEHjBCJqUWmC16vI6A9rnEtoGoH1Ei8m/h5s2ww88oeAME5/Px7dGp0d7GAH/xLxaD8R7GAHO/hfFMEj0J9JhkaEGjDtPUeOnmSQF6xtDFBxghQxgyGsr6+TJBHjYU4kYNAvWZhZYGF6niRKUUJSbo7Jsk5QOUpJnucAKBnT6vSYW9jN2kafBx98iNXVVby3VMUYJTznnbePshzR3zjN3v0d4kQwNTUVQnvGI5bP2s3WaMjWeIBMBJWuyNopUzPT/NAP/TDXXHMNNphVIZRjYVfM637ylRw6dJDP33ILRx46yXDckGYdHDHfuftetkZjWm3F3OISrW6Pqdk5Ot0pFpf38Jznv4C5XYt87c47Ob25yfGTKwiVsnvPXhrjWVzaixMJqxtjRNTi1PqQvIHKKqYX9nDuefvJtac/rmhceLBc3xpw4tTJoI5ot0jTlPF4TFmWlKUmzxu63Q5TM7NMTc2QtjtMT8/S7XYnvztiOBwwHm3R7iqWd0v27J1naXGKPctzXHjBAZZ3z5PGnjiymKbgoQfvI4kFS4vTdNoJ7VbCnuXdzMx2iWJPp5tSlANOnnqINIOFxR5SNMzOtbjggrM5cPAspqdjspag05XEicGaEcIXdDJYnO8SKUeZbzE/22FmukOaSFpZQqMr9u/fz1lnncXi4iJSSsbjMdpZ8rqmPx4xNTfP7NIS6VSH+aVdqCxhczjg6KljzC5OsbC8iyhRFHXBKB+SdlIWdy2xa9cu9u7ZTa/XY239NEU5Js1irNVYq0nTCKMbnDMYY5iZmUF6SX99g3bWelSvP5iQBmVJmqbB28w50jSlLMt/hFIUwIawjKhNpFKsBjzYOgev+eZ3vkna6lJZweOf9FRaSY80bpGmLT79F3/FyulTlGXJ333ta8xOz3Dffffxlre+DdgmJA0CO/G0A2EdChvCeYjIteSlL3o13fY0rTjm8kvOY3PtOBDURNrDVddex93fvZ/HXHEVl112CUrV9LrBflIPRtz87Bcg44xYKa687ELWTh1DChdsM0X4JuoSFSd85atfp9OapZdmXHrhxTzumivotQiMoEx49g/8CDOtWebbZ3Hg3PMYrJwMD0lOh+AyL8iYKLnwqCQE6TRek1c54HDG0+SWG572FOKoR5akpLLHxz/2We6+6y5aWQ8mpaMinmxbWdrKklcVRk68DhtLphxNPuB737sHCzSmIcS7O5qmwTrJY695LPfc9QBXX34tl196CZGydLrB1cSUgpe96MfpZD2kUFx2yXmsbRzHC4/1EkSC3rY+UZCQE1GDEdz07B8ljdp0kg6HLj6LzbWTeBES4W/521tIVY8sybjpphdw6eNvwAqFq8Y0Odz8Yz/BK1/1Ol5y8wux9QhjKiyWI0eOMNVdIlbTSNlm34FzsaZiWAzDvcTGvOhZN5GKHq004vzL9pKP+3Q6LTQTf1ulQKU0jeOOr93O/rPPIpYJsUq56qprGW0N0E2DpmY4Krnp2S+mpdpkccyVl13C6srK5MQrDBVgwQZPT1RGpaHdBqMtzlRINFujHJV2IJLUZTGxpyDIUWvNi2++mSyapZct89irLmf1/gdCiJlVfPu799FpL5LGgovOX+ZJ1z2GKGoDbb5557eI4z1Mt7u0k4QLD57HqZPHiaSmlcXESQ9tUyyA8MTe4nXFAw/eR5JFCKcpc8uLX/4TvPgVP86LXvQCpjoRtqweJhGyGHTJd77xDQ4cvPLhcLG6Ct6xk2EiSTLiqEOdQ6pCv6zrkqzVotkO/7EVTTnAWMHxY+uhkzUNL775RWRJTDtb4LFXP4bBA0fAB7/Ce++/j06nh1Qx7Xie88+/nH6/TxyDc4ZYKkxtePmP/Tg/9qpX84IX30wnaxELME1OnEiaxiAQKKnAQ12OEF5TNwVRlpAXjsc98UaESMiSFlNxxif+7OOcXDkRClgcGBMIp0hAVQcv4H82EH+PGBXghSMvCwZ5RX80ZDAeMSqriVozhCtp677Pe7IylsZ5rAiemY0TNC6QpNukokHgVYKToeTeqxgnBJXWjMqSvK4pdSDErFBYIQijdhhza2spjaGoapwSOBkINYPHKYGdBJIZ786Mk9Y7jLNnXtoajA3KUG0cVWOCKnZCwtbWUdmwfSMFVqiwbeOpjaNuAiFZCqgVGAlWWLSzINyEHBVY47DGEcdBhVlU5Zl7pBDBfxMkXsRAFNLnHUFR6gTaeIz1Z3w2jePhF4pKO4rGUhhH4wS1c4FAtuFYvIpwMvi5GgRahHuaFsErutSGShsaHUrjtXUYKwKB6MWkZD68zCP2wfqHnatqOOM5GjzRHZVzQfHrZfgdL2gEGCnQImy/cWBk8HH1SuJlhJERVkqsUhDF6G11qYfGBrVwbR31xF/WeMnp1S3uvPNu1tYqGu1IOy2cgNI0GOQZEr7UJiiUjSZpZcwtLk68V4MPtDvT75n4SPyPFnUf/QXpHexgB//ysEOK7mAHO/gnwQswwobgArmdIxG8rE6eXqNoLHGWcuL0KqNSo3NY29wIJVdpQq0JCRnec9555+Gco9wowUK7k3HuvrPpdFoUxZjBYMDWyRHGOK644grm5hawXtDpdSiqnJMrOf3hJkk7Ju7EaKFpfEPabRG3E/I6Z1znIfRpOGB2aZ5zD56DjB1lM6bWFaurK/QHp1hd3SRLMmZnOzzvpicwPd/wxVv/htFY0+pMIeKYQVFwcnUNFXeYmV0G0WJcaPYduAChUqKkRW9qjtOrm9x19/2srY/wLpRFNdpx/MQaG+sFx46vs9EvQLVpdRZ46PgG1mU43+LY8U3W+xVaxxQ15JWjnvh5FU3D6c11er0eQsCpUycpipwsU7RaEfOzM6RxRBTJM+Xg4FlbX0FIT7cdyv33Li3wmEsvRJoaYUqkrYkx7J6fRhdjNlf6XHT+QdpxAnXNdJbQjiTNaETiLb4q0eMRbSlY7HZY6HboKEFkGmZbCQfP2s0F5+4lw+CKEUtTHSJbM944xeJMi5npmF5XMT0dMzvbotuNiJRjPOzjMVRVidYNZVPicBw9doytfETjLJ3pKWwck03PUlhPDahOh8Ibhk1FLT3L+8+hMzfFyuYqK5vriDSmNzvD4u5dLC/vQjjHqN9na32DRCoUjmF/g24rReBwVhMJmJ+ZZWZqCm8taZxRFTV6W+b3KMI5xyte8YpAkGcZWZaRJAmveMUr/tHl/UmS4mrLcGtECMJ2rA36bAyGXHrBJSgvsMbzuf/7czg7oigLal8wKle56Tk/SJZILr3myWwMt7jq4gt57r96KgbIPeAqHnzgu1x20YVEgJctrI2JpKMyJZdc8oO8+U2/y2hQUeqSe79zJ2ctTaGiHCEsQswSpYqP/vkf8+/f+rN0Oi2UrBiMDuP8OtddfyM//47/SF7lGFvzve/eya75NpHVk4cbR+lHkAZy6dprn8zmVp9RWTHeXOHId+/kI3/4CWgqLj90CW977+9xsvZs6FUeuvtrLC3N4Bog8UTK4SuLAdJWi8Zr6qbEAe1OTJxGQJeYHt12ym1f+Ft0OcJYTe1G1HaNl7/sR6n1kMYa4nTSANaDUJRlSVdpZlIfJoatBBtlqKjNFRddRAokUQtngkZGygipMtIMPvXJP+Jtb30znW6Cjwr64yMYN+CyS5/Cz77ptxgPGrzT3HX3N9i1az7YOwqBNxGtFlgFtR6TMMY1m1x22eN441veTWUteZ3z4Lfv4tzd07RkiKx58pOeSe37GL/GbXfcwu996JPEvf2kZc2vvu0daDXDT7/jHaSJJosGtDKPUopzD1zEsFjFmAHeFXzvO99hYa6HjHIqN+Tii57Iz73tt6mbUN555Lt30+pqdDOcBH7pkMZlU2CKq694PGsbJ6hdQ1WWfPNbd7CwK6OTlQhf8/gnPIe3veMD5EVNpTX33fU1lubbeO+3I7AC2ec8nTQji9JAgAAyVkH9hmPt9CqH9h8E55jpdiibKlje1TlXX3opb3rXf2LgG0bNYe664/Ms7Jqi14I4m2bfoSvZaBpK3eD0Cvfc/hk+9sm/pFTzXHLtDWwOTlI3BbqxnDj6EAtTMwgZT8qJK7Qd4wDrPQNrke0u5yztIa0dMz7ml37ul9lsZnjTL/4qmeoixgWxDInWTjeBcEslBy46wPGj9yI0oSw4myTAeKCBIm/QQpDMQOkAYZmOU2zeoNJsQswqyvU+w60Nzj1/AcqSqy++lDe85z1seE9RnuZ7X/4SrV1LZB3IpqbYf+hC8lzjrKXQx1k59g3mZ6apCnDNgDRT/NRb3k1hurzjzW9kqR2xvjVCT8K5fLVFr90KlghGgVB0OjHe1bTSDrbxJKnili98Duca8sYw9AWVr3jes59BC0gtRE5SA0MPWZpMlmn+OZAr2w63PviKTv7mhAtl16OcrTxnVFYUWofkeGexzlHqSWI8QVVZahPIOGTwC7UO7QLhVmsT/HOlCqXPNpCn296gpTYMi5JxVQeyblIqf4bQm/h/auNotKXWJgT7IDATQs55gfOe2mhqY7GI4AfqHNqEkK2wH5bGmsnCncR6zpB9xk/IPufPkIuN82jnz5ByjfPUzjNyDbmEOoISS20btA8+29vK/rIo0NqQpilqkuTjvadqaqx0uBh8LCCR+FjgE4GbvGvpsJHHReAiiVWCRjga4dDCUxhPaaB2Ek2EETGNVxgiiDK8ivEqBhUH0hEZAqucxHhJ2XjG2pBrQ944SgOV9dQOGq/QIsLIOJCVKsbK+PvfhcIR3sP3KrRTNFZSGyZErcL4COMijI+xIkG7iMpCbQSNlTQoGqHQLuybFQonJSpKkSrBywgnFNZHOGIcMYgW+dgx2Gg49tAAJTqoqINUbbT3WAGDfIyKY6Zmp4giSZ4PKMsRuh4z3Fqb9Hr5DzxGTa5L/4iP/h/S0H8O1+4OdrCDf0nYIUV3sIMd/JMRHmoc1jssk4mmjBAqBa+YX9xFq91B56Ea874HvsfS8hIoKCuIs6B2O3XqBOPxMJCkLVhcnOPUqeOcPHmcTrdF3dTMnz2D1jV33vE1hINO1iKvSrwULO1Nabzl9q/fwfTcNBdfdjG7d++m3Q0J5Pfdd1+odlYRcZqwvLyMwzKutiirAWkWcdvtX+bwA9/jvIM94qjiqU++liuvvJAv3fp5br/9GLuWdhMnCRubW6xv9THegYiQk3TUTnuW3tQc/a0Rq+t9vv2tu7n7nvvo90ccPHg+hx84jrGCc889iHeShcVdzM0tEkdtpEg5+uBJFmd3kw8qttZz1lcGYGJmZ5aQIkH7oMQQaUwy1aGWnkFVsbK+zsnVIXmtiVsdoqzFuNKcWttkdXNAXhsqa3FSUjUWL4MKIO10Ob1+mjhWzM7PMDs/R5xGVE3J6bUVjh9f4bIrzmPv3j30ZjsUTc5gPGB2YZbF3fM8dPwhVk+fYNfSAlPdDpESLC3O0+u0EXiyNGWq1+PkiRP0NzfotNtI4UnjiKWFRTrtFlW+RZVvoashWeTZNT+NszVlMQRrMKbBC8c4H5DXOY2uQMHM/Ax5XZK1W3SmpxgVOVm3w/TsFP3BJpaGOJs8hNdj4lZEd6bF1HRGqx1RVmPW1lcYbq3SlGP2Ls8zPZWyOD/F3rN34XxFbXKMLVCpx8ee7mwnlNxnEUShDPDRhpSSubk5jh49yrve9S7e9a53cfToUebm5v5xnqKAbmpiIZnqdAEo6oqf/w/v5qlPfxZL3UXaIuKd73wrr/+p11BrRxwJTOU4dWKDe+75HtZ6hJSMa/jFX3on070O73jXr02S2zM+8vE/46qLzycBaqMprcUby+rxkwzXx9SVQbSCfO0Lf/tFNvpbkxARcNYSK2hKMNZhGkuatMhaipWVI6ysnmY0GpOqDIDPfPYzrG6soaKgCrMYUpEBMYgE7yxZChhH3OtS5Zv02jHrx45SVg3DvJk8FUXc+pWvsr56nFiFpG4lBB3p6QLD8RiZZfR6HZyvER68izEuRmVTvOktb+DVr30pxjsaA/iUU8fWuPfeezBNjVSWRk8EMSoBYvZfcBE/+oJn8R/e/u9g4in49l/5da57yjOZ7XWJLEgb0tpBYJVAW0sUQVWBMYbG1qRpRDtNWDl1go1+n7KpybJQKnzL39zKRn8LvEQKQSI9+TgkcstIAYLN0xusr54myULiNwo+87nPcnr1BKrJifE4FHXtQxW9hd70LFtbW3zjztu54/av8Icf/n2EgLoe0oolRWUpSk+n3WYSSo+1kKYR+XiLbtri1IkVxnkFpKGU28Jff/6zjPIhWEcCWBqQMcgUGbcR3pHK0JVVGhG1IspmRFMXrJw4ztrKGqNhgZwkjf/15/+K1c1TJFIhAYWjsQZkCjJjXIxQEpomeNEaX9DYgo9+5BNccdnVQMS4yJmb6SIcrK+eYjgeszks8MRAzG1fuY3xcIW6hKoek7ba5HkFRFDVxHE8CbkJqdtRAnXl0HVBNR6SpjG1kZxz3vnc/KM/wgff/26c0UiR8Lt/8J+58trrWN5zEFtobr/1Vr78xVv5yMc+RGkgjhKEs0TOoXDIOAYvcdpz7ROvo9p8kL/82F8hUsFGf4vXveGNQSqqEmIhkcKGVO/QFSjzMXNTHZoiJzRbxtvf9as85Rk3Mj8Nm6srjMdj1ofDidJL8NWv3k65tY7OwVpLlLWojMYiwViKcUEsHEpCpxXx1a9+lS/f8S3+9JN/jhAx1WhAr9fBC9D1mG6iEJNFDhlJIKJpCtqthKoRpMkUb3nrv+Pf/tvXUJVmku4NDxw9xpHDD2Fq8KXmgoPn83O/9MvbIe3UVcOjPwXaLrPZxrZa1OOFpzGa2hkaZ7GAkHEITPIEZaEJpGc9IUgra0Mgk5QYIdAuqEqdlEHxOfEd1TjyukZ7QhK9k1TaU5tAPm6TnBaBExIjgpe3B7xUIYl94l2qJ0SmdZzxrKyMDaSrezgMygnQLlQmOARSxYgoDqFQPhCijfPUNhxv+P4meGb6iQLWE5LqpcIpRVGboIoEah9S2rcDqKSUJHFMq9UiSRK0s4yrkkGT08SeZLqNFmEfrXdYuW2DEuGFwCGxPig0rZA0QGU147phVJfkdROUpBqMDgn0duKp72y4N3sn8O77Gb+QDm+otcarcH4bJmpPIXCT5zOiGCMkVoAVAisEhjBWGyYEsvVYa8O2vcMigkLXhV5kncfZ8PIu9DW3rXg1oLUNincfhX31Hue2F90kSqkzr22iGQgBUzKiMR5HQmMSVDqDVRm51mesAqJ2yrAq2BwP0RObBOuh0g1FXWGMCR6ik+89w3sK//2pYzvYwQ528P8D/jk5je9gBzv4XwwKGVQ1QsJEdIIVdLMexbimcTlJ3GFmaY6tBzc5ceIEy2ctE6dhklpUMDU/jZ2kfdKDsw8sMz3TodYVh/Yc4PCDD5DFkn3n7KGuLadPrbK5MWB6djooD6xm38EDLC7Nc+LYUdJWwkNHj5JkKWVZ4RG0sh4aR1Mb4ihlNBpz6tQpZmYyLj50PsomnHqo5sC+s5mZStl7zvlcfvlePvXR/8rX7lxhzy5wrmI4rBgMxphJImpZ1qyubCKIsdbxZ5/8c1QEC4vT9KZmGAz6OAdT50yzsDDPVG+WjdU+a+urHDiwj4WZBVZWVtBFw2OvvJayLBmt5wy3ag7uOcDK6mmGRY1Kod2LEanCJZ5cGnrLC+Da1EWD6mRsjSoGVZhU79o1y6595zPaGuC959Rmn16nxYVXPpaqKjny0GGmei1WhyOUKjj3nAMcPnyEB08cZ9euZfr9PgtnL5DO9Fgb9xmUI0Z1yfT8PKIVMdgYktcjpnsdZhZnGY0GWNeQtGPWt7awuiGOY7JWG20sW6N1tra2kFKSZSlJK0PmJbHVZDIEX8XSo7wD07A4P0NdjkmzBCk8e/bsZmXlJDKG/tYac3OzNOOa3uw0K2vrSCxpCmUxwtmKxYUZagt5PkBGMZ3eNEVRsLm2zuL8HHGakijN2JfsXt7LxsYJ8iLn7HP2cHp9DRkndNpTbI5yklTRL9bpdruItiB3BS4ltAV+omB7dOC9RwhBr9fjDW94w5l/e+Rn/4P/DWi67Yh8uMUTbngcFasQOZ5308v4yB9/gIgG6SpuetkPYdmk1VZErQiTKzpZm8/e8l/YvbcDIidNPSjPH3z4j1jYdynf++bfkZVrHD62zm8/60YSwMQNvaV5ylHNJfsO8tef/gOuv/4Q4LBInvv8m+ntOsS4kGES5gdIA92J72ck2owGDmd77Dt7gU9/+k+57onX0QiBR3HTC25maf/BMGm00FYJtm4gzjCV4d67v0S7lSDQeAnPfdFLeeHzn03kS/7kj/+Ix17/OFAC0eS89KUvYdeuWRJlQFus8TztmsuoUQSfUk87iiZSlpTnv/SVOJuANzz3VS/GiJK4nYJQKDyJ0nzpq59nZrFLogyxBK1BxRLbgFKO9/7Hd/PDP/IspBQQx1zxmBv4b5/5XPDJ02GzQVkqcGmEFeNwnN0QZEcUMxw1SD3Nob27+Yu//H2ue8IlE8Iu4oXPeR7zS2dTFQaFQMqCOA60jHcpSMnu5ZSP/cnv8/hrLqChAyLlZZ/G4PQAACAASURBVM9/Pq3ZeWaSmne++fX8yq+9D2SKcJ4fedbTeM+vPp2jx07CdMR7fve99NpBoJipmKKAODuLOF1HNjmJA+dBRuCVJ0ky9AAOnX0RH/rwB7j6iReH8CQf8ZLnvZzp2b10ZYsWEJNgTE6kIsY6x6syJIxPgv6sVGgVEUcznLNnhr/69Ie44bqrgGDX8MLnv4Tl/eegrCX1gCtIVQI2oRQFMgUEtBIQ3iGF4aUvewkP3LfOs5/7Y+BHqFaLYnCaSMDMgT388Sf+lCc+5Uloa0nRvOglN9Oba+FlTrtTc/tXvsA5c4tgJIqS5z3nWTz3OT/IiVMjUmFpxtBbkEhivGowTmNEhifhl3/lTbzohTcx10ppjOCSyx/PV2/7W7wd0+4uoToZv/cH72cmDbkkp4oB7akO0jgi5MSbr41IUiSaWz/1+1x/w4286hUFtLt84EN/xNh5uh6mIkWsh1AHm1REjMYwHPV55vWPg6QLesAPP/f5fOZj/yexB7FvD3/y8Y9y7ZOvx9pgWXHzS25mbjojtQ22DspGkUkMjoge073dRFIT4aianLTV4jd/8zcnZGVCnKRI3yAtdFsZt912G91WClkHaRRCj2nh0MD+3/g/+Lm3/AwvfdmLscU63W5IP3fa0GpN8ZlbvkJ0HpxYO03fbPD6172KGFAeVNIOQ+CjXkYvA/8jws/hNfE3FgrnLc6DUAqHwnuBdArjLUIKfGD10NoghCSW4Y5kncf5sLgiHqHG8zAhzQyVUTgMjbXULpBqQqmgNPWemOBNKycVQB6BFxLhPc57Gg2xkAgpcdsl6y6MvSAwxpEkEVIF0i1UrIBSIZXdaYcX4HxYnHDO4b1HRRFSSqxzQd3pg1La+HBMeBBOoq0ljhVuQh4KHE4qIi9QKgQBddo9PJa81vhUYmLYoIBa0BIZzm7fLwPpJ5QELzHWnSmj3y7mdtZhrJ1UYTiSSBG0suBdqCyxxgTfFiNxZmLj4h2xFCgkAhFsXYTHCY/zDuvsmfs2Ukz4QAUykOMIsN4iRLhTWsJ5wwUfUin8pJ22W3jypxAQKZSSSCmQCCIxcej0ICdEpxKhvQLxqZATIrRxDVJ65Pa5mSzWWRG2EHc7oBRVY8jLBpEIaq8xiUNrTVU0oYolSrFOgBFESiGcoNYNdRxjnP3HJ837f0hVuoMd7GAH/3Mg/JmReAc72MEO/mFsEyyPfL/11r/l+hueCIDwYX3FC/jM33yW1/zMyxnqTdozEcVYc9H+a7jtS1/m0AUZr3v9a/mLT93Cf/vct2AMV954KQD3H76P5bPO4tAF5/Gdu79NUeQ8/rpAFK6srDA/u8DxIyc4+tBJvBWoWNGajTnvgv1sbK7SzhL2nXM2y3t28a1vfBuBomksSsY4r7j/8AM8/olPYFyM2NxcZ3O4RhRbLr34EA/df4RynNNLMs7bfzbPeMY1fP3r3+RTn/oWlYbHXX8AlOTwkRM0xjMaVSwvL3HBvgu45657UbJFYywnTpzg3H17QWiEtIxGA6amZpiaWqAsNZFKOXnyJHNzs8zNzzDob3Jq5QTXXHkNg/6Qu751F1Xpueoxl3D//fdjnKHVS+nNt2hEiWp5zjqwm63xKlm7w2hkWF3bYmMtJHLOzcqgzK3NZBXe02lnRFFEPhxyYP+5nDhxjLo0LC1N0e5kHDmyyr5zd5OmGf3NEYPxiK2thmsee4jDhx9g1/ISm5ubbG3VnH/efvqDEUeOrHPu3gWm2hneNaxvrDE11abTzhgOt0jjGCEE1lqWd5/Fxlaf8Xh8Jvxoc2uDxbkeCx1JKxHMTE2TxIr+ep+mqtm7vIdTp06ztLhMr9dj99Iyh488wNZWn7op6c1MMzXVpShr1tfXkVISRRHOBVWFihLa3RlWN/sMx2O6nSmapqGpSxbmZhEexoMh1kvyvKTIa/KiYO/e3eT5iOEw5+y95zLaKjG15ey9u0nTFg987zBetzh71yW85KZX84PXPxdB/KhdlxDUWEqpM5Oq7fO+XSr4/44cOM2Ddx3m6U/6aT76yb/myiefhSWouLMUYm+QsgZvQ2q0lBifkfgMXUOUQmMbVJxgjCabLLOayTmRViOVwm4vnjgTxg9UIEF8PSEmJMYqhJITrz89meTFmAakMKhYBrXLZGLmTEmsJDgJIqaxoGLQJuR2SAL5EeRNGtcUyKwdysaRGB+841IJlCNIEpApeW3JMnVGs5V4ELoB4fF1jeh0sUJSG0MaWUChiag1dOKQG0XTh1hh5BQG8JWlFSsQGu8VhZAoCTEhC0ngQTQgSgBqoyDqhQJfB103Ec7YBhIN0uKJcbSC4lRCrECiA43hI4zWREkJSPDdQLzGTGbOZTgHLkXICUkpgnJSYEOYERHImEJDK55sv96AJMaoKfTk3IQQ8U1AUNlZpAq72YpDT2ASBGKdItECFOhJ14zcI+fDHmQDGKyRGCtJo5S6higJwVHWNkhpkNLhvcD5DlJMLBkFOGcRkaA2njTyCKrQWXwHY4Iot54ESilBIMd9g/CKYqyJpnqBTKghTRywGYgoMYuzEKtwLWjfRkpQLg+TdNfBa49IRMjsmpxmW5wibXdwZgrkxHZbhGvPOoUko9ZB/KqkAWdQMsIT0eiKNG7QTUEczQNxsKzxENEEVZdMEQJMCWk68Vb0nsQHYsU6F0h3HNLXCFcDEVZ1GU9apwW0TR54ONXBKjAClDGYE9/lqquv4QOf/iJXXnctFkiAyEIiNLgclATaNEYg44evmxhQOlx7dRL0xZk32FpjZJs0FiHRKk4oVIwBpqixTQOqF/qVrYEan7SokNAoWhHgt/i//uDD3Ha85J2/8CamvQu2CjImL2o67RbGOmwUxp0/+fCH+C+f/iQf+ejHEUREZpLjsl2v/mhhmwz1evIektcNlq986W949QuehzQNToIXAkWC8B5Fg5AOL6IwvLlA1ikpiZMEAWhj8DZ4ev59SBkWnZQHpQTOOWqjwyKaJCSuS0kcxygEQoZAIOE8uEmZ/+TCTZIIIQTSQ6QU0juMMYGgNJZWmpCmKd5bTKPxhHuTihIa46kajfchCFFbg3PhcxEFdaKUIZbcmfBME/YtbDNGkrViZCwJlK4jlpIEiTAebwMBKxTYyJFTsVHnlBK60wLhQHh55t4ppURGMd4/rMBEOLxQCBH+zVqHI1zHrclzTl02wZ9XBEI4jiCOFXYS0AeBpBZCBtJTCCzBr9R4h7VhnJd+YpmsCESmCLYjwoXnbjlpK60DQerdhEbfJjd5WM3pBDjvMe7hZwElgvrT1s0jVJ8PtyWTdhWRCu2h9YQA3h64JM65M1UyKpEIpdBGUdYVcSrRRqOUwGqPbyCTLVKXEtkIZQDrkFpjEDRxl3e/74Nc/bRnYUUYN8Ly1XZ6XrhheR4hHBXuEZfOdkBTOD9f/OIXuf766/8/FoN3sIMd7OAfFo7sKEV3sIMd/JMh4PtSuIWDtkrJN8Y0subQoXM4kh+nKWquf/xjKerDjAZbTE1NkbWgikH2Uo4ePQqdmFo2fPvwdxnpnLQXc/eD9xAJSbvVYZgPyZuC2aU5Bps5iIkBvXHUdUM5zrnmqsdQjEsGmwO6nSnGW2M2N4aMxhXNOOyblQ3rJ1fZGudEHcE9DxxDlzmzM21cU3HVtVfxjW8c5RtfP845+5YQKiaK59gaDRmMLbUziDjhnIMXMjU7yznn7afXm+HkiVWm52cwvqGsa6JIMNuZYzzKKTdPMze3SKQiRtUIu6UpzIg0TXjMY69kq99nc2uDZz7jRuqy4f5776eTxRxfqenNCvJ6RDSl6C33OOuivSwnu7CyASW5VAZFkPMCicILUCIKflplidOGbrfNcNCnnSWco3tkaRJ8vpzj4JP2I4TCGs850T6sN0gp8N6y++oZLJb9Yg913dBpT2M9XNI4siyjqkrSTLG/OQchPLGSSAkSQb/fp9Xq4D3MRPMoFZ8pn1sSywRpsWbYVNgsI80Shl2L1Yb12Q5m7ixOoTjqcu7Pj9LMgZ3t0WrPcWw8JokraHuixQWkkoybmizLQCg2hkOKnkXumSUqWmgVkappEmcxMkwOOqJHaRyLaQfXWLCOWHpmdMPZtWPr9BZxpDh/17l0o5jhWp9rL7uQ/kqJNJrFVhvxKPtaGWOIonAbf+TNXSn1fZ/9w5BASm9mF7UxaFcjjCWJHHEaB7tBGVEaQ6JilBRIDIkPITPbnphJnGCwxFFQ0oBEqOARp1RM1dQoIYljgZdBGaOEwtUWqURgLkUgMp0NHIs1MSqeJKInga+paZAiIxKgLCjRClxCBHhIVPi9KAJJg8TjjUBECV7G+GQKaNBFSdyeITpDUDl8HJ2Z7HcShXEaIUES4bxAySSok1pxCN9REW0VTQhZybBqaLeC+r2uC9I4BmOok+DPOJupwED5GAFkQfyE1R4VBxdB50LKMFISRV0KE44niaC2BMI5igKp6xzIoDBL4vBdxmuEcMSA8IYoUqDb4cSKUCFuJ5Nop2NUFBGLCWcsAnus0SgrUb4FNnjWtltgqNBO08qmgQhFmPyrCamkvcIJH47Lg5y0mcLjjUbJNsKL8MQpQtiNdTWOCOVVqOWcrC1UtSFLe8golJVGbVAG7NgRdRKQEaXuk8XtQJz5EMyiEgnSIXBkatIBnQ/BVGLSj0Qgj7erM61RCJkglKM9lVDqBkRMlm7rrqbBhlJvJaGsSlpZCznhjsKBmsAZpMGwwXmB1RKVQNqeA9wZMtQ6jXUNSgXCWRNUmYkAZ0T4PiTeQhpl6EoTZ7NYG0hhYxxxJMElCAlCGKzzpFnoBLXWRJPjtZr/zt6bB9uW3fV9nzXt4Ux3vu+9+8Z+3f26NQNCA5GJJAsiwEFAgmxMwITBxFTsxAET/jA4ZapCBleqnKo4laRwHGEJCBhsAsYYEWYMQgIh0Wr1PL3pzuMZ9t5ryh9rn/Pu636tllsSiqnzfXXqnXvOPvvsvfZe+6z9Xd/v94eSEjzEZoQoM1zsEEIgU44yeqzI20Ji3fRjLi1KBJrakmcFe6NIE7pkeVJVliIdX48nSoeQoWVzNNIw87/a4NBKtw1tkJHWhq1RhSaPAqxPsyohFcjRRuFQ6Kxss8YBclASQYNGIbO2HyEREnLVkiJCIqLBW0m3LEFYUDVQEBA8+ehT/NB/9SOo9pbneHjI4uKAL7Z9Poop2SNJv4cvUsLFpNwTIoBQiKgAn15DtlmzJIs0Iik623M7inQdJoa7JrPTI2CkxjpHQBHaHFIhJCH6NstRgBRpwqS1Vst4hxAVQiSFaBQ46yBGOrlK1vM0R4v3qeq89h4h0syLQCOQrTIz7WaIIqnjoySQVKjC+fT7FQEiPkaiUCglUp5ygEJkGDc9ByKeiBDpISNkpAlCYRSjYLk1HlF14OzDK2y89iL9K12sTsEQ6bNp3ZCufUJqYvQEIREitvbypNKUUiLQKKWwdZo006KNjFDizjrUNN06YZqjGogI1J11tsdICJGUn0IQXSKLI0lJqqWYEbbIZPGfnj3JWXFqHCAFri2+KLVJ/5NI5mjT5GQiW6eTqW37yTuTq0KkPNgYU7uEVkEcoyAKhxUTjDFo2cdWDiUEOI/xkPuMg+tHXP/kdW4+vsdC7LDeWSEOG4iBhf4CO7V9SZ8QcynoHHPM8UXCnBSdY445XhVaB017U5Rei5FU/Xo0RvYlk5Maax2f+vQjvOPfeyvnz15l/3jE6pk1uosZxMhTzz1NURRcu/8ag8GAk9ER6MDa+jKrq8vcunmTo8MDrl68ikTx6UeforYWZRTCe1ywLC8vs337NqBp6ooL5y8RHDz+6LMMjyOMYOPaMmvLa+xt79CMalwFuhcZDHr4UjM63ue97343N25t8eu/+RGqiWPt7BrrZ86wt3/Mx/7kCc5eWEQS6PcH9BcGXN+8wTPPPMXwpGZt7RwLCwvgI9IZdnY2KYoMIRQb585x88YmWdZBSs1oNGEwGHB24xzHwyHPP/c83azDaDThLW/+cjqdDn/6yCe4WmasXlzmhZPneMM73sjShQFDe0Te11hncdGRZYboPbEdxDbOpcG2jZRlhlUVh+GAfM0wrMaYIuO4OUJnaZDrhEdoRV1b8qxH0zQIFRHSEWIFgJI5MZMc+yNCDIhCUzMiFJJGR5A1ITqUUulGwEfK9RwXI7Wt2rxCsLVHZxpjDHVdI4xG9brs1DWysWRLBVpqnj86oSgLfEg2/FFosNaSFTkHzYRivWRYTyhEQQwOERp0rhm6pIDQ6wWH9ZAQNMV6n1E9ZhwaMpHhrSMzEh8DdYoHBSmJzpHLiDYBdGDl2hrV7pibWzfp1JEyaEKW0ykk4cRSHR/wRQv7bxVGSR0b0o3OKaVoqij/Sj/vGihZWjrHjb1PA2DDON1gRZNIHMDoVGTFOkuhNYSAVInAFCSVYoyOIMCoNsMwJjWeB/LsTtGqICNKaAipkE0rsyNE3yphEtGnFRDS9SRRTZ5IuoluGkeuWiJ4uosOMFPjqUW29lOhDT7ExN6pJEUxZYm3AaUlMQQiHqlbRUqV1H5aKlKZEI+Umhim17uYMj0TowYhSVIHZYYFrHWURZGUXzJDAZ0p79JmXxIguIDUEjNV1jqH1i27iaKxjtzomcZLG3DBo6UAFEKqpCoLiSyzIVlpJYrGTch1amOmN/hxJvQBQE3PjZjUlVIJPC7ZO1V74CRIJQGLizWZyohRIyJMJmM6nU7alwCoAg3YusGYrCUAQcqI0Fm6JgqB94kIUjKkSuK07LCW0FRQGIq8C0jcneaFCKpIG+99JDM9fPToVsSkM0kVaowE8ChUOjF1AQicd8mSC0TSthBJ5wACcNjQUJi8XQLS7blBqiSUFipVaI+kPFJrPZlR05nBtC8iWWSLbNrHVJsvCHVVkZcKpTKsj0gS2WGEgCCRQoFsf05bjszk/dQ/2uOmtWzZ9NR9IwElBYREVBTGEIHxuKFbtsy0d+i8SJ1JZ21UQk0mk4VaopPc1wIi4O2IMu9C8Jy59lqe2t6nEem4YRPHHGcqdNlavNNxULREuZKpU8pEahmRuqhre7yKccaoR+/p5qm6uY8RKXRSkbtpnwlElUoHpXMaiIpv/c7v4RspARhOGvpF1tqAUz9VQmBpyCj4sR/7UQipOZyHxcUBTT0hy8s7neKLiIhManHuiFcTwZUYfCUVKImMguglIablpwRnTPMqiWgL4RRpKRA+EWzT3+apgyQQiUIShQQZW4u9IHpBJKDF9KCfVpomolWKpDSNIhGztU0KTmM8RipcDIgQUcokklGmc1spPdu20BK0vrXtSyRCJWLPhUAMMV2DmE5AqKTOliblXYb0iLHNmxbJhh9JrLBGUrfyS+ElY9mgzkkefusDXHj9VY71kN3uEJvbZOEPIUUNiETOxpjUst77RF6L9rdKeAK6JRcDxuRUpUfISK4E0Ts0iegkCITSSX8vAkGEVlUriT60romUKwpyRuYmiW8EmX7bg0uF05IjxCdSUsbZkZmR3e35b9onQabscy013juiCOg2VkCJO3m2032TJHI25cdKpAotYdseM5niG5Q3COkJuiYwglATdCCTkkJqmFhKunR7izx8fonOuetc/9iz7BwcsKYWUNpzdHKMKHvEVvIqhUzX5vY8O41ZvMTc1zrHHHN8ATEnReeYY45XhVQ1MlUvnc3tZjC2I3qDPhcfPM/e0Q4m63Akjvjtj/4e73z3W3nkies0TU0jGqoGVhd6XN64wPb2Nls3brFx+QIXL51HGsHCSp/JpIsbD7HVkGp4wnirghzKpQFBDslKQ9NETFnSGQzYPzhmc/eQTOcUZY/hyQmDjYK3ve1t/PHH/ojnnnuO8dBBgDOrHS5fWmHn9i7YPi4Y/vBjH2PrsMJomHhLVdfcvP0C5y/06PVLjkdjunnBM08+wf7BJjo3nOkvkamMmzdvoqXi+GSPblnSybtMxg2f+sQTDI8aLl25zFJ/HecqOnmP4dGYxx79NKPtyNn1jKPjCb/8rz/MAw/ex3gyYXV1lcPRAWLN07nPMOYI3RFUfpQskbKDd8n2StITgFYE9EypQQzI3DIMFbLo4b3GyAwZJEE1RBWomhNQmrrJ0iBeNQhl8UzSjajLMLJIagnhCMEmwskJRJQUuaBuGqwsESg6wuAaPyPuajFOdjdTIlwa3WbCYG0a9PtaUPY7SBmomwZtCoRQGNHgmhOCgMwUECKZSoU2hNZ4NASFd2OU0mQqw9oa34zo6AzrS+qxA+MS4VBHdEyqiSgTF0O0iRjQAo9PN6FFZBgqxEIkjGAybMgQnDTHNE3kcHsflbXM3exO/d8G7WdmlrBpn7o3Zv1rtsBMdzIrqHRaKfrKRZYgURh9VGfmW8PoIq1bTtd+Z0m0Se/pRGTJU6MHI6YRAknpJHnxrkmkMndaabbAdPlT23vK0jp9NTsVUaAzfXdDCZKnt32qUHdWICRKiTuLy7QeZdo2U7K14LUK13y24Oy7xawB2ietfY+WTJ9uZw7MWM62PU61SivnSZ8zorUEtsdM6yxtQ8tcFuZF6iJIROhpiMQ1ALMcQQho3U2flHfOL3mqPcVsp2iJLJWiDdrhoLiLiUg7mot+eq89Np1OZ7bCtM62XfM77SEliOkQM/0xU5by4uMtJRTFXbtn9KkBaqsGRoBqq2cLYe46TzsyZ2bcnhLA7X5qfef7ZkokcfpvhZEl07W9WKsk2uZVcsZ2JkJ0+uUzhZ88vWrSeZ9ey8u2bwFGpeOfcXodd5pqtpK2j+jTmyyYKW7lrH3FbJcBup12OxWtUjjM/gQQbT/ITzdgDgiDMq2C8lT7mfYSIU8lhYg2pxYhZotO93vW00+9mCjwU6/LmBSJuZn1WCnMnX2cNrUwU8oMMW0nUYJo+xwgW5X2nW1OasRieiK3/U6SFOUgW0IUPuP1+5VImM9R1Da1BIu2Y0XRHt6YiK3GWTqZRoqIs44oA1meIaKitg3OOUJry5ZCIBBMIxoToReQUs8IUe88gmRLt01SIYaY3DbGGJxv0kSbS5Jg7xyZ0olE9T5tYytv1TrlTk6aGk9EK4ltv1ybNBHmG4v1DhU1WqSJyBAjMQSsD6kokVQYnSElNLZJAu8A3ge0TgrFRJ4m5aiU6fc7xKTA1lozdg7nagot0xjIR5RJrpmqqSmNwmUR82CH/ltW2JR7WO2JOuCDIIgpQZxs5zJdnLF1Q6fToa5rbKjJOylvczJJulwjJURPNIYqNITg0NFSaJOOl9NkOmNkA04JZC7w0aFcUmZqIZhYS1AdkBojQQQPjQAdcNIhM0EWc2LTNozQqVgmEYLFt1EaUUnodKlHYzoqJ1rHyAX6/QXqkxNEDGQdQWXHhBBQWUaIEhdIExEhUIhI3ThMtkQdPVUYoVWKy0BKrPYEKzC+JI8FdQQh0wSkUpIoHFVs0EYzDjVjGTDLhqW/sMLt4xvETwbGh2NyBarMqbVGZzlEh2jPkTQUOTXpMu1nkTu/vfe4Rs8xxxxzfK6Yk6JzzDHH5wQh7uSJBiCIyGgy4YmnnmJpfYnD42OkkQgt+MSfPsbySp8v+7LX81pX8ejjz7G+tMLe1jbPPP4MFy5ssPn8dSpqXvOGa+xtb7G+uspab8CTjzzBU09ugYWlS0t4GRBG8OwLz3B2/QzdQY+t7V22dvbQJqdpHEIrsPDgQ9eorePTjz/GZOJZWupy9aHzmG7NudV17Inl7MoFDvfGPPjAG1gYbPPII4+glMF7z9rqMkJKnAuoAMc7e5hSsbFxjt5gwPHBhMODEbu7uwQXObu+yJkzZzg6OORg75jhtgcLo+MxKysrrJw7y97hNk2sESh6fcmb3/w2dnZuc3PzNlE5FteWuHjxPI9tHXHltZep1Ahra7RXRBEwWY6zcWYvEziihIgmEJAxEUJaGVCRcT3Ee0+ZZSgnsXUFMhKwZMaQF12aSjKxDc7XZHnA5FkiN0OktjUmz1BKkkmT8uqKHGsrxsMROk9WKxF1UoxJTdPmb6lc4Vy6aciygmBdGt9LgZGKbicjhIZRPUbrDNNmZAoZMVoiosD7hsanhDRpYsrSC44YoFOUNHVFEIE8Vxg04/GYqLJUcRePkgolNCF4Yghoo5LHdEaKpXacKjqUCGRdQ7FQYIYZqoocD4/oZEsUPUP4nFWir4ZMfRGmCopXhVPMl7zHa/dctbznG+Ie+/Gyn33JAq/cBi9Z/0tYqxcvK1/m7Zf7rpfu113fKe6x7KnXX25fX5LqKu759NRn7ibVPtsiXi/dv5c7Tp/p8y+/v/c6vnd//hXaW7zkjXt832c4h04zbqe/7yXt/3L78Er4bPvhvZaTn+G7Xrz8Z+hb91rHy51fL9N3Xmm5F7eTuOdy9z6/X3ou3n37cJpsn51PL3e+T493S3K8ZP0v2RH1om19pf7VKu9e7u3ZMl/c+JPZBp0mX1OSBTImdacNHukjgojWAi0FLiQlojEtQdjar6eP6WTL1Go9tWhPs6ank2ZB0FaHTxmeWuikkhctYR0isc0TJSblabKNJwL3dBZnYKq2DEStUcIQdEBI1dqwofEpj9LHiPWO6NtsUymIra08xkTvSymw1revxVlxo6iS0lWEiNQSR4o08iGiCBiR8jsb79O8VRvSGY1i5YF1Jj3LONSgFcLfORCp8BGzdpExTWQ4lyTLZd7B2jG+8RA0RV7gxmOCSCrVPNNkWkHjk2UfRZEVWOdRxhCEZzQ6QUvITSeNgaSn2ympo6L2gbq2mBgpswxPwMUGW0WM9WQiI9N6VlXeNg3aSLQs6GSK7aN9pDJkWcbo6IRe0UUJyeHRCb2yg5scISIUWQlCUluH956sKJLit3I01lHmBSc+ScKN6CBFIAaL8zVRCfKig4mGeuyQhW7PgWn7BSQRLwNeeCJQY+kUkvVrq+x/agetNV6keBobAy4ECNOQXxAxKZBP8cuXfAAAIABJREFUd480Yfj56nRzzDHHHPfGnBSdY445XjW8923+ZGtttc1skD45tiyfiZhC01gPClx0HB7t44Llda97HXYUOb69xwvP3iBYWOku8vyt5xiHMfXRkMHZRXAeiaDxDb0F6C5k1M2QJjp6ZcHy8gJXrlyhrixbW1tsbm6ycWaDm7s3OR6e0FvPWVlf4Wh4hNCKKDyDpQH93gKNO+Bkt2J9cI5bN3f51J9+nLNnNuh2u9x37irj8ZBYRhaKBQKeW7ub2Kpi0B3QK7tcOn+BcV1x82Sb69dv0owjeUenYgkBDo9P0MagB4Gi6DBY6mMKjdSCg+NDNi6cobcwYG1jHQjsH+1zPDxi65Ejrl5eweSGsluwsXGOMcdkRY5SkmoyookVUhqiiERqaKugChFIl3bJpHbIEClFzkDlNC7CpCE0CmUUjZggYkBUKhXAUBPyskCGDjJCfTwk1xmdTkHVOCpVYauaDsmiHfOQXKomaXKMVigUmYfoIibvMGlqVIBMJ+mXDxWOSFF0sJXH1RWOEZ5EYhujcOMJxuSMXCADOiGpKnSeEaVCOtHa7wVBgBYdrJTohcCoGqLH0OsuMREKrSLegq8ajOySd0pcHGGbMVIl6dOdEP8753YkWZazomTt7IBq85iNi+fp58s8un8Lk9+tbPt84F73yPeG/GwWmmOOOeaY49Xiz4qIueeFPyZrMbTRIgqkwoU4s8CfJj9P18yVUs5ypWdf0RYtmj6EEARXA6mavES1MRuCyJQtlDNrtZZ3Pi9iQIj4EjLWxUCKDhVoLWfbF2KEmLZ7Soo67/CWu2JepuTnLM/S+xmB++J9jFLgYyo6VDcNEU8WVCJYBcSQrPxSqUS+icjZjQ0OmOBiQAlBnBbtEYmMk9MD0P7ngksxGzJDCg1NoJPnICTNsEGrjDwzGOcIzuF9WwRJpond2jnq4HB5cl/0RJdCGQgRrwJES12PmERHXvYpdYFtGlysqfyQopNhvUsKbRGwTZ1IYxWRWlE3AiMkVd2wpLt4JHVTUfRzmuAo8wH1cMJQekRZEmyNrSzB9BCmR5k1jIcnqE6OlBofPFWwWD3BekUeF4ghIoqUYYqtsTaiosF0DDbea1LhTqcRMuJdRGrNpUuX2PGbSK1w3qZc7Jl0XUxPgBSZMy+UNMccc3wRMCdF55hjjleNVNXyzgDGGIPODNZbZAaNs3S7XS6urNH4hqOjA3ZuH3P9+nX8+ll01Gy+sEmzBf2NHCUyfBUIHvY397h47iwdk7G1v8n5yxfpL64wmlj2do8pOjkqhytXLmFMUiPsbu2wu79DWZZcv7kFDZx7cINbm7e5fOUKRbfDaNRgypzaOoYnNaOjijIzXH/uNls3KrZvPcPqasnGxjmWeotoJME6iiJjdXmJbrdLUXQ4HB1wcnzMzsE+1lomo2TRLoqS0WjC4mKg1x0wGCyyvbVHlhUURcakmbD//DY+OiZNzdLSEkc7B4yWFtk73GF0AuUSPH9rj9e9zrF6ZpWsMIxiynaKbV6UlJIoPAhHiCkPSsSUVDe14eVlQT20xKqHEpLCT9KNhczbSrESGSImCry3OJkK1DRNwEXo6g4xWKrxBCsiQUlMYTAoZIQmeJyP5LJIysxCUDc1uSoRKmWLRSkIjUBpTaTG+RSyZ73FFDl27OioJbTU1LWnFBlNc4J3NWW3xAZLxQR8xMdUDCLzEYOmCR4tkzLVeYdrKqSWyCxnVFuGzYhOr6RQJcF4RIhYW+FFlSyxIiTr64swVT0bpYkKPIKDkxGDlSWu396mco7KTUPvvoiY3zvMMcccc/y5hVSKrLXQW2up6xogFTk6pRKdQpwiUuGOmnNWyR3uqSg9vZ5ptfKkERcgU4apUuqugj7Tr50RozArlORiCoUOMeBcUpD6mPwVSWUq8N7NyM97EWFTcvR0EaLTqJ3FtkSrlG1F9yiQAnwMKKWRWtEEhw0eU+ZYf0QUARsjulUkpviLMJscnbamcw6jM0KI2AlQddGUaNGgfaRuJEZ00LbC+ojOI0YXSKGw1mKMQsmMWjhs7SmFwTpLU03ItMJkBqIjlwrpahoXiC4gVaSbd2nqCkhV1nx0eOdS5EsbaZCXJbHxxJgjvMQc5eg4AAPeDrHxmMVByW5tyYoMSaAoNE51qJuk1DUYjMhxwmLKDpNmhOkaNAZTlTS+IXpap41JObfS03jPZ1NoMuKpXcNysYALniDAep8KLKo2/mcaDh7laX6UOTc6xxxz/FliTorOMcccnxNCCG2+KKTMqUiooLeYs7KyRG+pj41wtHnI0soSx6Njnn7uaaKNNKPIYm+FYbaFViVGd1gYrHL4wg02X9jlwrkDyvsuMG4cebfDhBNirnn4S17H4cEeg4WSqqoYjSYsL69Su4YQPLc2b8ME1ALoXHNr8yYX77vE3v4hD73hARYXFzkZntDrLaCzLh//k09ycHjC+kaPGARXLl2gKHLGk2OqYc3iYg8fLIuDDleuXGZ3d5fNnSHNpKCZ1PjGU+SKXHfpdXpMJiPq2qLzgsY7Ktug84JJUxOF4/aNbbpLmuPjQybHY462a974xtcTNQzOSLLSIKJnZ3+HsTli0ZfIQhC8w7kGKVLBAtdmiRJFKgASRZu/JglC41EQMkqxQRxapD5CKI9XBeNDi2gGlHlGmdec1LsoofCVQzpDtyhx9RFES4w6EZjB4WNkZGu0FGlc6wUqagZ6CS89EznBxywpNPyIoixwE0VsIgiDFsniNW4qrKi5sP4gf/sr/y6WwI//xI/zri9/I++6dIlffOJf8IuPfJwml9R5BsoTXUTYBiENpcmQtkkVVKVj0OuwPapBSDqdEjdxrA1WcM7hfI2UCoWj8Q1eObTO0vpCnClj4tS72JZfaWIiaSe1R5suz71wm6PdMRdXXksT4ufmXr+7F73M669gG59jjjnm+HcWn82k0hd54olXynq+17X7s93m06nB029q1yqYFfhJhfQ8PgSscwih0FoRScWBwoxISopMEZJCL5KyOF0MswJ8Usqk+iQVxRSRWeGdIDxKgp4WEgoepadW+9A6nJO1PhGV8s5WS4nUGq00Uk7JzGRvDz4pVkNICs/QFlhC3HkuY0RIOSsCF0JAG4Ns81CnpKvzfqYm9d7j24lXoSUhtsSraCM/QiSEiAupEGDVNIQi5VLbYHGtTV5E0SpF21AckfYpy3T7PQIVCxbLs/hRRWi2KLOMjlrCHQp8yMiEodANw8kBdCROWEYu5Y0qWSJzAy65q7IswyhN8I4YJF1dMpnUWNmQZwVMPMIKlE72eN2YVBhLR6IR2CCxjUfFE4zI8arDxdWH+Zt/4YeovecDP/cB3vme1/LWtS6//PQv8CuPPsbeeEKlLDE4pFRpnGgVi501Dk92aWKD7vcQOieMPc5abDjGKI3ykuAgBNFmtXqC8Ih4x7ESSefd9NygzY6VUuKCp7Y1UiuihShkysNVgUC8V7bGKxKin7+x1xxzzDFHwpwUnWOOOT4neO/RRmJDbCtRR9bPL3P52iUGaz2aaPnkx/+EarfmS9/5Ri5fPsfOzm3uu/8qj+0/jdaa5Y1l1jfOEaTAtTPEUmhuXN9k9/iAC9cusXdywK2DXVbXzkAhOaqOKUrB7u4uV6/cT5kXHB0dJXrL1pgVWFpY5uj4kP7CAjs7O6ycWeLSlctsb29T2YaVcoGbt24xrCfYYOku9pERLt1/hcXFAR/76O9zMj5h9cwim1s3WVxcpLfYZf94j4XlAQsLC1gvufH8kxiZ0+sNyPOcXBv29w5wTUPjHFoXCCE4OTlidX0FdLoRGQwWGR9NyHPYO9rn2rUHqEPNs88/wwP338fC0iI3bz6HC+fwxHSzEQVKKhprwaQqoVEk0aMIsq3imQGCqo6sL17gG9/+nbxu8ABd9jhhl0iPSJ+CNTIst/l9fvaX/09u1Ns0QgEZfiToyG7KkyLircRkhoBACY2OEUMgVxlulCGaiB3u0ulnVMExsY4gNAwDxmkKXSADNHZI8A1SCKLqcvPGPh955I/5utd/Az/01/4+mmMev/0rfPJ3P0XZ71Jbh/MSlMCgUEGgbcA3Ka/MGEU9CUQLS+UKNniqE4lyOaJukN6CiTjhEcGT5xplBJOmxpyuHHIaURJFoKprcllQN57GS8aTwJlzV5icBHTW4f8PN+xzzDHHHHN8MfAFyCQVYcYICSFwMTJpUjwOMSK0SVZ1NyUa/V2qz+nnpmSqb0lEYFZRfWqf11rNkleFEHiXFKOKtlo9sSVkp+tPFdKDSJOGvlWFThWmkZaglal4m1CSGNIUYwgOGyIxekIUeB/RRt+JroGZEnWqXDXGzMjPKRE6zUadLhdjRBqNMgZcg4u+3SdBXTcol6rL197R+BpkInMDESECAZmyR+OdbFsPIKCyTdrnJmOhWOR97/pW3th7iJItIhUNA2okBUsoJmz6P+Bf/OoHeWGyy0QKsnKRcQ0cKwplCHaIkI6iU1JVNToUyAaENnRVQY2H2pM5QVYYDrxD6QLvSoJzyDAmWjAUdIxBiQm1i9hgePSxF/iN/Nf4hre8n+/5y/8lJcc8sfWzfPx3PkIwXbpln1IG6roijyUKQ3ABd+IwIqO/sMThaISQOR3pQSmCGqQ4hPoAIRXO5FTO4UKFMafGTrHN5xWncnpFcjYppRAxpmxcrQlCEkUa51vnUzHQEEF9tgna8+SgOeaY4wuDOSk6xxxzvGr42BasgZTlRLLQX7t2jXKxYHN7k1s7t6lu1lDC5uYW62eW8K7m/PnzPPXIc1zfvsn6xQ36631u3L7Jrd3brG0scenSBk8882lG24H73/wapB0xkQ0H9QHNZs1gpc/tm7dxjSU6z87mFrvbh8QAZzfWUrYTitu3tnn9G84RBTzwwDUeeeRRqqri/PmzbO5ucTI85MpD9zE8HnJyckI9qbix8wI1qyydXaTZHnE4OWLn+JDV86uYrmGw1qcKFePxGCMNIgjwcLw/pNuNlEVGPbaMhxOEEvSWCw4Pjjk5PuTcuTOcv7hK01T0O30G1xZ4/JOPMjw65qHXX+Oxpx9jeXmZk+GYN752A79Qo4ymaaq2em6OlAopW1VDnFbsTMUZ0t8KKSSWQD2BQXaRHucY8jw/8c/+Mc9NTtDqPN/5tT/Mw0vnWKUHk0OibLA+kvllSt9HjxqMtJieZXt0gFYldaPpyjXCpEbGMSFIunKVaCsG2YTj8R70O0jTI/MLxJPIgtDEwwoRMrqdkuP6Olm3w/GwQ69Y5dc/9s/57Y/+EmM6GGEYVBOkXEOPKlZLjQoS30TwGqM0WkIthoRBzf7REYvlZcYnQ7qypnIea5fJlabLHpWboDolXkv8aEhwDpFpYkiq2pll7pTsIBVakORlTpwoHnviWSabYxaWl1hZLLl1exsfYntD9WqI0WmhmHvfVN+JmGtvZl/mO+ZKiTnmmOPPD16snPxcl3slfObPv3ry5d9u+wJxVrxI3PW6IHo3I0ClEAgpgVTUECKhlTYKxB2LuZAI2ZJMIlUql63dHqGIJDu8974tcJTgAwg/La4U2gnWpOYMMRJk+q7Qfh9CEmV6hBiJ3idLfRRkWiGlSm0g0o4F74gIolQIHWaEa2xVsSFGkGndss0GZfpe695IFvz0PJLINYUkTvdLSIQ0rbI0YkMgyMC4DgiV1LXWWoRK5O7pkl2yrXAeo8KLlHcq0GS6R2wMXb1OwSK79hF+7l/+Xzx5tEOne5m/+h/8IG8aXOSCWsMcNEQliGWfk+MOK/0N3HHNQEX6Rcnh+BaVnJDJHroasJCvMpmMiTIigwU/ZrH07FeH+H7BRHUIrqQXDGfMCnEyYTJW5F1Jo47xBKTpsXJ+wO8+/pP8wRP/jCOzSqxrztSbKNWhMMvksYPac3StINOS2lVQBGoqFhfX2d07JtPrlJlATK6Dj1S+ZNDpIZshE3tMHAwoig5VaFBaE5rmM57XQiWVqBKgtMYFT2UbpNJE1xLqgpRX+uI+EUDN55znmGOOP0PMSdE55pjjVSINmqG1RcU0mPbWISN84uN/wsH4kKLXAQmyFBRZydUr9/PxvR0ODg64+sAV/vgPHmP7aBO2I5O6ZmGtx4MP3s/K6jKf+PSniBo+/cTj5IMcZRS7+3uIpcCDly8z3jpEOcUTjz3NeDyGAEWmuHLpPra2dtjfO0AKwfHhCf0+VNUJt2/c5tLly9y+vUlgzNnz6+hcc/HqRZ5+4mnWzqxR1RM+/eSn6HQ6yMxweHxEY1NG6jPPPUuMgc3NTbTqEoNBeEU9qmmqml7Rpxo12IknNtBb7lFmHXa3XoAIWZaxOFhga6siuEh0ljIrWegPONw/QATodvtsbW3xkY/8IW/56jcy9FtkpUaEZI73fmr3vlMpdWY7iiBbBYTONbYS0GTIQpNHiXINRqXCDZlaQJKTIZLVTPbRosd7vvSdfM0DX4ckRxJo2Oenf+eDPLb/PF1T8s3v+Q7e1H0thzzG/mSfi+XbEDgynuf/+Ff/M5+qt/A+0qkHvPU1b+b9b3gbColnHceYX/yTf8gffvITrC9d5du//ru5n4b/97Ff5Vc/+ixve+tf5P0PvQfNMT/z0f+dh97wGu4r3o6mT4FA47CcMOGYT/E4v/CvPsx3fe3fYZ1lfv3JD/J7v/d7vPVtX897X/MuJE/x83/0E/zek49CN0cbQ+1qRCPJdZ4UCrNc0ZSVFlu1QxCA9xAljz+xy9m8i5Z9NjePWF07j5L5XCc6xxxzzDHH5xGt2k62hYYQRJHyN2UUCA0CRYgCbRQiePAtwRfBE9BBJCs8Ek9ESwVKoITEExDOE2PAK0Fu0qSbkCBEq9RsCVafZl0JMaVHylkhpsRWKp2hEa3yM9n7IxEVwQEqxFnRp+CTnSWKZJFXWuOsTRZ6IfEt2TpVsyalpp2pQ5NaNf1k+5njOuJ8IPqAiRCERCGQ2hAD5CZLmZjRUXsweQaAayx5r6AODVPi+rRidUrRCSGYVBXa9HAWRFOiiy49keGqEaojqVQkxA6CPrmXGC/J9Rpja3jvl30lf+n+9yHIMTg6HPFLH/0pfuvJ38GUPb7t/T/IVf0Qt90niKphTVwgRxDZ4p/863/Cn062aJxiRW3wjjd9Ke+99hA9ChqWyICf//3/no8/9Rh01nn/1/5VXsOIX3viV/nwH+/yjre/l2998M1Iav7xR3+a17/lK3iAN5GTU+DRNNTsM6HiU1zn5/6fD/N97/sBlsn58CP/K48+8jhf8mXfyF98+F3kPMov/vFP8jtPP8Fo0oCG2tcYIbiLxp/ls6f/pZRpMr/Ndh3VFtNYik5OkDFFGkkzI81Pr2ta1f7e/WOOOeaY4/OP+dVljjnm+JxgnUVKUEogheTCuQ2efPwpzqyu87Vf9V5kTAPc+69cw5Bhx5a1pXWGx0Oq+oTV+3JQgXFzRNnXvOlLXsvlKxtMhkd0Shj0FDjL7Rs36eiMlf6AflYy2j/ky97wpXSzLls39hgeTOgVBWvLZ7CVY2VhFVtZHnrgIfa29xgdj9jf2WdtZZ3JcMLerQNs43B1w/btWxzt73Hpwnk6RZ6qpLrI8GjIzuYBIhgubJzlYPeEnc1DqrHDW0kmcuoTi6/ByIzzZy4iveL2MzdpDmu01gzKAdJLOkWX++67yub1LZZ6y5RZSTO23H5hi0Ll4AVH+yfY2nH7xg73X3mIg71jfvs3fhfXeGIQSJmytuq6TvYlEUBMK8xGEL59WBAW72ukCsQQMCiMsGhREZngwpAQRygsJ/EQVI/gH+Cr3vYd/JUHvoZnn/lDfvjHf4wf/61fps81vvUrv4+NbI3uRLJo1+mzyFWWefJjf8Tf+eDf57dPnqLD/XzH1/xtNvLLDMYDvvUrvo3veMNf5smd3+S//cB/zQd+98M0nOGbv+SbeOPq/WTNMhmLLKBZbzoshjXe9dDXINGUBGT9Av/8l/43fvBD/wP/6Nf/JRlLGCI/81v/kP/up76ff/qzP0k9yulzjpJlOqNFzqpLvPv+r2LAIiUF1IFCZsgQ8XhkbpK6JohUmGp2M/RSXVAa1Ds2zi2y0D9DcDnXn9vi5GDChQuXmIWPTR+Eux7B27ufn1o2+gDItnCWxLm7C2aQ1n4qt+4LYNWcY4455vgiIoTTz09fP0+9f+qyeNo6/oVGoukCRD+7ljvf4MP0us5d21JViWRL1/JX1vFPJzcFImUytlf7yXjMlcv3sbS40m6IQpsMHwXOR5RJJFPKcpcgdVJtCoVU+q6/tcmIQuF8wPqIDxHrIy5GlDLtc6itRyrTrlPhfASpsC7gQsSHtExtfdoOBI1LhRZ9SCpTLyRBKryQ2AhOCJoYk3sDEFlGVJraBybWY0OrNkUk50XkJc+t81jncT7gfLJoK20S0aY0WdEBqWisJ6KIQtO4SO0hSI1Dpn0T0DQOKRR5ntPcQ+UomJKjcXZ88rxM7hsHMhYoDB1dkgmFyguOm4bYKZgQcMoSoqSp1vmP/v3v5rvufy+bt/4NP/aBv8eHfvMX6PIQ3/KW7+dSdoW+W0JVV9Fc4LJe45Mf+w1++Cf+Hn+4/xjrXON7v/q/4JI+w+qJ5tvf9E38J9e+gacP/ogf/an/hn/6K7+G4RJ//Su+i9eVV8mqFQrWWGKV1f1VLpzcx9c9+H4WeYiMJTqN44Mf+kf8wM/+CP/L7/80gS4ZBT//mx/if/y/f5QPfOiDSF9QssqAdfr+HB27zrsf/joGrNCjg55EipgjfIoxmGbN3gsypkfTNHQ6HUIbAVF0OjQh4KIkoun0Bly4cOHuYyCm/0+Dcu9a8yv2qTnmmGOOV4v5FWaOOeb4HBBmg5emcQgiFy5c4Ad/4AcZHQ65euUBBuWA+x68isGwurDK7ee3WRmsIaxkaWGJ8xsbXDi7xgOX7+eh+x9ABcmzTz3PzedvQCNZLJc4v3iBc/0NevQofc5aZ4X7zl5lfDBhoVjiHV/+ds4un8GNLKGJ7NzYoRpWrC2d4WjviKX+Ckbk9IsB0isONvfJTUY/72OHjvq44XjnhGbUkMsc6TXSa3r5EhtrlynVAsc7FbE2LHbWWSrXWe6tk9GhXyzQjCzLvTXqYc3NJ5+DOhUxuLC2gXBQjyoWu0vtuhW+8lw4exlXBZqRox5Zbj5/m1waaCQ5BW4SKFWXna0jyrxD9D4VRMgkJs9orE+q0FbleGdWPVV6DTJgXYMWkqLIcFQ0zZiqPsFkEZULGjsBYEksUcgBi9n9fOXZ96FR3Hz8WXJTcHtrj+0wpMsaD155kCIWmKpLTp/D4Q6feuQTZP2Mj378E0gW2BCvY728wJWFy7zjwtsR0fP0J57CRMWN51+gpqZHj8vn7sPVkpIlChaQxznv+8r3scgiCywkjWq1T90c4nODMx0CWcr/0iOcOgGpkfQgZoCh65b4D9/xTVzILlBQ0KGgECapWULAEpAq2frCZ7yvTj+N3nu6RZfcdFhbPs/kxBEaw3u/+i9xbvXcK9rXpVL49qZZCMFkPJ69N+0340mqJqy1TvlaLe510zbHHHPM8ecFwcPUve1cM3s+ngxT9mS446yNgRSJIwRaa6yrv+DbN6v0LtpsREArjZYK2zQpT11rYhRY6ymKgqZpku36FUtnh7bK+92TXREoyi4Ly0t89/f+dRrnycsOo9GEKEBnOVHIpJZU+iUPpEqZnkJifcD6ltRsFZY+MiM5E/GokqUdhRcCLxRBSByKynlqD7UP1B5sENggaDxYl/52QeCQeKHwQuGQNBFslFgULipc+79FEYQmSENUWcpHVRlBGrzQL3nYmLZj+ndU2V2PIE2bUWkSIYsmRIUPEhdhVLmkZs1LKgva5NR1TVPXZFq3Y6eXQ0TpjBACzjmKosCYnABMJkMaW3FwfESvN2AyGrYxOposW2Ot/3q+fO2rKBDc/uTj5DGwu7vNrh/SoHnLl7wNxpFQ5Wgyjia3eOKTHycvOjzyyDNoVlmSl7jUu8QDC5d45/1vJ0Pw7GPP0tSW/YMDDjgko8/ljYfxTlIwIGeJTr3KN7/nmznLGiYu0GOJLNQYM8ZmnlpJDD0EgkwFCBNUrrGNIKdLzgKdepmvf+e30GednA4FHWQlCdZjjCEzkuCqF527L23LXq/H0fAEqRVKa0aTCpN1kCqnCZFv+2vfwdnz58FHoucuYaiUzMND55hjjj9TzO3zc8wxx6tGYxsykyFIlTqdd2QqQ0bJ3/je/5wP/cxP0i8XGCwucf36dZRXFIWmEB3q4wY/Doy2KwSGaxvXWFpa4SP/5iM89dgTrC4t8/r7vhRpNHndQxyOME1J1/RY1xus5+fY3NslizlnFs8xXJgQK8Fyd5VqPEE2EtlIjraOOHPmHHES6ec9lJNMVIeVxSWunD9Pp5uR52mw7JxD1YpFvcz5c5epxjWj0YjjvTGZHHB17T6W9Br7N3fYfeGQ9fWzrPQWWOvv0c37HG8NoQbTKRAOjvdOuHTpEtY6tnd3GfkRDz18jdW1BXb39zioR+Syg7CW8f6QsH6GWAlELakOLXYcKDsFrnaYBYP3NuWAoVsbm0x5pug7CsRTI8nMlAQH1lp0oSiyHFVommjxtaPT6RGJjGtHdbvh4dddo6CDYJH3f+1/yruRDBEYco4ZU64OGNeeTrGERXDkG4qlEibHZIUloFD0OLtwibGp6GEwYpFv/6of4IgTAueIVBwzYvHSZXjmJqBwrLHSfx0PXH0r2+NtNjorjN2YQXcRxQ2kFARR0+DIkAQt8DHgvUGZLpko6NHn8vJ93HflCruHO5xZ7OOJ+HEgCoUpDU3dMJlM0LIgMwU+1ARkm+1596BeRolA4BpHv1xkf+sEXwn+1t/4flTl6epThZZeJhuUGGc2QW0MZbcgBgdRpiIUQNEpiEBdW/LcYL3DKEmWZbPVvPj2en6vMMccc/y7DikT0WmMQmuN8zUj2wNTAAAgAElEQVRKKTplBxBJNRaTWlRKMG1+uXMOo1+mSN7nBel6nuc5sS3so9vCMs5aZEvMSqlnRYiMMcQ2HidGCCGi1Gef+hxjJAiBIpGwZaeHVJq/+yM/wv/0D/4B3f4AgKpx6ChROsfHCMhZHilREGJKGA/tROlUsBqIKSNUCKRQIAJNEIi2Mv3UpCBEa08XzCbpYhvP44Tg9D8dksrUC0losz8REhsFwYMjIOKdCcA725K+TyJwAWQ7eJkWTpoub0+5J4QQyHD3r7RWiihSlIASyeYfW3t/aAswTWxDXdcUa4qmcfQWB1hX4fwpRn56DNJuEsVUBQyCtrCVt9T1BDqBvMwpeyWlj6gYWFGKHMuo6XB0WLD2wINkrJJzxLd8zbfxHnIqNIEJFQ5RpvOn0/E4jig0mKgQtWF04BkiWWCVjcEVSg7QSIax4a98xffwDV9RE1lBMmYXkJcvYreeQSCp6TNYvMxDVx/muf1neWj5Ag5HIyeEOEH6BmMdGoEEnD+h8kdQDDDSUFCQ0+Xc4Br3X3yYYVNTZDqNU+hiTI6PQ/A1WgVECHflnYs4LduVXhuNRvR6Pbz3NN5T+4DKSsr+gO/8vm+n011o+1aOaBXWUwVqCKAELz+2mmOOOeb4PGNOis4xxxyvGtMKlM4FvIvkhcb6hr/5n/0tfvv3f4MYIw89/Br6Cyu40FYFFQ7nJygRyUwHlOTk5ARnA/1+n//4/2PvvMMtqaq0/9upqk64oQNJAckiNE0TmpwkqATjKAiCICggCGZlHAwz6AzPzDfpcRQDIEGUqEhQERSJDiBBDGCTOtH5dt9wUoW99/fHrnPvuU0TZObTme85L8+h+tapUzvUrqq1373Wuw57N2maEukQ4mS9ozpQJ80ytJFYW4DzSAVHH/RWvPdoHZE7S57nKK2RQpAXjiiKaDabJEkF5xyVSoV2M3jrKaXA5RgtEVKSZu2QeVUp8syTJFVsUSYDsCGUWmlB1ungfEGtFtNsN6kPDJOlAu80jfEmQ0NDICzW5iAKhJRYGzS3iqIgqmg8GUJJcDECcJ0OSjjiekRhPesmWgwMDeOKnIlkFTf98TLSYgzvHI4CvEJrFWLWCImV8OBwQbcLCV4iZYQUmjxPcRRM2Ca5sxTCEycxaauNrCqG4iFm1jeiHoewKjBcfetl/HrVk4zJAqEr5DYlrneIKzMZazURwxoZS9aOjWCGtsG2CwwRkhDCPzhcp0XGIBWuufk6frfoUfzwTNquSaJbjHcgr+5MShvJbHbf9SBWMMrjTzzI6/Y4lEgPMNooaFsFyoKyIXEC5XWODL6AzBa0XAcn6+y4zba0bYPfLljIzL32ooImlpqsyGll4J0g0jFCKJxf31U06J3hRTlJC6F0RhrO++RfM77Qkaew3eu2Z985e4ax8jKxFs4Fz1Stw6u2S47iJdYGMrpaNRQOVGQoChfIgaJAv0R4Wh999NHH/3bkucdEwVsyL1KMDu5h1oV3nBAhe7lSU2H2UvECmZH/lxBCoI3BFgVK62Dz2MDS+pLwy1KHieQkkahUSBT0svB+MmWQFBJLyHyuAIHkwx85m0cf/jXnfe58ttpqK2q1GlJpOp2MSqWCcwUIj/AC37PFgRceJRQOh/BicuuFRxL6WTj/oh6t3ezuvX+v/++uDqfDY7tLdVIgEUGWxvnpC3q95KgoXVV7zrd+eV2StHffVL3C7x0eF1Imol1YlrVehP0CjBF4CkaSFXzvqStpNttAgYy7SRZlkEjoEvCAK7VPpdRgFUpKhPeYRODJadsG441xoiQmn+igyipGUURSqzM8azYCSZuM2277EXctfpxRZdG1GpChi7VUmE3ensBUh1jXHkUlGmEjtKxRoUrGBEIoagODWCSxGOCHv7qKXy+4j7ZVmGpC3mrhkxk05aZYPJIKe+y6D6sZ4zcL/pPt9nkXbVJkpBBaEClNpGMcOTEaGUFcUbQBLwXrOuMMJgnzd9yVFMtP/vN+jjzoQIaoYq2lkTaxxqKEI6RVDaT3hu5GR7CZO2mOFB4dGS6/4rv4xYoly1ew5/y9mTt/PiApcosycpIQ9T7Q+hvyPvU953/l+er76KOPPl4efVK0jz76eNUQCKwLIWQ6SH9iTATkHLLvwRy478EUBCF/icFhKWxKRZUeH16gRbRexlVfejvqsoygteWcLzPcd+NsHJ4Qsp/aFKNiAFKfEYsIC6XxH2CxqLIOCoXHokuzKrMtlFLIyZroslRJMJol1ud4b4lkN+StwGLpFDmJHuqpL1gfDMFAU/qy7V14PCkeSYHAYDA4JJa2a2NkTCfkPMVR0GGE639zCSbWqChMAvIiZFBVItRPek2X1AsGPXghcLkPWqQGcnKEihBJFWELsjRcN4NgbXOcQhUsWP0Me7KajfDMnj1IunYNeewQ6SAmilk7McZgVMUmnoI2hV/H8GCVCV9l4422AVIKxhnLnmfZ8iaH7hxaNzxDUFvbYZlbS1tIOq0OlWQ2UmkGqSCAgjY3P3w9axujtDkA8IgZm+LHVzNRhv2H1ips7pHWI2SGFylCRnRIMYxw729/zoI1CXsxH8s4zucQaax0iMIQKUMhCrKsg5amvCIbGNseXF6ghGTedrsza7vXIYmQKBTgrQ96bhtEuNpSCYo8RZt42rd5lmHiiErFlFOL4BUhdPCWMFpjrX1RT6N+1vk++ujjfzuMmSLDVLnClBc5RsdMUh4C8hyMCZ57zrtykem/Tox2zzD1PHUvPMAGVlYpDd7hiwKhQ2SGIEgARFEgSPPcY4wg7Vji5KUom7IcIaCX9OsWW3pqKh0xb9fd2HOvfXB5jjSmPKp7bsskPdRNGPhKt7ipgv7kjttA328onKF7btdzfC9Z7CfFuDeMF6ub95SupiXUVDmlRvekopDLgJSWnuCKp75LXKnhfIfCFT32XiCRHZS2U6n37QSu8CRGhsVendJmDJSnPjiAHs+IzSATuQsSAYzj1Ai/W/wge+62K68loToY4atNcpXT8RrvCirCEomCWqSIEci6YNSOQ7Q1AwNDeMYxtFjeWMLaRocJCgYw4BpIMUEnTmj4jKEkOAnE0SCKCp4CR5s7HrqVtc0WlhyBIrUuSB9YSVFYIiSegtzndGxObgt8DDqJ8GR4VvLj+37KytaWZERk5BQ6JapF6ESQpR2UDDkEwnhSgWAWIowtHxInGaPJM0dSqeKacMCeB5PMmx2GrFCAxGYZUpmwoODC4ofAhUXhfkhMH3308WdE3xWljz76eFXohkIJWRKLmaM7VynyAl8aR4EWi1FIDIaqqqPRYAWJSBCFRLnwkZbwQWEnc5wKtIdICJQHZRUaiUJjiNDlOU1IJURV1FAYIsxUmBeKmAiNIiLClFvhFApDRQ0QkaCIyLPgbSC9xBcSbKBWjTBEIkGgECjy3IVyRIxEIT1oDy7zRMKgkWgUygkUEuVDnfEgMWXtK4R88hrQRD5GEVGhikaXddJEQuOtJ213yPMcGSmMUZOJIAQFQUu0wAuLEyE7RRRFWFsglMXSQaIY7zQovMNrTy4naDGKqgkaapxFE7/l92MP0cKy795vZPbMWSReMFitcvp7T+OYo44E4TBG0SZF+RhpDTPiIQ7cfy8cEyxoPMZjzzzCms4aHln5CA0a7HvAASSDVTIc9eE6H/3gx5i751yyfIKMcXLGWZI+w1NrnmStH2GCMXIc6/IUKyWRyqkmGZYWHZpIFeMxoKFtJyhoY2mxmKe4/4k7mdCjtEtqmUSBlCgdoUxEO0vppA2iWIbJT/fTA+HDJzKGtJ1Ro45Ch1A6CziJkBEvB9cNu/QeWxRoY3DWYqIoeFd7yB2THqfOTRGjSvX9IProo4//jyFCciIhPHmecv9/3sv7Tjwej8W6nO23ewMPPfQ4prQrtCZ47QlBmuZ/njoqhctDWT7PAyFqbfAqDHmSwnNbTJG8caz+JELnBQn2yvx9eIk0ESCRxmBtIECt8+SFLUlOVRKS8k/bChncbkXQwpza6hffdj/SgOh+1LStFwovTDg3OpQny7+lCX93y5MqJIV6sY9QG/5IDUoFmQICNewpCTlKUrSbhEpr0Emgj72g3UlJsyKE6XuB8KWLKMGmdV0eVziU0MSlZ3Cn0yBzDRQeh6ORTiBjRSE6iEpBTpMmozTFakazp3lq/DEmyNl33zdRnzGDahQza2CIj57wEfbcZy9EHJN2LAWASxAuIVKSww7ZBxhlUft3/G7J4zy9diEPrXiMcTq8Zf+jGBqaRZJUGa4NcuYJH2T+/F2ITU7GWhwTLC8W8tiiR5kQ40wwgsCSS4swGqXBk+HImGAMpw3oGGVirCwoaJMzznOdx3hq2cM01QhNxpmgSUflWF8Ez20ZE8XVlx3XzU7QrG82myAVbTph/OgEdBgLKkpC0rBSJkNr0FqWSdf66KOPPv586HuK9tFHH68aeZGjSm2vyZVd69E6DkSTtUglsUVp45a2f96xmCQCX67xu8BCCelQIqx3yzJARyBx3oVVaQ9CBmPJE8TZJQohZdD60gopJW7Sz9PhvCs9KgEv8c7hrUUoE7K5FyHMx4vg+pFEFSBMvKQO2lfWhomKFJSaV57IBFIsUsF7o+v0IClnNEKCtyihgoakDSH/ShiCl2vXfJelZe9QOgYnUKJcTBeQ43B5CBkzxiCMwiFpt1rEOoSpuUmjvoOXtgynd3Taklo0C6eaONqMsRZVlaVIW4arj5MR02CCkXgZa8XzfO/elazd7hje9foj+fjR55HTISdijAZLnvojcQERmiozmVHdk4+f+DoKNqXAcv+am7nxZ9dCLWZda5zv/uzfWbLHvrxnp0M4+Z1/TZOIgoyIUUYmluCqGSlrGGU1v/zDLTy76ll2nbcXgoKMCQrRwfomca6oqHWkLEPRJhneiMaSp2nYlNkzFCmraaJ48LkHWZouY7sZbTLGmCAllYosy+l4T2IMQgt8HkL8vVfdngPs1IzIB0LeqCBRIMpxmGeWmlGlg07IhDvdQ2a6IW+tRZbJNPI8ZbvttmPRoiUAKJWQDMzgD089xUazamhRTgokKC03HEK//kS77zLaRx99/C9FmuYkSYTzGXEUs9dee7HpppsSxxXyHL70hS8zb95cvIdOByrV8E50Luh9/j9HKWYapCcdQhsWP/U0Bx10EM+vXI0nxgK1ao277rqTOXPmIIQgikQpDfAyD+hJ/UyBc+H1s37UvVQq2EfOo1QUdKqVQCoVyNSXyHK/obD0DRxUkrBTWo6ydGCVXVNGTHf2LKs8GX5O+fsyPqL8f9iKyfp1Q+e771jxksmoNhS636sv6pEgu1LqOvjLdtcRS+PKepBCIrBkWJSJQni/kAgRomgEDi8sFoJ9iMcLh/eCLM8wIsHmbWZWZ2JdG09OkzY2EaxNR9FRTBGtJEMyQZN8KKc1/gzX3fwfjMw7hLfvfCSnH/UZDJIOLTSSexotJjoOlQxhmMVWejcu/MC/so4KBTk/W3U1t9x2I+uURg9tzEU//wZH7HcI79x6bz709vMQ1CjoIBhjZHQJtjNBwnIKYh545m4WTCzmDZvPwtJgnNWkJqftUnwxjhANxhghATpekmaKCVKiuKDBcpoY/rDsEZY0FrDZVnPJWUWHnLyqaLQ65MKgo5hms4PRAkGvxEGIpfe+jPVShsxbTBxRtB0xFYKIbNDPlSpEzQil0VqidRh/3q3nKerdS0Tl9NFHH33890D4P6c4Tx999PG/El3x+97tvffezQEH7o91PoQhl54TwXHU4b1DSEnWyYnimK4MlFAEw8mWYWjh8PJLC5JJbS0QJWlakotdlKFO0puuVTzp9+6sR6jS0O9OOroWvRDYtEBFZbkC8izogVkXwpXD6cTkZENM8WTlhMXhfIEUQcwfLxFeT4v08oVDmECKIgUUcirirTTYnQ/hQkZRaoN6ghCXxtmwoJ576MgRzrnseDrDa2iLMVJfIJIK0ktkkQadMEqvRZEBHi8UOINmGDcWM2w3oyIFWfEMPs7IqkO0GoJBtxG+M0Gltpas2mRd4mmnEcOdbahNJMz0Od6mNJRDD8Tk2ThGzOTkt5/P1sNbs2rsfq6+9tuMZBmyBqlcTqYzclOnKP15ZSaoFXHoA60paKFVg8JDR85AOcmAbyO1YLUHbyM29jV80aSoj9DyTbQYIms6ZkYzyNM2GEtbWtI4Iu1IZriZRCKnVSykMlhjtJFQMRXqdpy2HSMbjhj3KZacOBHk+ThIj/BJ0BHF4Xr0RIV3KA8ylcxyr+Xv3/sNhtgc4ePQ06kFI8KYEz3Gu3BhHHvKGWMBSO69+0EOPviNXHnVdznhhPcCIXvvNy69jDUjq/ibT3+cSJf3kAv3UK++nHJ5OK9UkxPALhTFFBcrwAtd3juUR9qpkMKSrC9K0j0qxS1CKXLyPFZ297ppiRNeCr6nVmK948N3bmp/mfXXC4fAgi9AaDLCAkvkeg8rwjFILEFuQHsm+xYkVkzeVuGS+PI6lPISU9en9PgqyxE91k+I+Avf2/J7Nfl90JzrBlwqX/ZbGQLYPX94ZBTlck5YDLE9zwU1OTbK8FXyMtzQ9HgpuTKTMZPXUVH0/E5ONaesL95Mlt+9CrL3+7I9Lxinkwj1CeVppO/2TfCitkJP1QOw6MlRI7rnLa/Bq9N66631VFXF+v8uvYe8DPUN7VMU5fq+xk2fQNtA2BTlO0VP9ku3zFcy0X6p47r9GGroeyRUemOzfXlsb1/1Xsfe9oe6pYCkwJTB0lPj0jN1X3vCAlm3v4vy1KrUS566biGLuvdxIN56WjDVF0y18wVx5d3Q697r0jN+ulm8Re/+7lb31KuspZDluIc8LzBxWi5L1fAejEjBC6yIeu53yPMOJkrolOH0oW2UC1RukpzrPrOysgaGMJ4no1smr1v5HOr+ZgP3h89dsFOcBQqWPPMs++9/BD+46Rb22Ht3hIBLL76Cj57zEZY+/yxDM2fTziGKesaazwFBIcKVM2UdvHMIqSe7fFo0uwfnbFjQlT4ciwIpNrwe9yqwocnfi0XUd/f33g29h3Xv/S5kubObLKv3By836ZyMjn8Ft+fU3VeOL1/+VZpwQes0Y5w1nP3dDzJRX41QHQqXhQVqL4PdOVlBj5chGSJFhUhX8J2MyA1QyTaDTk69uoYJt5bxKMLoYaKJKpG3qMoIbd/A6SGKvIZxw8hUk+SWoUqCyxu0fJNmkqHFbN5/xBeYu8nOrB79Ty6+4l8YizJ8PQO1hkymdOQAKTGOKjKXDOeSOBUkPsGJjNyMkCuLkzV85hggJ/MwUq1idJWBiRwl2qT1EVo+R/hZiDRhhh8g74zhquOk2mPjIdotGMhq1FSK8kvJhWfMb4ZUhsStRpmUplGk2mGlx/oCWfZbl1APkTe+fP9KnJQhYZLTDDdn89X3XcxMXgvOlLZ3gYl0eEYXwd1aSjG1MOBhehSPnNzdM5wm7fx77rmHAw444CXJ9j766KMP6OEHetD3FO2jjz5eJYLWppZTEyLZfaL4kLwIIEqCR4foMhYlhNZdG7TcP2XlS9abuG3AOpZlmd2yJ3+rpx5ykw+8HvcLFfc89gSYOJy7G648ear17KqpZ6dElpNN2Q1DWw/CdNtSTlcn2YOeevZ6hZREcvdLqcCKEMKVkhJ5g7WGPFI0fROHQOsohOaXk0vhAR8jvEQ5jfAG4zWfP+mLGOoYFJ52SfpGiDItUiC+mljycuqt0WX4fiARBG0cmoQw0RRUmI2nyWuHtuTcD30SSUxKhsDicHRCaoBJEszQe/FLMqgkuUCW02ZPVpJzERJBgSPF4ejSGaqHJgmkoQA0ChM0v2hjceV5PYI2GU2+fO2XGYgSWnmOLBzaa/KiwCtP4T3IGGU01hfkeRvtM4yIqckKNLvlFWgRh8mfzifHS9ebma7XDBAomAxcC2SFC//hnzn//H/g+OPfS1ZK4koNZ5x+CoYcwTh0LCe85yPccMstZLTZaf5u/OS+R5hl4Km77uDwQ49irQCfVDjsTe/mphuvQBIIkwvO/Shf/dq3GQdSKdlh/pHcd9ctzNYp37/0P/jQmZ+hcJAALhrkB/c/wh57bMuKhU+wzx5zWb4ujJ2YmL/70j9w1hfPwgIVHAY/1b715xqTZKAr1XMtAjU5JhGQW4fUlsJ3iESMcIKlTz3HmeeczfdvuRYjUxKZcu13rucT//4DHvvN3RTPrOFDHziW791xE3EiiGiwcska3n7Kl7jp5uv42bWXc8YHTgEgQ1KIOtSG+NnPfsKh++6Msjnfu/jrnHjWJ9CRRmcJv7r/l+y6z7Y8u3gR8/d6K+d9+nw+96kzECiS2hb8YcHjbP4ay/PLlvL2936K22/7KTMi8B3LyMhSjjv1/XznR7cwuzZAlQ7XXPwtTj7rk6SFJGGAu+67l93324lvXfo1Pnrmx7AFeF8HXQOZc/f9d3Dg7nPAO/JCY4wHO8rKZ5czb/f3cOq5H+NzXzkbgeMLn/gst//sF9z50EPUKpIrL76Is884l8xBgcbEQ/z8zh9z4L478OxTC9h396MZaxSkpCDBDAyx6JnfcceNl/HhMz9FqwBPzGA0yJ133s5u+72B+3/1Sw7e/81oH0br2959JN+77lqeXrSSj5zyJX7ygytJBnKQBd+87Fq+9s1v8NCd17F61VqOO/l8br3tBgYiiAQsfOYZzvjw2Vx7y80ksUF285b0cmXrTXCnZS3u0imTZHlQY8a7kCjOhXJWL3ia0z98Jt+5+UfU6hHGN3j2yYUcd+6F3HzTdWyaOK686N857exPIYAaYEm4/tePs9se21MFIg/C5dP1ev16z/BeMpAXq3P4Pu9MYGLBisUrecfx5/Kz229jsBoeAYsXLeK0Mz/Idbf8iGqs+f63vsXZHz6HlgOPRqg6Dz70K3beZUuQcOIJp/PZT32UvfbYmsULl/LuMy7g9p/cwBANHr73fs7/tx9y3Q8vpu5SkCnfuPxqzjrtbBQCYwa4+ZcPcODeO7DmmSeYP38fjj3rAr7ylU+gGOf8T3+WW+9awU0//jGbzJ4irgNxN53c6BLi3QWjQHIw6Q049RuHzz1CJWDBigylPYufe4758/dgfKxFx8LlN9zFu99+ED/6zqWc8cHTQmIXJDEzueeen7H7Aa/hjwuf40Pnfp0fXH0FG8WB9L3oO7fy1Yu+xaP3XMfNN1zO+0/+CBjIsmFQFVQsuO/nN7P3bjuDKrj4ios54+yPITtgkkFufvBRdt1lG4Z9IFbbDrQCsgZRNBXe7Uq/RlE+m71yWPKwqGf01OoEbaRNKUSVXA2FxaMC3nLoIWwxewA6K1n83DJOPPOL3HDjD6knUJEOilGWLlzJO8/6R2646QpeUwn16bVrBOuRkYIeCRUx7dhXQha+EmyIOnoxPmnSlHqx37EBsn09m+elyn1BWa+E13JBizssaHWJ8bC4iYc8AxkL2uTkWLRV6Bx8ZEEX2MIgmd6ZAodwBuElGglpTkVW+Jv3fI6IQQRgyrFvUVBKOIU7I8VNLlYYJBGiXNgX5d0TUmVaJFViNsaxlk2GN+eT534RgaSgA3TIKYAIh6YUdCqXmYMcU3jfpnjs5DJa8HOlx46CoH2flqR1sPj0NPvKYzHlfl3ag20snpyYNh1iciwdvnDN3+E7HZKaJrUOgS4X8zxOFlhlcaIoF5YFxlcgM8RZjbhdQ6AZc2PU5TC+kJgeW3yDiSXLxaMN7u6jjz76+G9GnxTto48+/gt4Eev8Za3eFztWvqKf/0ll/VeP3yBeZlay/mTgZfujSwpM3+1wCATbbf56Hl++DuE1g/UZtKWj3e4Qa4PwIEVReqzK4OUFKOfIsgb/58YLmBhpUq8OQSFRwqBQQZtU9Pp3+FIs302SBO12h8GBmfhC4qyiyGH2rE05/PA3s9PM7Xgm/R3XXnsF4xMTDA4PMdaYQEiJigxZkZeyBD3NfFEXka7n3J+y7RLB63klShdIOmGxssAkgkanhfAFUUXitSXNLDoyGBPRSS2dLKewHqkc0gctWG01dhzmbL8rpiSEfekuI5VhKuHXi7XFg3T88cnHeeIPz3DJxdcDIcTPE7yAhSgQpODa/MP5X6TwgrRogUr56Gc+w4knncEtV3+Tefvvw5rmYqjOoEGVY95xKldd82NOPu4w8nSC5xau4PJLL+XIU97JwmVreceJnyctAC05/rRTOf6U00FGUDguvfQajjjsaJ5a8iQ6S5k/bw5X33I3STKDZ347wkGHH857zjmZWTNrLxyQ0zqaSeLTTR7Zu+oRNlpLOkWbSGsEAoRA4/F5B68sRsEf7rqb0z/4cWYe8B5Wj0HSalCPFUVRkBABBUWRkQmD1/C+40/kxPe9m3ULn+eUsz/OJTfdikogAryFa759Md/59iW0W+NESY3nn1zKPvvuwR8W/govBVmuuPvuB8mtBwfnnfcVjjz8EB557CYanQb1wZk4G84ltKLdyomiiFotou0nuPmyK/jav32d1atXMTC8EUueXMbhRx7JbQ/cwWmnnslZp57A0kXLOfHUL3P9TdcS1SAGKBogBcbEk2NE+YK5c+fwne9czgc+djxF0eCee+5j6623xcngTXjKae/nlA+cAK4GOuGSS67n6LccxdPP3YOuaObutS/XX38TteHgbZpaqAo46eTjOel974bkNeANV3z9Go48/Gh+/dwDzN/3QAo3AV7gC8XR73ob19x4FbvNOwgnK+QOkizl4Yfv4+wzzmTrnXYmUhLSlKH6ELYDMgbngq9inlsyaxHWEMsXGTobItY38P2k36IA6/Lg2evBZhk+T4njOIwlWxApRb0+C+sha3Y46YzTOOGUk1HxAGTw/cuu5k1HvoPHnvo9m8QwOwGlDFnaJIorL1EZt96/1/d+BpzFJAbScYq0w/CMTSjsZNQ11noEplz9kpx82imcfMpJOJUgVMwVl82dWxYAACAASURBVP6Q/fbej+XjzxInMZ3C4woPpBiZY+KElSMZQzMdsRBkuhK8H4Xj6ksu4qJvX81Iq0nFelasGGfXA9/Kk48/iM9ztt1mC7571Xf4yMdOI24v4M5f3EF14FCGZ1H6Xfdeig3r9/U6+W0IeWExJsE2QcWgZIei1eCANx7GP/zrf/CB499N7gynf/JC3v32gzj+5Pdx/InvAlMDa/j+Jbdy1FuO5pGnfoBQ0GrnpCkQSx65917OOf3DzD3gQDpZynEnHstx7zuGBQtWcOYnvs7VN1xOJYYBgMYIP/jepXzzyit4eskitp61OU8/u5RdDjuG3/72cYbr0+sdRab0Tl/vneKnesOVi75pmhJHFUibYFIi7ZAqIS9kuEc03PbT29l9990Zes1sxp9bTBzH5DaMAe8cwluE8FRrw1ggt+U6qfpvYjf/jHip2/cvQla9wLN1yn6JDGQOrLRIDLtsO5fHnh+n0WlgRXj3OOFCgE6PHQRBlkhpcLag0Rjnn2+8kE6jQDlFLR5gYqJJpLu64hu2U6TUG9wPEmU1J7zrFHYYegMLWk9z3Q++TzMdRyhHZjNMbCiKIsgN+K69s/7ijXvR87+ibenpKZxEelGev2uzOWQsaRctvLGoqqBZtDBViZU51mcoGRwevCjKc4WtA5RX2E5BzQ1Qs4PMn7NP6FdpsN4TbYgE7aOPPvr4C6JPivbRRx99/IUwFc7XuzNspAclJBExe8/dn6VrFrK6WZBmbaJIEScVCtdi0o2l6+ZSumh5IanXqqxd+xyVwRreWNI0QwuN8BIbhbDSKdLSlR5bU8xFNCth3K+g3cyITAWB4ZlsGYvv+D0uz4A2JrLITTRL8xHUbIOQkma7RWVGjTyfngxD/reSomEyI6d5aHanNiGJktSCdZ0JZr5miNFmixZ58NRTOREF+XiTalShktTICo+3AiMTjEvQacTM6qbssdN+aCooYrAiOAYLFRKJTYbdrX8RNWHa66jX66RpETImi+Bz6r3CCHBo8J7xpxZx2SWX862fPk5TQY0m5334NHY7/AyWLS0Y3DwK8ZjO4tMOtVix8w5bEvlRvC9oJpswe8e9wbUR7VVsOrOOKAAV45oTyIoODB8djnrrEdT+/hJcC6pmAHKLdDlWQKdeZ4e95pMoS5W0NBCCX4wXvQ7PXZmAbpsCiWC6Yai9RDgQyxgJtNMOlTjGaIl0BXlnDGo1jjvxTM77/AVc+cBS6kOgKhnOTlBVCTKon9EoPCqRYEBYBRm02xnWpmSijSaiisO7Dhf83T/yvauvRZs6zns232ozjnrzIfzm939k4y22pxLP5JOf/nzwMFJwzmnv5Labv8GKsbV0RIQoHDFB1UJrcGqAZtMh7BixUlxwwb9w3VU/YGBoI7yHLbaaxa5zX8+zC0fYeOONgBY2W0fuPTmQ+ODRhHZBoJgaNpcoWUclAzTcai694t/55r9/gwVP/IGPnXMu377kUpyDzHoSVa50BAFh3nzwoQxX6xR4xpxlzEQ0FQz6UISRIFzJzhlBmk8QmZkcfcSb+VLlb1H1jZhAMeRaaBnjjAE5wA5bbElFeoghi8Mwfs+Jx/PpL36BRx5+lLTlQxPWLmFIlmHNUqK1xjnHQDUBIEs9kVnfPcxNhkzzgueeXH9Hua9AyzCmXB50JKMootVqYaoRg6qC85rO6CgxENXqUIyiqhrScfCSAw/fn/jCCA0MJmEMpx1HHNemvFdfIZvTG9U5DVoTxzETo80Q9qvA5a0yY7khzyzedG8ghS08RsDB8/fidZttxrJ1a9l8s21wXqJ90JDMx8fweYdZQxE4RZo58jimCcxstviXL3+Fr3/vFqpRggE227zCkYe/mSd+u4CdtxhkcNYQl/6fz/L1iz7P4t8/zDkf/zzf/M6jrFsFm2wC1lu06PUXLds4jbjuymdMTRWmfOENXodng4qBvA1qJX945BHMRltyzEkfAMBkjou/+qUyBL4TnpnCgIJ9992XgYEBUDFKOmrGUjVQZJJ3Hf8Bzv/C33DnPXej4iqIHESbmQNVGo0GWQ71CiHowLb4xlf/mQu/cw1Ds7ekADbbbDPeuPfuLH7iSbaevyO5DTn3ssLidVfuxtDb9ql2ayQS623QLnUeIg22jdKQ5zkH778/Qo7gXYamylVXXgJC470nnxilbiDPITIaTJ3MraU9tpy4Oz663qmvbOj1sSH0OntP/tkjAeHDs7BKlTYFO20xh6cX/x5PQaWa0XJtEHn5zpruFe6kJHc5XsLgRgOsG1+F0QYhY1LtcPWUhhrHyVdHSgqnufj2r9JudFCRRCWOIs7JijY6VuTWoqq996dcz376L5Ch5bYroS7LBXXRzRxP6a3vc0RNUoiMdtqgulGVsWwcLyympiFzU30nLJQEs/ASXUTEsoIpEiJRY9stdkQQEZFAETxMRZ+B6KOPPv4Hob9U00cfffTxF8AL+cGeALSSA0k7HTQRu24ynx1fuyubVbdmJq+h3pmBGa9S6QySpOETZ4PE2QAmrxHlFXQRk08UVM0AFZ3QbrSIpUZLgbcFRgVtWIvHe4v3Hkf3E/5rdhpkeQtkDqrAyxRUhtApOvEkNQNSYr0js0XwPpUSYwzNZnPynN77nrKmf7rl/6nbcG47/T/vEd4jnA8uc4UkImF8TQtjK6hOQlwMMqw3JSmGmaFmEbUTxKgnbkVU0hpRo4qeGCBuDXPQvCPZftauKBIkkkiV3KIHgWB97czp0EBEbj1KQZ61gwcvHpeHyUSeWSBCeUHhHaI+EDzBvMU1x0lHJ1i5fBU5cPvP7yAyw7x2k9fwjrcexd677QSkrFy6iBUTbbaas1MgXfIWY2PrQhKxToFMarz9mHdi9ABDtY3YeqstaY42MECRKx559AnqA5tgpGGXbWez57xtGRoaxBID8ZSXyrS2uZI9CRNJV07aJnd1w28JCaYkGpxG6wgQ5GkH7wqEjDj6nX/FSR84lRNOOhFhC9Im6DjhgYcfoVIdQEuNkbPYaac9GF27jomx8jYxMVprtJF42sQUeJrYtIUyMfsfchhRXEVLQ70ScfU117No8fMIUaHdzomjatD7FA7pU9auWcbqkVUktSr33H03AwObUqnMRJs62+6wA51OivGCvJ2Rdjy77bcvWleQUlGrJNz645t59rmloek+Y3igiqnUQ8e5cGmeWfBHNtl4U4yKiCPFhV88n7HWONUZM9h9r7146omn2eX1czjikMOItEDLJony2BYc+9YTqFSqaK3YcYctaa8bA0BWKtiohqlDVgT5QoGDogm2yvve8l4q8SykUGz3+tfRaIwz3uogUdz/wMNoEWGE4IMnH88+exxImnmytEVawJHvfC8nn3YWJx93LK2RFcRGIHXEkwsWUB0cREiDlJrXbb01ExMTrBtv4JjKwj1tvLwkNnwfdRWebel118lSHn78MWbPmMFQvUZFDbHDjrswOjoakqzkBSjNse86ljjZmMHabObs8gbS0QnKPHrYwhFHGyJhXw7T2yAAIYM6JLLA2ownnvw9s4c3RwhFEtfYZrttWDe6Gk+OQoHTvP1Nb2N4eBCtBHvO3ZnRVWHMtbEkSRUZ0mRTr1UwwgfSz4kQ1GpLAsd5ZAGHHvwmKjohTmIqseHayy9i1col4GOKQjJ/z7n8/ncPMnfuHPY/4CCyrGDGICGDdK9G94Y6Y/LPqb6aWhAJKB+F4RCVg0x59pkn2GLLN0x+L4xDuYwia0AheN+xJyOlQqo6O8/bkbVr12IqdZqtDtK2IYd3HnsCp3zow3zo5JNQLkWYmLQka9JOm1qthjGBq0QBPmVk9RoOP/AIZlWGMKrK8PAwP7nhBpY+/UTQJTWhmolSpFlRLkjp8vkmp5oqu39JtNC02+3giijCCkk7ayOE54GHHiK3Kd577rz9Ds4562xWr1iFiKs8+OvHGKrMZFa9gpaC66+9kUJWqVdjXP7yHrh9vEKIyUj5EhsOtXbWEaHZ73UHsef2+xE3hzCNQSrpAElWJc6rIcQ7n/pERYWoqCKziKzhMMRIHyHRNCeayDJy5FXbL1isz4irGqEL2lkLT06tXiGKTClV7kr7yZa/DUHt4WNfVbnTtx7vBd6L8LaetAGDbSiFQTiBcoaBZAjbhIqrU3E1orxKVMREeYUorxDnVZKsSpLWqaSDVNJBovYAUVphv10OZM/XzicixhWeSIopSZU++uijj/8h6K/T9NFHH338xdDrnSCni/B5GEiqNN0Esazz3oNO5tnRBdz5qzt4atEz1CMoUtdznnKRX0xpwAEoJSmaBXFaZ1AP02g0UM6RFCEw2YtuWHtpofbq/nmL8MHhTGVBzcpaC+2QWT3SmlajydCMYTaOIkZHR6EhmF3diKIoIA/cZK+Hw/oh9N3yX802eDuEkPdAyompjLiALTwbVas0Wk1q1GinHYqWC1qztqCiIU8zlInQUYW0laOImLP9Luw9Zz+2mbEjA8wkojapkzip/DqVz6Gncb3hbIKiMLxms62Zv/ccLvrWP/GFL5yP1Io4EjgPcaTACwqfUa0njDYa4SoUUK/WSWoJ227/GjRNjjjsSDJrSTPBJ/76M1xvxjnu7Qfx6wceZO6eczADod0DQ7NIvUBokFmbg3adw1e++wOu+vEt1Bnhmd8uZv+j/5oiBSNrzNvnjVx16+1UlMf4dbzvne/hW9/bkeNOeDszCWHfatIztDs+u+F3oa2Tl7RLiOqgCejxGKMm2ROtI5zNiY2mUqnxiU9egIpn8Jm/+2uee2IRG9U1dQ2dPOH1ux7Ak3f+AmMcitUsXrSMY0/7J6om6O0qaxFGY22BKjXlBB6pFFES8/Of38HuB++DUiDSFHyOTwx/XLiSajUhLzplvR2r1nUYnXBsOnsjmnnOwYcdzA+v+T6DMWDh6ecWcsbZp1OkEcO1WQwM1fnVdfcwb/89ynujAK2Z0FPjoTHRJG07vCeQ6b7NtjvMYeWaBu2WpVIVwBqWPvs8ox1DYRTfv/ZSKsDSBYuQRYuaWsPEeM6Bux3HFd+7jstu2ZKq8Iz+bjmHv/lgjCzASjrNgtExGJhBIJvFCEjYY8c38d3v38hVt20N1rNywXO88agjETZFAfvvewBFNgKqwec+9gkaeYvd9n4zdQ1/+9kvEtU259Pn/T2d1St4bcVSFBOkkWDTXebz61uvZ2Y1SBYs/ONCzv3kx5EqLBMIAXk7Q1cjXp4Q7WLq2dejnkhhC4wyUIBOYnZ4/et5+LbbGagnqM5q1q1tc8T7v0CjAzNMxl47bs8Fl32P7/7gZ0TZCEufW8GOR3wAb0NdlQpJAK0leG+/Ct+AqWdY+cz2bdAd5s7dmZtuuoFKFBIBrXh+Oced9FfUapD7NnO3PpArL7+CHx2yI7iCVb9bxX5HHApKYlDk7RQtJDiHUoqi1aFmAO+pDQ9S+DJ1kNLYTHHXzx9itwN2JRZBzzAlRiJZ/eRipBskMrP54bU/RRarGFllUdqRpmBisLYgUnrD7SqfrcDUPe8BUZSvprDPAO2WpRY7ZBSSwW219fYse/ZRfAdIwBajKBMhPMybdxhf+9pFXPXDm8BLlj+5koMOO4CJdkpSrRKJjPM+/XGcNJz/t3/D808tR/schESIBLKCWBvyNKMocxgGD1KIoip33v8r5uyxMzUPugCjoXAeREHuLToLGqFxVJk2Kl9sBAgElUol9IUHhCSp1PCuwFoblLCt54CD9mazwYRnFy9haLOt2X3/w7j1hqsY0mt47KF7+eDHv8w3rzyYta02Q0OQdywVHaQ5+nj1mDIlXM9bd72rWUBiYkJwd8ZfzT+e3d6wBz+9+ycsXvEsVhaT5/Dli70bPeO9J45j2s0OWiq8hUqlQuJSREeQSIcX/kXtE4l4UfsFBFkzp16t0cnaVOUAFRnTGmnS6rTZZHhzity90H5ab+T6cjHy1dlP3YZ2E41ND9MXQmBtjnOOuBrRaDRIkojCWZyzmPL54Uub0ZX2gPQSbQ1bbrw1R7/xGLapvgGBIiYOIffd1ZS+q3QfffTxPwh9UrSPPvro4y8AUUrcB5RZrHtdSAQ460lEBGgEijcMz2OHI3cq/Qdc8Hbp+VGX5OlOaHNydJlSo0tfZRREdDPerr9U3/u36/Vd7TnCBj2/bkgXQd6/TUpMUv7SIxDlVKW3zdO3/xVHgeCU6KaFzQUbW/SUIZFoQnKDAh2UHckpMKhp1yC0VmOxaCpUqBMRozEhGU0B6LI/BDhrkbJr2XfRZQVDb2s9CDjOPudUDjv0KObNm8c73vE2UEEr9vIrb+LJ3zzAP114Du9411v51698njfedD24hH/8j0vYbf5cBgfLiV7p1RQbUNqjIwW6yjXfv54zL7yk7GlDq+NRRqIljD3/PKuXryBzBT5QQvz6kYcZHVlFLQGXO9pZRlEUyCiG8RbOQazj9YyDQHggNPhuxnU5tb83ZLG7FeC8QwoJRTd+nKDVieWuX97DrLVt7nvgl/h8GVFFko6vCvmpfExUGabT7BAPK7oSEd4VDNWg0YShakzuoZPnVE2Cx6GI0BXJuR//CJ8971P89J6fU1hHomPWrVjFsvHleFUnzZoobZFAlmd88Sv/zFFvO47XzN6cPz7zLHme0mxDTQUN2CQWKOmw3lB4ydlnn8E553yQm37xC2YMzwClWf78ahY1O8zZaQsQFaRIAkkogoagVg6cASeoVBNsNooylsJZkuoAQpWTX0HIwFuGwI+tG6WZFuTeI4XEk3P77bezctky8g4URcFgLWGwCu2ckMAJx5KFi1g+MkErUyWTL/jFXXczMrKainE4Urp5sBEOqXwYX9rw6IP3s3zxQn716L1oCc3RNWTtcaIkxo7noGLynltbSkmr1aJSqdApMmIVYSoR/sUI0e5N+wo0RrUyeBc8PGUUgTZEUYT3OcSKZmcC6wuSCqxduIR2o83g4MYhTYmOuf+Bh+iMThB1uQ8cQgqCpN0LtUJ7WsULCd3y+LLu3lNmDzfhSSQcUk5lRm93mhhjyLKM5xevYHR0lFqt3u007r33XhqNBuSegpSqskhykAmtVDJUq2IzIJKsWTdOTbuQPCWucP7ffpmPfvxc7rj/LpIoPAmfXfI0rfEOW1U3Ic8d1ms8Aq2rtBvLcD7FetByffLoJfphPbfG7jtDeSgKGKgo/CSbWmPefoeybtk/cduND3LSe/ci8/C5T3+Ws87+JCvWriWp1yjaHbRW3Hffvaxas5J6fZA1a1fzq/vuZ3SHNr+47+6QYV14lBKMjY2TzKxCVCHPRhBYqhUmn9xUh/j0587n9FPez3/+5mGMDLIXS5euZs3YGl4/Z3uMUEgTnkVCrr+ataFmO4o8xxgTdDS8AyFpdDKiWCHIg/OoEjx6z/0sXbWa1221PWubOWnaxmjAaKQPkRTNdptabYA8h7qSSGVfut/7eAVwPf+HF8hwdLu38CijqFBHEbNDfR7bHbUzvnx/TamJusmh7qC0GdS0s4cEXBKHDREQLwHxEoMsRI10r32w5tq0SEjwQI4N3uWTJXfljbrEqCwXJ/47xk9vPWXPXw5NNO0o3/OSnwwK6em3qbMECQpDjCntKF+I8NBEvPK1sj766KOPPxP6pGgfffTRx18cclIDaxJdHknEZUCTwZKUoVOlxxAGgVrPIJ0yUEVpPjscGTmqzCsvEWRkVNDrme3rT5S75npgFNSkr2TXYzKCkhQdKD0Gy4CvHoN+Ct2yunTDi5ImrwAesPRmQ55UE51WVsjNqsog714yWJCW+zwFGSkShSFCEYcJS1GeR4KS5SQ2pA1G6vWmAaJ7XkeX5M5SEFLwxjceiPMTbLrx63nPu49FkOKV4vVzD+H+e+4AuZYL/u1feNdRxzEsJC6ewfZz5nLn3XcQS/jsuZ/gG1/9RjlZgoP+6hgu+PIXOf6ot3Lr7ffx3TvnQpEhC1AScoa58Cv/zD/9zbnccOPNzDn4QLzLwcJxx/4VQ3VF5DyN5iqWPP1bZtcSvDQQDfGWY97Gqce+hSKD2BA8sSimGinkNOJ+2gCaxnoLtNA4axE2R5jgnaUjQ14UbLzJbL71zW9SVRFCDVLIUUwEsYaJPMXlBbHsXteYwiuUdoyNwyYDoRgdJzivsA1HbaBOd0HgpNNPJc1aVCsJzoNAU0sU99x7E/UZEUpnHLD3HsAokVYccdQJXHHNZeBTavEg3jtqg6EvyQuUL0KooQqeP6eddSpJbJk1YyYmSvBZgZCGux/9DQYglZhkiEjlCA9GhUmizXJUVKHIc3RcCSPY1LH5GMaDKfvTR5ZMSFrtQV63+Rbc8MPLmb/3dhBBhODkN5/E7M22pRJvRJSPUrSWoQRUDYCinRq22H43bvrJdexzwC7YkEeZ49/6DgaHZlLRGX97/if4t7//OnFUIS3avPu4Y/jye9/JHxc8h9Q5V15xCQP/l703j7fkKuu9v88aqmrvfU6f7nTmQSCDChFCAunMMiQSeBUJuTIECAQR8CJXZVYZRGRwQBG5L6gQEMIFAWUKg76+gEISCEmAK4YkZCYkIXN3n2HvqlrD+8daVXuf0x0gCb5wP+ynP9V1ds21atWqZ/3W7/k9hsQGLqEpSppY4iarbNKRJQ3RpaouISIiNM2EhWqIdwHTJ5GZYcLf3Yu8YbSkC9MOAZRWiIAuFeOmxQ5GrOzcyV57bkpHVYrFUhPGsNf9D+V9H/wIRx35sBRvL2Oe9OSnceDmRZZC6o97UYR2FWMMIuW669rYse8GVtb14OMuGwADVtdAK0vTAiPwbkIUjZYF/MTywEMP59x//geO2HYobT7qc578bIrBEOMNS1j8+BaOPfEYAlkqE8vipoKClmDghCc8hQHgxy1PeO5vcMdowNJIMvPKUG7Zj3/97L+wKquMNtkM+lRAhdEjhhVUwxR2bmUWkHMkHeaU0KrTFe2z0fe33pVFHvRRgdi0+NIy9iWLel+QyMUXfJSjjtzGWWfcgSjD2X//QQ68/6F85GNnc/RxD2KAIkbN6Y8/g/0POoB6rYZo2LJ5L978F3/BoMo1R0d8DOyxtCmx1WvwUjCsDCs7YO89wEeNDobTn/8CVgab2GpStEBEoYrNfPmiryIYWu8TgV1HYoiIBLo07hLVhmfvAE8iwgVQBkIBeoioiu07buP4Yw/HUidgttzK7XfWbB552rWruf7bFzIaWCocIvDl/7iYctMAXM14FbZsltQG2JK5/SjsbtqWbrEIBEErg0UTUFSMSB7E1AuJWbADpgO7kZgBUIUQaJhQUOTf3aD0vbM2NljJCQgJLPTnlLxsvcck2b9QGciN9/H86Y5nf623NPSdfcjgKbvESjGxagO6H9bfOCCfrlpnQqigMcmh7fQO5izRuc1tbj9hJjHGuarH3OY2t+9rMaZO7+z8vPPO46STTvpxX9r/wdZ1fRXk7MrrO9zrwYQQQHQCHQNjFCo5mrsBH2Pez3mH0ruOfbUuYo30YVnrwqqYkoO6pCHd9YbYgWMRJZoYE6gaQg6x7wivMYOmu/m6rHPCZVfS2D2Zh3yMvusQ00ln5QNEYmJ1ao1zAaUUSiWWRc6XSuoceCTDzzqa1N3onolEUI5eQzOqxIAEepYv9MyTPoFHvtjW3UVhLIQuDXJLiNAqixYwsQa3MxWgjFimJEgatTTUlM4kJEMi0dXUg4qA44WnP52Xv+SlHHrC0TREKjyRgr953z9y03XX8YbfewnQEIsy81taBJukACLAGJgAJU4PWcu3O4pg6MLjZ0upJGDQ/XN1IIomQ9FlX16ABLz3aC0QFa71SGFTIgY/Bh/x5ZAWKFlFgIYRAIWfOY5fgSIQsawxQIAi5BHdGaJumyuXhBYjYfouqRIihNCi9HZuvvFGfv7IX+Uzn/4cxx91GKJg4kBZUK7BGEWDIcSUIIkYQKW3rpECiFTNTjAaVMWkjlSZGjgWUHjKOIFWmNghQXXqsg6CAeehkFyuNXhFo4cEoArppqJyfb2SCN5P0EaoQ6CQAmk1OAhlS9SCy2C/hlT3JUBwaOl0EyH6/J5oqLkLoy2aBRoPQUPEUcUaEUOkxDmwRBAHKiSKr7bpnY+CS/KdKWFNfl61BUdkhIBriSYlG+vBxZnsydMwUnbfOY6kdylkUApSkioNURJTj7ADVEUdF1K9qAGThj+CgYaARlFO0ulbAbEe04P86xPt7B4U3SBxAv19RCIijuh2ImZI8IO0Kni0DhAtISRytQsNpmnQZZka8qjoyLqNTiDqQOXBLtlEG0H71P5G8fgMQijAxMRjq6VB0FgSuNsAkmUCiA2tsQgR49dAlTTB4oBSA9GhpBsUWwEEzygnSiG9v3lEqHvfo3RDPpk56TxozURlxpprKVVEVJvuzw9AwcSn96tgTKq4i6lJEQjeEasELpowSvBPrg/9Ny9A8A2l8YBh0lpUJrBpQMcEYhK68qtAWWrSuY1O0LAOLtFbbUZdu1GvaNKz79suB9QZ9FL4iaBLBWEtA6nDXCVaUJpJ/haUPiCqTcR4ZRGXPoZRO5ouYZ2DoQHJQPScKXpfrBsAXl+GKRQ8T64BY4g+IDnZoc97SNfGCKm+dtHkzJJMk9yO9D5CHvgNoFQBUe7WP1Hfx7+ZNecajDF471HapoFEpXf1nyT2w9zpOk0GUO+5/5QOF3s/MwLIesZnKscEaQLQhjRS2H9bZzfMZde9u+xqPS92Oh7xI7GuX/KlL32JE088MckjzW1uc5vb97Gu3Zi1OVN0bnOb27222TGVH8YR2V0j9NNtebh8F0AUZrU9CSo5kRGUKBRZ7HCGtTPdceqjWr2RAZOsNOsoWbvOs+e8PnJSIdKFUoXEGuqc/hxmTHc13fIf4lHfW1BU6ECgjQeUfOIp/0PpVHjGTNlrgprJpu6BFkVIHWHptALzBiplsIl4RApENHFdmBmsB05mw/gChVnAeYdRLiMLAaUTFybaNAAAIABJREFUlJF6YCWYvYjiUvnVjmFpiF0IXYdMKwhKYWnAO5o64GKJxqBxNBFiaBmIQ8Um6Z1JiQRFoaDNQHxQHTCqQQ9pXRJi2JRpH0FBI+k+NAodBLwnWJWZt6p/0BHVRZYy8ZHKCG3bYq1G50oxbhqqskqJVyBtbMEHj1KaEEu0KHLUccK+DOAmKRY5Zm1Jk56U7nudCePQOudbEVBK9wl3kFQRfQ/uB9pJjc6VRhQEl7JS1x4aY/FIAnc7XDImTnQUQx1WGagCbAFtIOhIWaYBDR8iVknqQPoKlEZUx7bJDy+SDxqIISCiQFuKOH3PUpCkJhKT8EPsghQNRWbqYAETUSrVQ53rkQlZ1qEIGcSfgLf4doTu5D1DROth2iuAkQTmRyIxjHrwMBpoolBgc9UORDdOGYOdSpnLJZ9PNF1YpCE//7vRS5zFzaejL2nmY4tWINhUPirgXYMuTDq+0fgYUtIk0SCLgJoGeNpUzkq3RBwaj1AxiSYxcXWq3C4WiJaciX6Nshr21+f9bFuWmFQxy0B0gyvBR5SSDIoKokZAujYlCqIm+vT8lQ54AoVSSLGQbz4DMflx6gCF1unF8w5XeILo/n2YBIfVGhsjvnXEwuKiQWMyky29H0arvqloa4NVQggCegEkYHXAEnAERNLR0zc5aYM4lwBEaRyqTK2hAPg2N/Jqug8dshGJ6WtAqZPUhfNJ9qBrIEXndyBVqoTaWjIJ0xBoUDPAVpIocTQCBoNR4J0GDDFAWXRfvgRuezGpTYqkUHdtevy9zOeOoU3vhJlBxUJ62D5hm4R8CI1CUMToEDHooiS2ASnKtCxGoo+ITdIOugsO0IpJA6YocS5gZZyujwGTkDKhWwOu9b3Ewg9js35T53PN/SiYDfWedQOS75EHh2xmWdopmKfj+mP0O3eDxCQfRiLYfnBz2pLrON0tzPhJG+ez4OrG+axpk0B5pW1ar5OKt8zeXN9gTr0WMnf03oKi6fuoQUJe1zFlZ/6XgMrtIIVaX9CztpvqONvWd8OrHp/kS9b5X3Ob29zm9uO3OSg6t7nN7T7bD+ugd9uFEFJ2yx/lcPH/cTYTrLULKOozGJO26hicU0QwAX9TpzOud3ajmjlg1wPcnc2wBGYCzyMZ47hbu/vnttEBn13OhmWpr5EyoN7TOWRm6LqTdOW5cUV3AbEHM7vyVBmAll79v029YzK4KomVlVgahogiYDIwMy3DTnFsvZvvWJusMqqWMMri3BhjDYjtWW/BCwrBB3DaIDhGZWYUGsH7gM7EsugTa8pqQGne//GPdcJ6aBQejdGaZ535VCT/I4IfB3SliMrnTj+0PlKYghgcxth08BawGp8IWTg8BNChgNDQ1BNsWeFCxCghREmhzSphEcakUhQRgvcggiiFnQVEaYlNi5QlWgltcOiEZoJrEphQVQl4KoR6dZmy2gOrLKtrE6ph1dfPjClmkDxQ1zVlWYItiW2T2phCEYNKgAwFP3PIA7ntlhvISb77x1Vo2EHHssvLgwet8KKoo6NSRZKQCBqMRYlhdXXMaDjI9dllwDghMR1437gJxlSzCCkhBLS2aVufGMrKdh3H9DZ632K0BmUJQREVtC1EGiqb62AGV7smWBkL1LjYJMasMWgFTQ1FkV4aI5amHlNYULEFIp6KOt+yNUD0aNHETApUWhEpct88o6l0IE0ELbgMCpbW9vV3Km+RX8NZVlHseE5puZ5pJEQpEI8uLKFuUEVBG9O9+tZTGE3HsJ928rs/QmZFB1wYM6gWp2NMPiBW0zjQoaGsKkIG/ZRS6V2LeSIgEiEIQQWUNgTXDbKkAaoYIxJ0BsFTmG0g1c0u8ZraDSMwdgNLZKzRx8TEKm2/FhHGY4celknfUCLGWlbrhrJMUHDX0hutCH4F0ZrIEFMKsU4k28TI9wTfYHSBRuNjbudDQOf76Vsy28mMQO0bFrRKz1Mp6iYw7CjhIYKxSCaQET2xrpFBRdOpEQYw4lMgbYhQVElrWHUvSBeobBIpWKVrQgeMMqyOxyxVA4zVjNcaBqMif5tC1thN/yQEVCBTvoXVscMODCE6SjH9Pqg8iAN55CWmmUDdBIoyPau6CZRFAsQlgljFpF6lKgtAECO0jcOWJuFuubxsUTJ2kZFRsLoGgyqF7uvE8vUBBlbj2jp9C76PxRgJIeT3Q3r/aSNA+tNqXcKiONumSIIiYxdu3oGJXTs1m65+3YjqzHLoB2rWbbYRpJT74L/IhpPleRqEmbI/e6C2c206bQtykqdu+3vhP/WXEFMZRkmxMht9J59vWBFBfE7E1EWSzHxEY9fOSQ8sd1t0gLDO3mrScp8nGpvb3Ob2k2NzUHRuc5vbfbIfBIjujtmw0bn/6bQOIVHrFwHTuG3SvEMV1jEG0r6zIN9GcGBaursLZtq4rPe60767QzE3Xv49sd0cR7oVIvd8vrGjsu6iNbs43LPbzfSVpiun7It0/JieQ/SZMZE67pmOttvb3zWxQmRUDadFGxK66VyLsZboVR9GlnCJtmdUaK0JNehCUbcTrLUo0Sijab0gYhLgYMBPAqZShJhurAk1hbJ0odMd6KEQ1uIqQ7EUVhHXxsjA4kKLKAuV6u/N+ZpS6wQCthF0waAwrIYWq0vW2sDAKpxviErQyiZmjIfCGIgtUSKemLI0kwA4LSBVRb02QQ0XMEohvgYC4l3S6ASCESIt5ahIrM0AI1ulkFrlCBoaF1HK4EPNwBjKQicETwxOGaxOYbXRJVCDsAXaBjVImLRol9lmFb6Fws48v6bJVUhwRlBicqguNK2nKDU+tIxGZS7j1NnzzmGkgAi1d2itKE3B8o6dLC5uSmzfANpY8DqjyQqtAmM8CoshpanodC1aFwkdhmRBd+BkB4jrBD2GOmFCjW+w1lDjKNDEkEHE/PqsbL+Nhc0jWLkZRiNggEfR5lemBEwQ8A2ogmBgHKDQKfw6mkjragamQFuVMjxVRQKh+1dw+v5FEsq48e2QfH8xAxBRXGb12emAQwgolUBnJ6mMB1YTm4BsYNv1UhpRI2LRtEjOGi0dKm+Szp0YKDDEkCRGnJsBl3MTEDKrFxUSMxWFMuAaj7E6g3g6D154tLZJckSlBF5FkQ7WZXNO7N1I34ZIoGkdpSlAFUl/QgK+bSjskNYHiqGh9aC1ofUuhYLPAKKrk5qqSuHzVg/wvsERwUOpBVTAxWWMGIwu8a1CGzVt8bQAlvF4jWKw0D2w3ipdAI7uwQ7K9M4bLWA0rvWURX4QMSCDEo9h4gI6KLQCHSKopMk7cROU15RFSXAtyiqUWAIpOdx4zTNY0EQMQmBhUPaDhmVV5DJPbPUQE5ZsVYuo9B6FxiHWUA3S/qUoaEC0xder6LLESx5QQfB1jc5h1aZMWo2+EUo7AsYpw56kmS0rxn7CQEpwYIvUhZr4SNu2LA4KNDAwmRs3TLq3pWLaBnbvv/7BgJCI7LJdB5TOgqQ/7Tb7Le8C3Tc4Br1PJUi/an2iSWFjA7Vr+PquP+Xe+i8bry9fUT+a1v3c5e/uRmU6qH5v/af+/joFU51Y/70swayPqKbz/jrygHH2RVN1TPcgkAaQOl9/phpHhBDDDxVJNLe5zW1u/3/ZTzNNa25zm9t9tB/GKd/dNiLyU84ShR4QjXdfDjMD+cl2KUo166r2ts7lXkdICNOp94o7RCIv78LOCOv3nT04M7v32/2AeUfVmp339K17MZcEVqQ48DzfeJ156sghneCAF9axSxL61cV0FumZ5PBxcohyQONjxLlAdPRAzvqy6J6CAxwhJI1R71xi4NkCH1ROsKGmYLcKRFoalzQ/6zqRqpQFXzsKaxAibb2Wbk0nzTxdpkvXpaKZeKzSNM5hlSUQ0kXWLtM0Ag2CkVEqxQhSDjIrdl1tAFI4r+56YjpRPryPeJ9AYmMVITqsVmjJ4X6kMFTX1j0LsAOKFSAZ/PBNQzmskOjzPoklik6sSfpnFXExd7ryCRRQt2tEGozROVO7ysCbgPe0LmQt3YhzY6xVuEl++LZAYjqVw6ON4OoVjKFX6G3bBiqTQi+NxmddTJP7gLbUOOmAjUBT1wkYRTAmhwh7KLWhDTWCsLhpU18flVI0TZh2jnPBKwKRBomuZy8msMtilcKRkl7F4HMVi0nWwHti9Kgq3YCxFY6CBHYaVNYXiC7ViYWlEYQWRkv82hOegsiQUlccfdwvMa7TqlTRBNpxIgnmTq330AbBmIrWJTCbDA6ZvJFzs23HjCbd3djsq+iJ/UCar9scop3ZcjMtm5hueejf8dC91zFpqeosLBG68GbVnYMpEz54YtugJPad9JDreuvaBKOI0LRJr7JpGozV+BARlQDy1ic5DAAfHD4EimKatfnu7jnE9G7napuft6BEkm5nbh8l0r8nPfM2A+KjKoGGHYCjdUGhVQJkTaCuVzGStDHbpkEbRdtOcY2mrgneMBhsScWTy6ptYx/eWjc1aEXwED0YnY5HAGMt9dgRfEaDEVyAoVEdEbMH42siylSJzU3Hak5th3c1ofUMhqnV6YJ2QwYl47R4aOoxhJifNQgB7yeJrVtWjJ3LZezxXfvnSHqupPvzMQGMuihAoJ5MgEgT61R2kTSYotJ6bcCjUXpGzDR/A6wRhoMi19uAb9fyNcV00dEnGNz1uyHqB3NSQgg9U3TWlFJzQHSj9e3NNEt7qhlCSk3UfedmfYnZaaoZLrm9nx0n3XVEh/vmv3R+0Tofa+Y6vi8gu7FO3Mvr2J1fmf0YydP6gfuNvqqCrLu7bl1M16/y4FKvZuTTKIYEnyQn7m7AfW5zm9vcfgw2Z4rObW5z+y+3WQfee9+Doj/t4V99b7FD6PoOZOdJ5oVZr286sJ9+q9n4391aR1GMM793V+Yzy/K2UZj2vOPUKV5/xq5DEe/RvMvpel+tO4qS3A3qqR0bc9DvaoHE+hPITK5Zp57+sUQUIjZ1tEShjJo+p8yomALQimlIWUCp9Hy1MYRclEmLEJxvsKpgbW2Z4cjQOIc2iwRgUDAlC5tA0v0S7GCYmGj52sbtmIG1SEw6qM6RWGcEei6YViA1KEWLQTCoDh1WgCi0sngcJlMPIyWCgdgQGoeSIuHFWjPUBa33CTSVFOjdOsGY1OH3zmFsEgxMGowKgsNFjdFJL9OUKVzfiMb7FicBbQfpOeQCNQQiBi1JQDC0EYwgCiqVwMhxzgpsVEF0qV1BaZD0/Ot6QllWEMGUpLxSCYeB6BDReCKmMICD1Ug5sPiySOBIDvqzGNouyYRKmpsecJMJVWUpqpLxeMygGuAndQJfFITQUKlBet4BROpcT0p0UeAAU2QamVcYAsqQGJQ6aToSJGH/gDEaT5uYakJKVy+J3dO6FmtTd76OFhFLzMnDugovRhHbGjE1F33xArY9+ml88evf4v3nHtS/LTE4ii7OV6fjl3ramdZaJVapi1TGJuTIAcYgOtWgUm/sPKd3clYnOcSABJ/BRJXJSynXsTIRgqDtQkIoVYAQcUr3gL6v2zQooELOIa369zmVsYA3iNEYS0/8bluIRSY+Ro/k2GkRxWQyoSiqzN4WBMvaeI3hYJjCtydND3Z2DCit9UzSEIfNgoNt67F2IxicXe48SKRzgp7WuwSmo2ibgC1S/bbKJJUN6b8UTOoxC8WoH+VJpHaHZKHEmMs2accGRGuIQ7wP2CIQfI21Jd45tPUUpYVg8qDHWrrPVlMUOaFaBIpR0hI26fl5F9KAQMr8R1UlYHcVwWIYANLlEPQedAK3x85RGpMqo0vZl2KueEpHlA7QRoI2WclDo7UQfEvTtuiyQomiKEo6pNT5JH3hvSTQWKBQEY1L7UchfXnHSY1UVSK+SwbZfQvRUQ4MYwJGSqZasSWxbREDPkaiVvRCsHWAgaLxAaNV+qYJxBAobJESy9kyayAXRB8otcK5QJCOuf/9v96zA8ed5NAsQ3TuP82O0AYkZ0XvlkBOJDabRZJATsvHrlRQN/1zdrA67uYpxbtf9UPZrMRRn/Boxk8Tz2w4+uxJfzT+U0yDVesA0e56uvvK9awbLFrnO6aElP0gVddW9OVMuvZIGknpjq1U8mfmNre5ze0nzOag6NzmNrf/Eru7JEyzjv5PO9thCnJm17JH2IT1YfXSbda7xTKzfP3Bpsecerx6ZmHYsI1av6xfNQP3SeroR2JiD3SLkXRs4R7PfxB77AdZ0gyT3EHolQnZCNx+vxoms9jNLG48Q+BLYbTrO7EhJOAhgQRq/X5RZTDZQZyAlASfQ2odiElMusoagp8wHCUQszAD6pwpOZAZWaZGS9IKTYBnCzEiUmRtOlhrd1DYrahSeuxZKZU7KS0pQ3JB4xxVYRi7BmMy26kFiun9wRo0nlCkcGUdBVWkElxryOBYwOoiJ55uwAtW25TwSMDoSGhqxGiU1kQCpQKPMHZQGvDNBG0Fos0gW8tau8zILkJMyWGcUkC6DmNAGQEFy6s7WRxZfIgoZfuy0lpPCTCSmLZluUB0DW1IjDzKkEA8DIihJRLahpFJYeyFTXIDrYsoU2YdVI+mTYlRvCe0kaALIjCoEgssiqWqBuAbdEYwnYtYazrsCtFTh2utTtqFTdbIVBnc0rZksnonVaHBVgiWto0UpgO8FD6UGYh0UBaM28BAG6yx1Bk06Qh6Ho3CQbMMeoBTBq9LyrjKW9/yV3zxom9wxEMP6nk+y23NyJZ4N0FrAxjWmjWGJaCEZm2NYjQiRIUxQusarBEwhrZpkIHJTFtSchyhD5sUkcQgWvctMDOAQBouURigxtUOYxehUVC2oBUxtxmuBVtYpqGbyYLkJChCf9wwnuAGIxCDmURsIay2MUkliEBbgynAtSkZWEitSQgQJDAcDGldAlHKstglAnUyaSgGBUqgHq8yHAwJIQHYUyZroJOymNq0zU3ZrQPBt9jCpoEIW+LbxFCMCgIBTctCWaZD5uvwEYxR+DghhgarRyl+QEHb1BRF0uBMEhotSjtcC8Zqoh8jakjjUxNvrUBYQ9kttIBqUnvVRBKA2yyjbYHWZXqUvnuQLeO2ATvCMaPLG0gNnzH4WDMyJYlZ3VLYrMMbwbk6k40dmLJTrcjFlRJnVVrjCCyvrbB5MAQXiUYwRarnRTGgbiKFEUQ1hBBxcSGF7wPBTVDlIB2vr4I+VZg2ZVWLFHgCJQ3EQGgsyqYBCCUyVef2QKlyGLzKQHTEdoxC79C2oCG9psM4QYzgnUZb039DflCwTAih95c2RtbMrpvbdLC38wMkf6070F16bY1p+yO7MB9nvIXZRJd9m7XRm9iYbPEe2Drno+MPb7iWuw2zl/vsPyHrAd3ef4rrz9T5ppEuReCGfSK736GzkIHmfqBMQYzE4JNu9NzmNre5/YTYvEWa29zm9iO3jTqizrndshpijD+1UyDpLXZTyGP/3fqsfJ+mEGeWp3WpPNsMfHWiedMy7roJ/S6RHEZmCBgiJjOEFDEaYtR5kjQxDSRLUwIfZ48Xo5pu/32m9ceZTmn/ezcRNUSNigoVdZ4UKqZ+bj+FpGmno0cHjw4tOjZoJsQ8BRqi5AzcU2wxA6IJAHXBETsGqA4YvWt9TqaYxnWOufmm69h7zwcgem/KsqIaVAyHIx627RjauMzlV3yDAw44mD9901vZNFzASoUd7cWOtRWo7+Tma6/gmONPS5nl6zsRtcI7z/4QD9v2aFYn2/nIh9/HE5/6VFYaQBIw+eIXvpY3vepN3HXtNzho3xGveONfURcVJSv85R+8iAce/ijuGsMtt9zJqSefzJ3La+m6mfC9m27gkY95CnetAHUDccLjH/8rjIZCWWgedtSR3LEjIBou+eoFlGaRP/uT90CA66/+Nr98ykmM11aJUTjttNOx1nLJxedx3TVX85hTzmRtjZRNXBzvPvv9HHbYg4ms8Y8fejdWNEYrjC2oRntSLfwM519yBe1kGeIy5/z9O9i8tITSQ0ZLB/DFr1xJJCsnZHS0DSGzh4FgETVCFYYgDeg7uOWar7F18yaMGjG0e/CJT36e6y69kvtt3sRiqbFGGNgFXvPaP2cMtGiIO3narz2KBVMwHJUceexJbJ80eNa44bqrePQpT+H2O4AwBnZy8MEPwJYDCjXg4UcczcqkSQCsT4MLZaloAxSiGE/GiXxmwTtFNdjMrddexSF7bMGKZWlxE5XRKKv5+aMew3gCK9dew88fuMRr3vImhptGWF2x39KB3HjnKjXwnW9dx6+d8itM6gkxjEF28LF3/SUPPPrR3BXhxitvYnXHTl77yv/BkqrYJML+W/bi9pXIKnDjzXfxyJMexfZVjxkOk96lF3bcsZNfPOkRrNSreAIXfOVLGDWkMgV7770nRx39cO7aucKNN97MYx/7eNrWp2RW6yyHqHbJ4qJP7Rge5xKNN4ZV7rrzJvZc3J89lvZhZCqMKnjtG97CpIVMRE5AY7DMZi5PDPcANNx++cUcftj+vPnt76AshuyxMGJzscB4AjUpRP5/nXMOVhUYW2G0ZmFhyIUXXoRS8OUvX4gxhkFRMChLnnzGGUzawJVXX8+jHv04VpYjw0GBkpbAmLvu3MlJJz2a8VpNxySHmXZ5it0AXcITlWUHAooJV1/xTQ446DBEDVmsFjG6whQjHnLkEazuvJXvXHkp9zvgMN7853+LtSXGakabtnLr7TuwGq696nJ+8eSnsrwC1gwhwNnv+QiHH3EMKztv5cbrLme//fZBiaWwWyirkle96v9OGE1s+cr5n6daHDIwCwyrBY55yDHs2LmWmPWFcPbb30pZFCizwKjcj//4xmUgy3zv9qs55XFPZnkNQutBOW699kZOPflUdtYtXiyWHXzknL+hrIaIXsCavbj4om9SGsX73v8ujBpitKYwmzFqC+VgHy68+Ou042Vgwrvf/x62bF7CKsvS0h588d8vJQDjYHBoShsRxhDu5KYbruKUx53BTXeBV6CKipuv+y4n/+Ij8T7Jbyyv3sF/e+LjGQ42oaTgyCNPwHlFYCff/e632Hef/RnaJawWisLyxje9k6aBa6+9hif8X6fQtA2Tpkn8eol896qrePzJj2ZlvJO/e997qJbux46dLRJ3wvIt3O/QB/EHr3sra2seq3aF2Hb5kmTQKMYsWzLjQ/24/ZefhClEsl+SPKhZ5yRGSSpB+RWM3Uc9xDTFCMEQZ6dosy+0furC7x06TwaHIdwH/2VWySgGsu+lZvw2WX+f6yZ1384dUxSCx+Np8bQEkgRLX4Yb1QXyhcnMFGfbs9l2TSJRPFEFolFEo/AqTXUMNAIhy4bMbW5zm9tPis2ZonOb29x+pBajT6HGRK781uWsrq4yHo8JEbRSxJxVXSQ7fXkUP0q8R/MZat69nM9c84YwqunPHD7ULwwEARWSQJ303uLUVPb0Qj5IulRJ++WQrG6/pIMX6EK1VH/usOGYKh9zhmUVO4ZVmDIZo+q3mb3bPlxvA0AxzWg6/a0I+drDzPLEuvA9uyHMHEvtcrzpMWfCZWXX83f75nwr92iedtzAcN2gz6ry+aUvq3RNQiCoiJf8PGNO704X2jXtjCZCRqQoDXtv3ZN9992fcjDKjM0EHnvpNDOh09Pqqlhdj3nIQ4/m3E99mOEoLf/P/7ycl730t2mbVYYLA1ZW4KKLLqMZrxAjvOwPXsXJjzier11wLkEJ1aY9GNewuGC4+N+/wPOf+5s8+KhtgOL000/n9a8/m2/97//N8Uc/CNfCJz7zeS75yr/R3PkVHnT4Ifzdu97Bb77g+Wy/5TK+/G/nccCBR9NEaCYrqNBmjT+BpiVEaGSQisMo3vDi36KVyCRESrbz4hf/Hs9//u/woQ++jYdtO4G6voMHHHoyjzn5key12WOMwRSWd7/nvVz/ne+xvLyTQdVwzTU3o+2ASZue01e/dD7Pe94LOOb4E7hz507OeMYZPOsZz+Sm79zOk379pXzkE+eyMALrwbLKR979dv78be9gx3iZoR5y5TU3c/zJp3PJxRdyvy25rimS9mZ+3CGQsm8TETzUK/zSqafwP//mb3nCU5/Oyhje8MrX8NgHH8oxDzuS93/yXIqlPbni8u/xyFNP5bdf/Hw2bbK86vdfy7i2rPgdICUv/N1X8lvPfBYf+/A78AIhOAYDQFWcecYZfOifPsJDHvpwSolc8JULOenER3DBBRcwtBWhaaFIcqWEllFVEkhhwKUBWkdhSg4//MFc9tkLMQOFirfw3Ztu59de8NdJerUN+NWGCy7+BreOa/YK8JIX/C6PfdwTOe+8f2VUVsRmjA4TrILLvvR5fuO/v4It205l0sKgWuDS/7yM9376Lzn2Xz6JOMd7zj6Hx//yaXz+C//MeGWZpcUFfI7sx0OhDJPJhFFVEgUcglRDfvkJv8QnPvpRrr7iGs76Hy9ncbjA2s23oWJDcI5Q6MQYBVRK25Xfwfw2hoBWOnG7styEqJZ6vJ3jjjuOD37gQyzss8a137meIx55Ji984Yvwo6xEKSqzwHrZ25m2AAZWseOONf7ff/si25s1ltoJr3nJK3jkox7Lv53/L2wqLU9/9rN4+tOfBtqCNrz7PefwqJMfyzXXXctJxx9HvbaCLSpaD0847cl8/GOf4JiHPohhkTQovOgU6o2hnkwYVgOcDjSAwZBzjq9vpzJjTTLdNGVj96Ado9Jy2AMfyhXXfIpNiVjJd265mbOe/VTKQiFGsWN1zHlf/gq1r1HK8cqX/iGPe8QjueQbn0+SCpRJmjfAV774bzz3Ob/OQ44+kqI0jJsJ27Ydywc/+EE2LQUuv/wGHnXqi3jRS36L/baMKUt41OMez8c//CHu/Nb1vOR3X0g1sLSx5RPnfIC/f+ffc8stt7B58xauu+J2TnnMcZz39Y+yVk+IlIl1bDTEFudabFUyDjUFBe9/93v4m7f9HeO1FlsYrr/iRk79lcfwuQs/xxOe/Eye9YxnccMfYFx3AAAgAElEQVS1N3HWs1/Nx8/9J8pFUMFjWOYDZ5/NX/zPd3LXWs2SGK67+gZOOPW/ccFXL2K/vYQQuja+BvGIaxDRSCboxqBwvsAWQ3ATjLa8+nV/hjZLLNcraD3gJS97PU9/4pP49CffTqDl6GO28Q8f/BiLewhXXHkd2x51Br/1gucSg8PVa8TYYotRhr01Nlg0mmAUz3zmmThX8MLnnslHP/wuXv1Hr+UZz3oer3rN71ACPjq0fL8uWPq2ryzv5NZbb+X2O25lMm52Kz3UxXrsPubjv86688VOSiKmet75Cb2fJoHYsaXTGiAx35MvEfNbotf5DULsfZK0VOfvfyRKIPbnSWxsiV0pdIOmnd5l2lsRQFqENl1DGBExhO76gCgh+WSwi4/TLe+SW+oYdvGhOpPY+WO5/nX6wLPrOj+ju2fxvT88Q7XOJTHr20z9pq4tvcdesASi+HV+mUSVr03WnSfM3Fuc8Vf7BHIzvlXM9NEoqS+QZGMEcp0tiwH77rsvB+y/P5WZ1V2ec7TmNre5/XhtDorObW5zuw82dRJjJIuqRy4+/4u48TLteCWtF0ukA+xC7+T6KMmJCpKcrQ1ziepu5xBITJuUGVhyiPf67sHdz1OHNGfaVD45xqELukohPyoUidEoES81QVxyTl2JRIONDqLDq7S9DiY5liLZ6Qx4AS+GiEDQSIQiOARPFEcg4DNArKOCEPEbHGyTIQWXY55UZo4G7QjE3jntnFuvkiOqfXKym5yd2rqICirxKgQCySkOUSNRKLyC4NNIv3LE6IlRUCGxIhqlCMqhSAmEUqdD9+funeTsHMeYOxh9JyM53ZJjakMIuzjrIcb+txJZt5wY+3nPnJ2xjUyaXeppXqYIeYli6sjnetGxUPP2SgshNPgYuGowYs+99mXvfQ7iiKO35TBWhRdwAgaXdDajyiiwJgZNLUItMATEwRZbUkVHqaFtIhR78NLfewMAIjUve+5T+cT738adqxNWdcm4naRCaOBpT3kmr3/Vn/KFL3+VOiywNFzi9FNO4cLPfJzjj9iPD73/HznsYQ+HPRWT8VakLPnAu17NO//q1Vzz9St57gtfy1//r88ggDURHRq0a1PCEbOJ2i/jdbqnlau+zYfOeT9v+/zXWQNKJrzoBb/OkSe9kFtug4P2XkDUGq9/zfP4yz/5bd745j9h1cNqPeH1b3gTr/2jP2dQLgLXUhVjgmloI4RW8awznsOfveaNfOoLn0MNlwg4iDvwzQ6sHlKolIy7jMDqdt7yJ3/C2z/8aYJdQKLnsPvvzyOOO4Jrvn0pB51weALJ6kQjNJjUWbddgHWSffjyVy5ltPf9OfWJp4PAHkN465tfx+rV3ySGhjgYkFIHWY74uYNZMLdxx607ecfff5bPnvt5IpsQ53nd857PI09+BLd+73ZiWWDUMq1vOf/i67ir3YOHP+zhCGNaVjnq2F+gWQn85yVXc+xRh6Jt1lHEgYopGZcqU/iwn4DxRDXAm0XWEBaz/mmcrODrVUoDbuxZqJZ46Ytem6q3uosXvfgsPviY36TZDk0bicZTsJPxuOaJz/ttXvzHf8THv3AVwwjXXncz237xERy17eikoGCEZ/3GWZz7uS9zwzcu5QFbDb7ejsiYyAKT1PzgxRNJGrMBYbU1SDEAWaW0LZZNhBpK1aDCdoy0aFUyzq2EDQmzi5LacUVAmwJcCvdOEZargKeILd6vUI4M0QteDbjfwT/PcCFv51ui0gQMOmSgQeUBp5A67iIjdGF55e+/JnW5ZYXfefFv8tcffzZ37YQ99gItAfw40Y2bCSeccBx77f+z1L5CQkNhYpJnUGCqPfiZ+x3GSE+w7nbs0LG9VgzKJOMgtcNIw1qcoBjgIwxQSIjp5Q0CxlL7QKENEgLB1UiRqa+xwbsGU+3BqoeBAqsDul5DtQ0NgVprpFrkJb//aoJKg2MvO/PpfOa9f8vOtTV2BoexIbXK7RpnnvUMXvXHf8T5F57PyrjFY0EN0GoATCiN5eAH/hwpmn2CeI9niQawA8WkvRVROyBUvO4P/pSPfuif2Lx5CyG23P/+m9h27IO54YbbWNh6IOTvZwigJD3QNoxRVYsn8Kd//Fd89AMfp1AGJXDw/ZY4+oif41vfXeXhe+0L3EEZG4JUNCTxDCNrsLzK297wZs7+8KdQJskBHHTI/dh2wjauve4q9ttyGIXS4CbpQ+Q1Fo20O9m6CE0NlYVWKpQdglvl2utv5X3v+jQfP/ezRD0C4OW/8WxOesTR3HXX7Uw8tOLxEkAsypQ88MG/gDYwVFApqN0qBSMmARYEiCXjtYZGDAUNv3XmL3L+x9/JsSecxnKt+fIFb0c8eA0iIbVZcUoZDZ0PlemN3/3OlQTfsDiy3P/AQ1C2oBmPCR6qwQDfJ5SClI18/RDtbJb6dbrupG9n8puk/9Z138cfRvNdRXL8iKIWg8RAwRoQqJUlYiiCRhFwai0P/pbJZ4iaKIpWa3R0DLyHEGlUiVMJeBM8JgRsdEhIfpeTMklkSAvE5E/2wGdHaQSVtS4TaJh8mVn/L6gWHRS6LQCNUxGf5S99lv0AMFFln0Ul0BWfQNOY5C6U+DQ4nZOFBdUNwoKOCuMVUaBV4HTyB3WA0iVQ1UvynTuwtwcpg03nk0m6kGjp9MojKv0GVKbC3p2Xq0XwMe52/cb8nr1vNDuwvXEQXYQgsZcd2AhjJn9vpo5kprP3vk8+J6LYvn07119zGZsWN7P/fgfSg+Qx1dP10hKzMP8cOJ3b3Ob2X2fzFmZuc5vbvbSwzgPvBpcn4zHNeBU3WcXEtp8sLTo6THTrlpvgsOx+bmJz9/OYtrP4Xebd+o3z2e3ScVo0Hh1bbGwpcOjYYmKdr6/p5za2WJq0TAIFHus9ZXTYHFAlyiGqRdFgo0/3HVqKUGNjjcVhY4umRtNShJYi+rScQBEDZQxYAkYCRtKxrW/QoUGFFhUdJqR9TPRYQirXEPK9poQ5ui/jup9sSPdpY0sRa2wcp4l0fya0FAQ0aftSWioJlAQKFbA6UIhnoBoGqqGQhoKmL4PZycQWKw0Frp+6dWVsKXOd2DgV4vppd+v7qdsmb2fyvmY36wsJGDyFBKwEjEAhYGPERqHIZV5ERyGeQjyVJGDG+pqhjiwWmlivcevN3+X2W25NWd3j+s5BJKYwvq5j4KG0FcEUOJ0ZFxIoRWhXx5nxAlYXgGIyTp230DRoEa7/7vcgKoY6ZRv/1SedyZnP+x3OfMbTEFeDpMRJv/e7z+O9b38LO2+6nXM/8zle8cqXExWsNpZquDfHbXs4l/3HxZx44okce/xx1PUYbWBtdZWrv30lC6MBSmkW7FYOOewh3HHXDqwB8Y4YHGtBcmoKR6UEawuu+PYd6f3Xmqc/5yz23X8fDjnsFzjvvPPZe+u+PPOZT+FpZ57Oag2gaepllFvBCPzqab/GWc95AaeddhqDQUntDIECJKDEMZ546hZMBHwN7ZjxzhVOOu5RLG3eB6UMg0LxsQ99gGuvuzIztRTYrFHpA0oSIFrH1JkFxWXfvp6D7n8YRZWSH6UMuIHWey64+GtUo0UqO+CIBx7II45+EJuGI5bHAfQmxq7M3TNN4RwyWeF7N93EyniNC792MXvtvS8nHnc8WiUt0gkOi0dLwwMecBjXXH1Tn41bCLS+ScpwytK0LiXH0RGc447tq7hoiTpr4k0mbBpWaBUIHoqiRAXDsFjMVW0NbRuWV2quunoHZaGJ1NS0POmsZ/KUs36dJz3tWQxMhY1w//s/gJtuuR2vSloEzxpKNxy091auu/wKCMJFX72ErZsXWSgKlhYO4B/+4Z9RhcFFh8pMqaJaYNzUQM2o1LRNUlxwKC697FsMFhaxSthUCk958pMIGiZpXIeYYIXp2xOgyxMNDq3g4m98nYU9NlOONnHYwYfxuMc8ekYCMgMDM53mvj8u6bjNxLNQbAKX9ffiCuN6Oy4EbrzhLrQH6poznvw0RsUWRsM9ePjDHsoN19xIiAWI4qLz/x1tBKOGPP5Xfpnjt/0C0rZc8tWvMygq9tlvXxb0Ev/44c9QDBdpo6BtuqdCIHpAaVCGGB3RTdAzlPoYPZ5IExIc771nUnsk5QvDNWsoPMPCorWm9Q4fI0U5YOIbwDGoKppJzXXXXUtVGprxdqKH0576TJ7xnP/OWWc+A7+6wqbFAYuLS3z+CxewsGkvSr2FQw77BU484cgkSWAi47UJyi7QAMvjNYpSoWJDnKyhKTn2xEdgtWZYFixuqvjoRz/G5d++HiUVl37zEnbucKTE6irps+o08Lg8XsbXim3Hn0hZFVgtbF5Y5BOf/BhXXnN9z6UViTRREzqs0E+gHTPZuZOTjj2JpcV90FpTlJpP/MM5XHvtlSkxWASUBdGgDc45/uNrlzBUWxgNh2hdccihP8sNN9+KFhhUBaYc4LztgkAw0kK7yrVXX0VZVlx4ydfZsnVPBuUCP3vowRxzzIPZNIKmabjokq+xZY99GFUVW83efOC9/w8xRkZLm2lCUrrGev78Ta/l+utu4m1vfw9mAGjwsUF3TECZ+lFT3DKwtraDup6wdesSe+27FaGhWb0TqwLV0BDDBEWLFoeSPFAZGyQ2xFgTwgSRdv2kHCJtv5/O+83+rWiR2ECokXy8jZOiY1u2CGmAF0n7idQgLUibh3Hbmd9pmcIjeFScoGIDTBCpUdTo2E7/pkXFFqFBpIE8CS0iDca7tL80abRRkoxQENefT5N8OBUbiA1BtXnA2iGqQVSN6AZRDUpN0GqCVg1aten8pLnp/bZ0bUKbrjXff3dP06lb59I9x05GI0UtSPTT40mbj+HQMV17YpcHJPukmnTfijqVY8zPK5f37uaR5m7XS6yROJ0rGhRupiyb7M82afs8VzQoaVEyfa7TKd9rnoKbILHFqIBVAXyNig1LCyUH7L8P9WSN5ZUdfZ3vgPmf8lQDc5vb3H5MNgdF5za3uf1I7ZZbbqGua1zHYpjxcJLeWxKJlwgaQUliu+xurmGXuRDT+hgxIhhJkvPdMhVTOo7dTeu2kYhIRGLoQ5qEbvQ9aVOKpE635IApHTQ26ARAhohBUF1QqIo0NlJbaA04nbJ7GgQTG4pQU4QaLQ1BB5wKRCkQEiAmotFeo2KBjgUSNCoHX0okZQxH9YwBTUzZlqOg6EK+MwM2sw+caLyoXmsTMQQ0Ohp0UBgilogJ6XheBVrtiNojyqNiKo+oYmLDSoOSBMAWIVIARiJWYlYq9ejo0DEplyoEJansFIl9opTqmStGBK12nXfP24jstj7c3X73ZG5EYZTCqJQURud5/1sUpS0QItE7tKRraOsJd91+Gzff9N2ezmAiFAQCQkvumENKvBMDQoEL4KIHWU0MVLFMGoc1ChMnhMlOqqEBZblh+yo33L7MgfsfiJpM2KeAV734paywiZe97o1oNcHEHaROVsse+xoe+pCD+cM3vptLrx5z+GH7UgBaLCtrFlvsxT9+9FO88OXPI/jbUMphDCyMtnDIYQ9kdbwTF9ZY8d/jxhu+zZ5LW2lWE8PblBXBJA1Ggsf6ljYGfuaQrYkB14x5zzmf5LPnX8Y3//NyTjz6KLbfcAkfed/fcc6Hv0CoABYo9JDKL/NHL38Z1XCRl/3ha1jYusTqeJVCClImaEdlC9RghBTQeEA7qDQLCwv88/lf4+bttxBjy2TtLuq4whlPP40IuAjBufzSJua6Bqx0jKfAw448gkv/45tEV2PIIEQQVqJl28mncuvOVdp2mWblSi7/6r/y3o98kcYeQgiOxaJBR4hjByNLbVoOPGALVglHnfg4br7zDr7675/CujuyFukiELCu4ZuXfYuDf/5nk8Zdlg+xuqKuE4+1sgbf5gRQtmJpaUvKRt6hNaXlzuUdDAqNEgg4xs2YZnVMggY9119zNSut4sBDlzB+mYFt+Y1XvIrJcE9e/cpXMFItSsHqKuy5aYnx8oQbb6tp0Wgm4G7j5u99h8Mf+nAm7QLHHncqdyzfwbhZ40v/+mn+9A9fzY7lZaK1/x97bx5tW1KV+f5iRsRq9jnndiSkICKNiA2NJo3pEASh8GkJYtIJSJX4avj0qU9pSlEULJvCKp+PwbMtFMSuBC3bYYP4MBESElRA7FETlEZp8pK3OWc3a62ImO+PGWufc+/NTBDFqj/OHGONOHt1Z63oVsQX3/wmZZqIwJ+95S087CEPAU2cu+VD+LZDe8jhTtz9Ux/CmBRNB+gtf0mz/7f8/K/9DgfOpvu+st9NmsSai7H0DSTKRbjfgz6X99x8nmFYU6Ylb7/xeq5/1etZDxgTNAdcEZJYPCaDHITkBDycjAEOVrRhz/5PFM5f+BDLc7dwn3ucJuyvufZT78s3v/BFnNWBZX43b3vrDZy++q4sOkgl8MDPeyjrvCLpAX/zJ7/PL//cz9H3d+SzH/hwLqwKF2/5IK+5/rf4L//5+ZxdJjayh2ahxRakpoMLJAejE1zocb4hiDKMS+vH2wZwBDFX0qbtCfEw4ryXgDjPuBnQaWLRRBZNw3r/PDvekdOGd3zwZs4X5e53uSNhfY7Tu8J/fO7zuOj3ePZ3fid+SJwsG/y4ZL1/ns9/2KM5t7/PxXFinVf85R+/lut/+xdh2vD3730fn3m/+1sdXZximhx+zCxiILae11z/OqYpsxmV/YORzWbkqV/+DO72SXfjB77/+dzrU67CiaNrWu7zGZ/J+979fqK0nO7viPM9b3rdHzKVkU3ecL5MXFiPfPUTHskpQMeRg+SYtBCiBexCWmv/ez2vveEtfHj/g5SSWa8usk77PO3J/9YYbS5jUewMYfQh8KAHfQ7n989R8oqiG979vn/g1MkzOB/YpIGNWzLmi/gEjHAwrXG7kU+88x0hwX3v9zmspn3On9tHy8A7/vT1/Oqv/SqxX3C/a67l/GbDufWGN77xBl7y4v/Kzec/yEHZ0Pc90MLQ8YIXvJAnffEjeObXfgXngfNA6wJ+SqCg5UqHd0W5+eabOXPmDE3TGPUWCL6pILOxQM0qQ9L8nqub9q1vWpmO1M30fA9TN4+JZvmcun/ejh47dJm231Lb8ezm7XRm/9kBUY9TsTELBa8jfZ5oywBuRGXE64Ymb2jyiiYPhJJQdRTXkFwgiVKcourxuUFU8KUyFI2rDTic1Od0xV41eXyK1sNoqOzSYJqXkmqeGJAXdCSWRMy2qN2UiVgSoSSEEcdYxzggpUVKj2qkEAm5JeQWKS1oS3H2v3wJhNzic4urx1CPK8GYqDWNWWgKBC2IFnyJ+NwSUyRmyzvRyrhXPSLf9LGl5glUrthv5Uwta92mR6+7om7dyr6j9cYWfCZSGhGBnZ2evb09zp49Sy62JHI4Nrzc0+fYju3Yju3jb8eg6LEd27H9s616P1EKnD171nTivOf2osvPxwx8dFeks/rc7M4zp55Dd7Bbcw27/H/c1jZrXTkx0M7VAbY/8r9xBa1RXJwKQSNehaiKuGzur960pmZdqiy2VUc0e3Zn4KCvA2oDh311IxWbzGl1t96Cm0eii4o3MNnVSY8oRWZ3J2UGQ53TrfuSqNTr/BaULAg4T3Fz3lRwes4TUVQcKqYfWsSZO5nolgksc5lVPSt1hSIJFZ2jGlXs1gbTUstLqjvbXL7zNpfn0VRECFUvbN5/efnP5x0931Wwc95/W/efB97eGfjpHQR3OCg3ANcA4cYH88hMI0EcJxY9JU/8w3vfx2ERz6Go5hyqqfSUSchpgJrPOId46PuOna4nTyPkgRAKReHc/obv/v4X88Vf+niuvvouxJx5/Wuu50/e+jZe8YuvZASKTBAmfAxAgS7zHc9/Li/+iZ/hOd/2vZzeMbfzRdeQi6OwMHfZMtJ3jq5RpgFSVkK3YJMne/aUWS336VzGO9i99314zBO/nBd9z3dxEsAteNGPvIwHPvj+3PXOgEvc+IYb+fpvfA6vevXvE9Sz2+2ye9XVvPr61/Csb/wa3vKWm0jaMJaWv/6LP+ePbnwDL3npT6AeLqzOExuHLxBpwC84t1zTN63pWEZqRfM867nP45lf93WkteW263b4u/fczF++4302HXaCiiFJadjgZJZkULwT8jhy//vej5ITv/KLvwDAuf2Bb/62b8O3DdM0VE06hS6SQqSkjnvf5RRf+++u4/u/69loArcIvPBHfpTPfvjnc+bqO9E1LeuVRfR+0DWfyU1//Xb+8G3vsPzUjrf+wVu5+k5nuM+nfYIRGL0wjiMgNG1v/WZWAz+yUsbMepNIJTMNG5QM4k2nsYyIwiYPhC6wt4gEYNof+dEf/yke9siHctUdwJN5/evfylv++C95yUt/miCR9fICZdpwYhf8iZ5HPOLz+fqv+T8qqBp55St+meU08Mmfcjf6rmFcr3CjSVmM44aTp0/QtD1pSPgyIQl+97dfw90+6V5AYG/vJGNeIR7G5UX2ugXnLuyDBOj3aGLHenOAALecW1dJjHLYhtzcdiKkChzHSBOhtlqG9QEXL3yYnd3axI56Khzp92fW4bBcctXeHsP6oDKd9/hP3/v/8MhHP4w7noDlB/6B1f4Bt1xckmjINLzxD/6Q/QvnWK3mPsERRclsWI0bQrfDajOxHjI6jQSgDZ4QgnHgiqOPgZL2+cd3/jWf9YD78sY3/VnVtQRUGDZruiawXs8BzgSHhxzMrXhcI6WCxCHgnDOgLWV0GJnWK07tGkvYxwXP+68v4pqHP5ozd7oru6HlzW98A2/8wxv5xV95OUnBa6LxmZLXdI0jT2vr930gpYyWifXBEvwuv/7rr+Y+d/9EIuBEmDQgriE0Lc/+lmfyTc/6OmPqKuADN3/oFv72b99JLpmvevpTGJfnUZ1Yri/ydze9k0++690ZDpSM51uf91y++uv/A3ncgHNoEd7/gbO882/eRZlGXLNDiDuc2GtZHkAbrceHyDc991v5pm/4GqalgYZt0/Oe957lr/7qPbYGJY4pjdDYakpWj6oSo3mvbIYVy9UF2i4yJrjXPT+Vr3jKY/nx//Z/G6Xcw4/89M9yv4d8Hld/4j0oqxW9d6yXEFvPZshI8BwcXGQalwQPw2pd2cADUxnodzpUE4wbBOFnfv43Ob/y/OBP/CBf+KiH8MIX/hAGzQkEUy+7VPKl1t+cufnmmzl9h6sopbDe37cvSgVI05AuCcI02+z2Pm9HbT7v6PmlFJOwOeI2f3Q7uoB5dIw1B0mraj6VrW2u3VoXO47+L1dmcNCAUZmZlToYe9NZsENHqp4wdTHWVRkeWwI2qR85CiKXLaB5COwpqoU8/3YcujFp/UqrLRYnsQWV2Y0d2I4Do5YtgIsa6Oyq7vg2GKM73C6xOhYsztzxwe7jKpicq4TINpCmq8eOvJcAqFQpgMOytH+V6nYUmL7tVHVmYc5lPZf3PA6/9fMNEL3yuFWFS4NeXWp2bQiBOUiYcw7vrU2mlBjHDadOneDcuXO3WjePQdFjO7Zj+9e2Y03RYzu2Y/tnm6uTWnGwPlgiCsF7NE+3AlgKxRVccUfYBnB0wHU4SL/1/7cdMLkjv2/t3I/oh3NUi7MO/hSUgDsiuO8wtiUFgpr4/yQT6wBZClLqoJkJj8OXBtF5IuEpoqhCdKUChZ6CDcjn51Cnpv15iWsl4DxpjhmgNlhOqqAZEbWBc54H5pUlY6irTcK9M7aj2kSmYCBtVoBAcaEGuFfKDNSqUHymVHjBqYfiiWrQag4AiZFySeCjQz0qg6Pm0NOCTaAsT7aPWfPnsA5cPhA+rAvzAP3KEtQjcMjlf186Ybz8SkHUVflQqSyXw+eS4kg50XSBECNjHlFKZawqJU1bgS51QqYyYGZZCQ2gJ0CWNN1AyVp5vx3n9i9ysD7HsDmgbzzL1T4Pf8QjGKZz4OFxT3oyr3zFT0FZstt0hP4kP/ySl7EXoAE+kA7IURhTJgfFOzh51Rnucvd78KBrr0GysV3H4SK4gRgjYxpoSjTdLh0RB5u8YcwJH3sKAeg5s3ea1i0tv3zL97z4JTzxusdxB3EQPZ90r0/jT/7sz4kFbrzhBh7z2Ot49fVv4q53ipxbLkiT5+ZVz9X3eAB/+uZX8eBrPpsf+skf5wH3fzCrMfCyl/8cp0/2lJLpdyOQabXYHC/sEHbOMB2cI07WOtM0EfozPP4ZX81Bc4a7n+jJZQQ8bvcMv/M7vwPc1ep9aMjDSOg70pSRxrjlAD52IInXvPp3+fRrPotnPOM/QGn576/4GaIe8PY3/D533N01JDbDYx//ZJ7xpC/FDZkXvfA5PPUxjyF2DZmWT3vg/Xjzm69HWbFZrWhK4dQOUCJv/8s/5+RdPpWL5y/i84r7f8an84Y3vg2psnA4cP5w6OUc5BpsCB8QaVCEGBu6vsFRGDcj7WKPcb2EorR9ZGTDtQ+8N8QGhg1f+iWP5Xd/4/9FgLODcvrEnXjpj/wkV/ldMgeEnZ4+KGkF9PB9L3ohX/bEL2fXe4gdj3rsdfzqr/8aC2BY/yN/80ev4xNPXMXQLCg0vOb1r0Vi4MTOAj9teNJT/j3/8P6LPP4JXwnpg2wyxDjgRuXqbp+33/Bb3OkOZyB2kCb+47d+C1/1lCciwJnTARhskYAATihqVSDS4aRnsdjlLTdez5ndBbAGgS980lfy1KdfZ3qZLhng6mwgW+Oh2YIPAImkifMHH+bffP4Dod2FzZrHXHcdr/qll9MA3OtqfvZXfpEHfcHDSSWBgyc/9WmcONMjbuRb/s9n8lMv/TEuFhgcfMnTvpYvePx1rN99E+/827dxeq9DRXBhwRvf8AecWvS0TDAOdH3L/3f973PiDmd48DX3M8Za7e/brgMK/WJh7vDOwIMYWpbDwIlFSxAoyd5rvR5QdfSLHinnISeueeBnETnHhPCYp3wt/+MVPwR5yXgAvl/w0pf/JC22RjV1gYHMSIIm89a3/B6nT7IlfXMAACAASURBVFi+qoMvetxXcN1Tv4onP+5L+Pv3nOXHn/BoPHBBJg6mhG9OoAme9u8eT+iVZuHw4vHZIS7w6ht/j3ve+554YBoHfCP41rNan4NS2OvOEIB//7VPp+h5YtcTmw7JijQtv/7713OveE9Ia/JmRMcD9jr7rpQhId1deOIzvoF1s8Mnn3IMCSBCd4Lrf+81wN0ACI2nlAlpT6FygIhjvUrc4bRFrBKXyHlA1aDJF3/Pt/PEJz+VeCqQknDvB1zL2970Opg+zB12Fvz1W36XO5+KjL4DhIdd90Se9vSv5MI7/og//8PXcbczpxmkg9TwB299K95nOgpt2fDyn/pZvvlZ3827/vYmCMr3ft93cPdPv5adMvJ93/4cW/RU4YogXPX7s16vydOI954ovQFV41jdi20po9RvolYocv6AbUGmo8c4/E4fjp90RsY+4ljpCvBWBbnsmrwNfFYBRsB68QC5gqMVxFSXSHWRt/ipBpMMiAZcCRQpjGJs2phDvdcEJHDGC81SAxnVhclCOqJrDlm8aYWKXX1JwCAcgzuU7xAFNG7ZmPYNdzNMaEHZCbNcsW062fXqK9iZYcvUhVnvNNfScs4WTrOP5MqatXJKNf/0MJimzhlYyNvPmA2esp/qOR8fXtPtAZKXjudvH7g0cLVsrzOQna2WfM6ZixcvEur38Ch4ejmof2zHdmzH9vE2p8fLMcd2bMf2EUznSNtH0je84fU87PMeCmLO5QWbwN3w2tcwXTxLK7nqRYG6SHHe2DCuVBd1RdRYlqJCJtdonYe/PX77ewZSj/6ej9/W/qPXX37/4uYAO4IvlcVoDmaVlVCgBlCieEQdvgioaUYVSSyDBUVqsu1XZ9BYSL0xDjBKZcGBywijqU25lkKoLkdV+L6CrcaDM3OlMj/r+FCry1tGccXcp5wKkns7QYZ6nSEwQqFIJssGEFzuQIXkpsp8AOPSURkUwd7fUXW5TItRkjEWnDpm/TCVkVxmYX3ZDpYNGJ11Ai8NAuWcq5O3QyS1kG8zoBbFbY/f1nlH9x8N0FXIl/y+MlCXgd1bF2XJ2+d2JSJqZeJFDU5Qc3UurqWUhnt+6mfw2Q/7AhALSpQpCBlPqSCyQBGmcWDaMT3K3QKMk4kNug24C7z7b97DtQ/7Cn7hl1/FtQ+9D9RTdiK45QVo9yALoxqhWMJQ8y8wYW66bnwvv/Lff4kb3xV4wfc8m90M4hQksRrWFNew0zS4sgaEJD0ZY5OWnNFgun9eN+QhMcoevnE08+QwLcEFxtgyYSBUwBhoZZos2E4CNylEx6pifovpInhhmSMhtoQ6X/QVVC+FKv3gmPKAxEQhQm4IDpwUbCK89Y0mTxPaLphV14RDeQxSIjhMv7HAOk+0TcRTSMOKEFsAUk4Qe9YAWdnjgt1Ndlm51qQCgNMFSAPkW4yB5k9XRTn73z3n6YjktGNe+76QywYvi+10MSWIdVJ7sE70fUCAzbChaTtr+6VUJQYhjZngPSlBbhR1Kzo2UITkThMULr7zL7jvZ9+Xn3nt67nmwQ+jq+8/jtAHDF10kKKSScCKhq66bsKY1jSt/b9MyxKTR+iAnZKQymxGW6YmMIrdcrcM+JJBIhBJFYD0HIBLTJw0aZLpgjHh4wn2tVb3+p6NjAhKShMhLJjFNZL51Ftt0POw2kD3CczEs+rhTCmwK4BOsAWWLrXsCl4H9F038YAHPYQffNXruP+1D6lLEhBKJrgBSjZglZYpZUK0xSrVqmdbEugGnKJhj/O1vp0sI+SlAb709lxAzOA9FJaQJp7/3P/E/R7wIJ70FU83Lck8dzcrYhMZxpHQWJAfk2lZkVLB+RNWlg3GUstAOoB+4N1/83c88pH/O7/wyl/jQdd+Cni4oNAKdNkC/6VggYoa5vcALRdxcclYEo27M5QAbgKJrCortaO+SNhWIcvPNNEEV2sJQCAnh9cGBLIvKIU8Cm0jLFfn2Vn0kO07pJWNF/LKHkg7UnbkqdD0gVWtvx1DRZsiqUCYO4wyLyIsYRqgPUU6EqCIDN4Xq9fB49RTBkWahmkCHybEO1L2OO9M73Bc4oNHhw2l32PC+mhR6MoSyqYi7Aty07Gu9S8Ce+NZ8BlKxxROMjl7/jYXcIMB9q5hmVpigEhiyiNRFsCMdxkAZBEqfV0AtddxJG684Xquuea+NMEcPtCMpmyjg/n7JbVwkTqWOEzNxd1XFuKl6SzB40w055Lf1ICTSr7k/Pm87flAkIg6C+Zj67Az/OcRFUJd482zD0UJOJcpYU1xmaLBglf6DU4hpg4pDS5HVApTmCywUjYN6ORNS7Qpk91XGoqTw+eqYKTooZSQqs57mQMoAqg3mQagyhBZ6jWbXqcK6mp0dGc6pJlIdlLz/TDv52jtRSwA5VbnWEPND7kMLG2OtC7z9tlGtp8ZpEgdIsl2uGSanxlqIFAIhyttWxT1MLXZ/ZX759Q5uWK/gZi3f/6cXgkfXPn/D9moHNEMdTjfULLnhje8mUc98gsP3we211Fz79BuHSid73nDDTfw0Ic+9HY91I7t2I7t2OCw3zhqx0zRYzu2Y/sXtRACNTbodl+p46SMVkdugFJX+YWsllqk98Pf5lpu0SjViVFRj/yez5/3z2xIpV6n7vA8Ds/fpqKVrDqjjvbMxQVKdc0SCk5c9YOqEzGXcM7RFDC3sIgr2UBJFSS3iDpERqQ4skYbVPsCUsw1HYg4nBZzPHNKqCyFUpmbUvU1XTZwNFVsKKgzF/pi0eW3rlc6TwoKUoyJoFoYRCmYxmcNlkqm0KqhNVlNq1CK1ojvCcWhxdfo84IrFhlVKaY1WiLBaCqX8AVscD+7otk+57b0rSOMVlcH1eYaq85dkYKizo7jHK6WJ4XteUY9sN8i5qS2PR+rJ/N1R1N7LgMDQVDvKpCMoY8KjThyGdGs5pLvI5nAlK5cSzQIejBwrrR22ykT+5aVYYWUMSFSJ5o5gzhOnzzN5BwlBCtbYDcAaYLFSTTb3LZxgK/RZ51nzIXgpb7rVTz/e3+UH/q5XyMAo2Y6X0jTxKLtUQqlbPAaKJPiW2uPkwMJHp+r5IGL0DVEa6xomnDBQ2ihBGIBEdjfLNnpGtCMb1pKsiaIWtFXXKVeB4vYMmJNSAQ260TXBXTaYFFSHEXnSMqWD9NkOGQa14S2R51a1N+2r4sI9u+8s/7FqdKEgJbEsF7TLXp6H5mK4kUI7QK0kIeB0LWspxGiBXxJU0PwHpYTi50WKsiBA7JCcwp0ADaMgxLanQoM7wDJAjZ5mFRQZ2wjJiAa5jaOI00T6DurX4rStd22hxSnlJxw0hCiN0Z6pM4MTfnXid/iw+tpZHFqz1zugYMhc7L1RFerswM2G0JoLAIxC4ZcaL2VUWxbc2DNFXDJAyd9JOSMOA9+Bx0mXBdmh3Y6igGiRSF41lMBL1Z8yVpAyCOuadHc4LqWsYwspEEHe5XQGBusoDgft8wrJKG+ELWpYOwOdDsoBScV4EmFXgJFKxju/HZxI7vqal6sD/QClMAt65GVi8RuQQHa2vVoLhAb1AsVhidGB1rLct0Youg9Kh3OIgexWyfroyaa2MFUwNmigmPGXCaDpCbl13/5N/mO572QXAFffAXxdQFjom160890woWL+5w60RBCZBiVrrG+taSMhAihh3HJiZMnOXf+LBIdU1JicOzUvjUX8KFjrOBs0MooGzza7FiYG0k0uaKewaEUmqOsLAfDJtO2nmksxEZwPpIprKdCGxsYjdU656X3hYQSGtOI3el3a+MUpikTshIE8AtSSoTg8FW8eSwcPj+OnBONiwTrghjGzCKE6h3dVE2NjEeZJo+PVoc3w4aurcy85PGNvZP3IOIpeaqLLIGkQmj2SOt9Qt+DbmgdpNQiAbLvEd/YdyKDjIWdRsyLuhSIe1AmiC0ByBNVGqNWRjpjdAcYFMQFvA+UEXIuNH2tiPP3i8uBIBARYoyUvEFLwXvBNS2SEiVT3dYtXJMBY9Y/Ghho3/XL0+JmMLWu0lQw9giXtC64SZ0wzr7fVZf5yG+gfqMPrVT3eacG6Lm6sLi9DmuktiDtDAClI5doixzMruKCK9AkW1tM1eW8fgJrgDwDOUVjvW4GpAtztPYZFPV1sZoSax5UgFLmb46rgCgWEMmN9s51iiz1vlrBQK9uyyw9BKCLMWGx8Zej1hVnY57sgkWWV7dliGZn0kTbkbJLtlBLrNXDvE6c1vczaJith1WZAdH5nS5P3W3sv+3UcHq7zjl/Cchu+y8HS4/apfdzTjB9UkfO+QiIqpSciaElxsjlpgqlZLz3Vxw7tmM7tmP7eNkxKHpsx3ZsH5M5uGQUn4uCFsSbZqI4QdPhSowNmI2F41CcOgPI9BAwO5R+qizCeTAtdZV5/nfzb5HL9tcJRtXAmoMRmLOOPyotZeCdcyCOUgJeobgRnKdUR2iqW7RXcyvPkut1dh+vEafemJlEUFcDA3hUTMPTOWNIFDLZBZIk1CkONaKSmyFEmzwYY7PqeHH4PoqiRcCJuWE5BRG0BhpxKtvJRxaxoELFV81PoagFLcoCk9iEKKtNYFQOWcDGqa3MCYKVlYPiDZTFQcgBX8CZs7jxa+c81cM64eonxlHLuk4etpOpYija7NZ2NNXKnnDOXXlc9FZ/Zy69n/rb4jzMz+e3z0R1/StaA4EBQ5qITSQGA+0UwYuvk896HQZ0Ge5RJwRzFkQPKdE1gaEUpAmghZQyIXZQMidO93zgA+8kAVMFMyCBd0zJSHleQUsxdz1nzLrWb+nD4Hb4i5v+ntGZHGMbCpDM7X8aLXCLCFoc0rakBC5up4YGImHAhuINnJf6/FMydFJAk0nh7XQthYm49QnPltmtIxlWULPAV6C+4BFyzea2DwamxEAe1kjsCc0OSrIJ4qwnquC9TTwLDhUDTHWEGCseXpmI4hyqGSdC1/eUUsgFYjDXbIfDOcG3PZRMHwNjrQs+LuyPaFqmfSiMmi2Tug6Yal+XWbSNcZLKDC6AMcOsjfuasc4fNoXYNAZMpwkf7X2SWtsfx0TbCOI9ecr4YC7hxkVKVg8LRAkEb3lz9T3uxTve+4+MrmMCutYzTdDV6PYUoO8oOZsmJRB9oeho/TKuakra6b2HyAB4dDPguh7Xx6rDaaDoernPotupjMdMjHHGwA38HhMutOg44foeKDROQBUX6zcgqTUP8VvAJWkNoDY3moxlnq8TdIzNHIKBxd5VxihC1MMmkKnRw6mgCJ47fNp9uenmW1jVeuMKRAGJpt088/QLGWFLazJAFECcgRm13/DVY7/4gKK4aOBisC6baRoJ0UpOugV/ftNNW3rhphhrX/DWCVdNyeCsrz114iSZAVWlbRw5VUAvRlK2wGg0LafveGduufgBY1nX8pNarllMFqXxc2dXG0grVWM34mnqywA+sBoPWDQtDsc0Kd5H2tZuHGP9MtVFyibuGKgbxTJcwUWpwJMwFWsX0QcoieSygc2lHnABFwKllK3mbxBrXgT7HxLkEP9BDBCmVjSJQKFMKyR0NMG6JxeUWFm+qCJetniQVF0FqQunWRPiGjJK6BdAwqtJOATz8maqOeULOC+mWVqUhai5SGsD0po3AkpXo2KNmok+mMSl9xSdiC6ySUofHD6AD0JOI87Pdd4+UqqKw5FTwlfdTFXTZaRkSpooKeMlIkHI2YA+W0RSHAERcK5+c6skw3aB0s0u6Jbxri78aZHteaYdOk8L5/HHfP0MbB4BqrYsbWtJuj1m+wvZwMHaPlQS2SvJ2xO70lSvioBzI6UiqSJly5K0xXMLYmhYYINW0NUYxJ5SQV5TEvcUZ2M3io2zXLHF0KNLmeaZUzXs1cYz5tYvOPWoCMlBcfNbCdmJSS/UFTmnwQBlJxSjY9f3rsCn1rwWOyc5GyvEZJ1R9jZeMj1TZ5Hn7U5bLyac4EpdvPaTlYiKjdtwzGzUQxblkfRI+et2IfjwfMMo5zKbYwDMPbH1AQ65pB7NxIN57L9lWumV/3+WRyp1nOe94L2Ny8dU2IzDFvjUCpTKHCTxGBA9tmM7tn9lOwZFj+3Yju2fZ8UmuhY13NuEp67QS9URKuq4173uxRyV29fB46z1dLndnqrH5YEFbs9u7/gWxAOaFC2KqRspCMm1RvgIG6ZxTet6ghOKTCQ3kSh0TU9YKz43jOrJCk6rS34bmfJIiI7Nas1e3MF7zzovyUw0wVOyaYOVUmicuX4NudD4lllsdGZnhrZnmLLJ6EVlLEskwDRNtIsdhkkoUyFKxgXPqB6mzKIIRQfSQplSotNd88bsHdM00BMpaWJ0iRg8IUGeCuKjBaBKCS2ZJrYcpIF1F4kxEi4s6X3LVDzFCeItsrrz9kx93zOsN0RpjkikanVBqxFwsUmF3HZRf0Q7jMD70Zf/Yf2pEytRZtc2A+lnqQCMgVtG/uodf4p3geIM2GvbllTyJUSJeVqG3cIOZdBhomkCXoSpck+Cj8YE9TsgGZeV6N1RPNmesALmSSecpzo0RmRGM7VAcBZt29nPSpDCppGWB6INYJF7xRVCBR7EGdkt+YzD5AGkmFO+MckE2gaS0VVnglF1osP0IGEqa5qmxWkkNDVLHeAChFQnx4VWjAWk1K4gT3gplbFnILrFTLFnoYy40JIJZMvOyuoD1AClIY342KAlGatQtbJODzXvnDPmaYwGtOVxxDeeZgYfi7FaZgwgk/GuGEvPG2gx5kTwAcEbmzsb0Gx/ADqa6z6eNBnT0+QtEtlFHEKMnmncEJrFtoyN7FndOKMYM3i7FmRgnsiCrLplGBFamIGorDQmdEulJ5GmFaFdkHTub0eK5sp4FKs/KUMwGN9JNFamF1wXYEzQBJyUyt5zLBYnt+QjLSOeZCB0fYbQ9NZmREDXmMZySymOSSs45R15VNoWpnGDDx3BQ0Ys4FOpSLFzjCkTap3zPoIaXIVzaAkG5Fc5xiIwKYQ54IozDWQwdL6vOVymEd8Ghvrcs+yC5gReyEnxEiBCTglxgU0qaLDniwAJJB4usSScuagnCDFU+YRIobLJDMejFWFCmMhUtQpyNjbUNFUA1HtmOQ+HgjMmoHph1JHoGgPi9ciCBpXdphnvTR5CK+1QNRiuUkzvuqktqMx5htI2nfVVRXApG1OyGIg4azp7Zws0MRhgUsqEBEfO3paP6ne9qdGhzCvDEyTXcnMg0Vij0YMIKSdEg8kNiIFPVtvUgJ4KgCPWX0wF5gA94qJd5Oq6TR4I3harnLM+KZdK3Ezgo5XVZtjQtr21tmJMQU0Fxw55gNTDRKEjE3B1kVXMM8U7pryh9W0dPEDx3iClDJSMbyMDhS5YnxLF2lfrrR8atcqO+AbKaC+oVBDIvDhCCKDT4YJuKUhdsAw+1AUDT5BDht1tjXIu//xdCTMJ/1TpxkvGXxVmDM4bk7O6svvKlEQF6niQ6JnymuCFNY5CpG06VIPJTgRlrftEZ3Cs5gyuxYng8kTjA1oiKZn3xTQMFpCp60lpABGidEzTQGhapjxBKjRtA5sBFyyImfeBi/sXOLF3ks040sQeXRdcG0AssF0ZdpCuJTOQKSiRzTTSxVOIevI04b3DeU8ZR3zbMwxL2hhIecD7YO10maHrcDmTdITQAIJOI841qK5pmgUjgQaHlAvYOKRHnWcsCS8BnxokwLJsaKUj0lKmgpNwZZCnj4Pdvsre1t/hiiMiYkFXxWQdUkrkVJiDfIrECu5bmc9A6DEeemzHdmz/M+yf+Dk8tmM7tmO7dbu1zuRyUMoiRAvFCVojrWcnKP5fPC3ib/849TkINolzYmxWZwEDDOyLLHZO4CQw6sTo10x9YtU7PpBXfCCvONhV9hcjyz5RTu4wdQ0bJrRxrKbMzukzHOjExTywLgGkJ4aOUgrL9UBse8YpMaWCNB2rUliOIz60SLNgInBhk0kabJ9rwPdkDez2pzi4OOB8Q7O7S9LAcp3QpiO3HaWJaOjI2SPOdPMKyma5oWQhFcekgjSR9TjQdAuapqPgmbJjLEqIDVNOSGhwPrAZMu3eSTYZigsQWtbZ2KlJBJqG5TAiTXfIDqbmuRMQSy3vpUoJ+I8pVResnG8jvbXr5uMmn3BY7kW8TTjFV0kGMVDCeZCAiocK8uOOROO9pIob6JfhMKhOa8Dwer2hQOWkCfjWJv++QdxUwRljPmXzB7fJgSpFHPtpjVRWapq2LaqyoZTNkAhSJ75FERpj14SWMjpjzzlhLKO5ICegBmQqeDb16f28UDETTaDS2QCF/QtrhELAkVIhZaVpWtbTUKPq2n3GddUTrj2DVA7WoR7aTDsW3LCiMQ9pNtnYZ8gK/AaYGBIsp8OsnjYboJDTSBs8lHwYRARq9GUDGnIqZAUfTWSiKPjG3LTzZIwkqYyeGVhU1DSIva/AmyP6FkewxYxU2bUFxk3agqneGfc4RMNKcxoRZ0BPLhlVT2wWDEM27G/LVZWa4QZOF6UGk4GUM0owBmpSmDYVQQtodiy8Y1jn7cuP04bQtnZXZ3VFnCOKAJ4hZcqYKuJUECmkKRurW6FMG1skqAsXqVi92s59XWXPkWdiPpPO+GSBUEg587jHXUd0DU2IfP7n/W/s71cSZhsZ1iMxdojYmzcIaTDmfskTWRw+ekQgrRLTMBpYWBlXvl6HGPI1JZOngEAZjyy4CUybZAGLCsTYoNOIr26hXo397LyQSkFCw+QcuSg+GjDXBwNPMzXq0UzjyqYV7cORL19l8hWtAFH17E2btK27Hk+aFxIrWBaDdTdFK0GyelxkTRQK4gy0z7QkotXnYGWRUjEGpYtoBdLSaIyyDGxGUMngMiknAxjVyKoeZ0H1RnORDa2xnL26LaN+UlgPIzFYEZRx2rIv8W7bmh0wpc2cU1a/8hymHis35ynJGP3BG7BdEqgUtEbTnr0j5lWQslEDRMUWerQCrEyGDJesRO9JJeGdbHluUrsXH0DVsx4GutYA4GmYLLAZAedbygp8nAmqlhe5FOsA84R6C24YfUtOabs4ALBajZV56xnGAUHYbEacC6YLXNSkAIr1585D2ky2YPQRAuUYi/HwtxZn/3grND5v4dZTvZ1U6/+vbugfU1q9IrasRvVVmqYuDmaFJgCZ9eos2U+cY58BodBykQNGN7CSFftlzeA8K4QRobjApDZOcwqRiKcl+l3GJGQi6iNlGrfBeabskFAVlsXRtD3DZth+1ycdWE37LHZNUqZtWqZxtLZaHDmDOo/0gf31RfZRNggX2KeJpiu7PyWk6ZiKst6sIXiGcaJrdxhzoYm9BbFMzhavDkbwDb5tGclcGPZxiwVIoGn3TCoqOTbrCYtg2aCTUOaFcRxTKhQVOtllzMowKOL7Wg7u47455LaPb79dR/f7S1LjQNQF0epNdRzO5NiO7dj+V7NjUPTYju3Y/kVt1pK6ZDDvADl0gzbdTyjOYeGC5KNOcWJA1Qxi3sbxj+5+9Twnh88ovrLgHAcHK9JkTnKhj+Ru4Bb9MBf6wv7ploO79ryru4UPnLyFs3vnOSv7HLgRJwkphVYbJNlMOnYtMZ5kGDsu7k80cZcTJ06a+/vkwS2YihL6lv7EDgfjhuUAsTtNsziBC5GpJHLOBN/itWHcn+hp8AWW+yuElrY5QSqOIStDqS7YUyTkSBsbGvEsXMfp9hSOlqwNSkNodjh39gJlEkoOJG3wu6e5kB1j9jA5TsiCvE5MNAw+Ik3Ler2maRrT3IyRTMbFwDhNlY17OHnb5r04A8XFQHIDSqvO65GU+ZzL9l9+/LbS27puq1cr3oBRqQFWKghaxDZznaybCN77bWTUy/XUzMxt12pPgTyAOKaUWfQdoU751ymZa/I8/8+JUhJttDmkmxE3JjbrfRJCDLsV/Cuz521tSxnKkp1Wt57TLjekNSQMGJbo7VEQgnicJHyTQFIFtgRqMAvIpqPpME20MqHAxnzQ2dvrkZJxjObq6h1TEdq4W69WskLbG/A4s2dLfR+qU7aFi2gBYfOev+DuC+EpT38mg4c1DqZ9WL6Xpz/2Ueycvje3rA7jNMfOQ1njdfbhPZygpZKZciIli1w8R7xV6ms5oGR0M+C9kE0AGVJGy4i6RNaCp2OYSvUiDOwfrMzNUuGQqguh6TDdT0/RQsnT3MUhIRiDuqxopFCcYzlCjB5RY70N4wFFhZwNpEQUFQNW01gqGDtbqr7RwjS5qtUGbe9JyQDnJkbA6lxQWAQoJTPmCcURQ4Rg7NcpjabtNiNCOZk0RxsMHFTHQmJFrkw2pBSQ2qbzoKCREBqGtAQucuNrf5t45q48+7tezDgpaZq48fd+h9O7W5yV0HecPxht8aAkmAoxGsOvNJF13iAUGDKhCURRFGUgsCw1NJcCPlN0QxegTECOSNxjKInEyJTXxD5smUfTZjTGWBponcKUEI8xkSVywER2dWEgQ1mby3zPmqBLBka0xQAP1yE40lQZ4wESjjRZm9KcyMA6FUIfyJP1Dk7BVVa4lkKe0hZYKqVsQb0yDYgTVuOSzEjBAr0kAqY9WAgKQWawKzAly+DYNIZPA+JGCpmJgvN9/eZtqxoBQWoAsi0SmnTrHo84XFtQJtJ4YHGpSEzjiAJjMewzpUQMipIYsy1waK5sx6qDKc4WE4omJh0qsxm8GwgMlJJZD4nRQ+7sWAyORmBMGxQTwlEVq8MCzlm/F8XAt2m9AmCzSZRSoXrnaNrd2mYzXRtJo9F40+SRzhakek10OZMJJGmtEVcpEsPYheCbbT7pBIu+oQCpTPSNJzDRtZ11S0Fq/z/QSN5OuEIXq/bobdlHAozk0m0LTt1KqoepVr11de7SDfknp3ZPRdXY0sU+9jgTRDdZIy+UaWQa9+kXDRNrNmQyPWsKjoED/oGNnGctaw7wbNhBOYHqDp4eT4svxvx2o+BTRFKiawPaBLL3aMkwJmLo8dIzjiMkk79pul3GvQn6tAAAIABJREFUtmelSgwNi9gRXGC93GecLuK7BH1hyit8bBg3+0y8n6Yf2WDfqJbEyFkSCW1M39NH6PsWdZkYYDMskeg5tz7AS6xl4KFrSWoBsha07LU9mhJFlc2QcSXQu0CPh7AA3aGsHdEt6PGMmwNiF8k4phXsyBkatyBPlwPjH9/NdGmP7pur6mXg6JHtKAA6b5fW4WM7tmM7tv917Nh9/tiO7dg+bubcrI1pzAInNnietSJnnaOZaXCY6mW/P3LqXBWQxH1U5+sR8X91Fj0X6nREQJ1j0e8Qo2mgDWWf1//xa/jp3/ofvPNCYHHqE+jGDQcXPsipqwLjWHjaE7+BR3/OFzGdGzjlOqL3rPcvom1iM66IpeHU4hRpVNbLfSR4SoFusYuPwsHynAUFkIZEpu8jB+sVm2nkxG5H03s26wN0MPbX3t4O+xcPKGVi0TVMo4EWXg2VLjqx07dEhIP9C7g+kvKIdw0XL5wjxIVpCxaPlsLixEmcKl1oWU+J/fVI1+8SNTONAxfOnuWq01dxsBpo2wUuK30UvBQOhjUeQdUmkO3OgrzJBgPWMre8z4cBH6BGigdXNV9Np1RBZevOfsV++KjS+bpbS+0BapAnMRfPmdW4ZR26CoiaL/hW78omCfNNajR7R3UblaotmkGX4DpcWJAyyDAS+wYfQn3GQhk3uHaPhAU6XzSY5EFJeL9HszhBIrHJaxZ+D9RiNHnBUA2K6eVRGCfo6twltOYmO2XTPPQtDMOAb0zz1gKIGRvKpUgbYdBI6wohZHNPlblxFkII5AJ5hCYa93ey8CqVdWUcUMvRwjQUYhO20/ttRN65zQGjq67HqzW74viNX/kl3vi25/Coaz4JYuDv3vZWfuM334ScvIacDZsrZTSgwssRtpUwVd1F8Y29G4U8bPBNR/VuruzMAiWZu6RWVz3zp2WM5mAsWggOQtVUdCVzYuekPbj3jAcfptlZAC3ihWGEprU81Tk4hoehJAOhywBEYzRafCqLYKwTXdNV71tXgzslVhul6RuaRphqwCYLomNgbC6KxAbRyuRLha7xhgwqjFOiaXcoGyPVeZ+NoVgdXq3vy8TYWbm5OhhcD7i+IwEDmc4FC3qh5gLJVJAobEZbCPFNQ1EL2BXDDhy8j5/6if/G6157A/f/rM+sgY/A7TiLJu7XjOs1sTvD7m5j5FwJMByAa8nBdEwb36CoBflyQNngaMhEEAPcXF4jccL5SFJoA6bfKdDEjkwiBNPDm6SGL+kClJHoI3k94dsWXCHlDcU35iYLNBlkMvYgmnAMtE5YOgPAel9ruwZigGEqhEYoweQVdL1EmtaAwhgYs5XDrDhooHamCQEfrI2qqgHDWJsUNwNtHcKAYnmTsrVxHVdk6fAhsFkrbe+gaRhUkVGJQUCT5QsFpWFFxGPXS4ZxNDIbeTDGWwmELShsUbgOhoHdLtiCo+zWLm8kRuGgGDYZCuACY3Xbb/2EU8XFhdUZkS2gnjAtVrEO01zxMXmJzpk+7kWMlLszg49AGzpcuYhIZJ0DsXHG2PbCZrMhiuJFiW2LFui6gGMi5Ql8Z5q70eGY0MkRQw3q5Rw5mG4zmw3RCUtfY5pNidgoBWHQhLhYXdAncBYMp2Dty/nEmFsaL1sm6Rzwysogk0qYFU9wooes2FsxR6k631yi6ThfMmtibntTBd2uRFvq3JELrkjhEqbq/PdHm0J9prL1AmmKbGVnFEFioOSJuNOy1rM87Vu+ir8/d5Ggd2XYX3LH5iI5HPDBOBC7q/map30n133uE+iL0hdBU4Yu4oqyWR8Q5AQhGht4GmoAPg+tNOQxUabMkCb6tgcR1uOGdVGyg9Z3HCwvElD6nR0WO3sG0o4rFo1HfGbcHND1LRfW7+dZ3/5/8c6L8I3f/Cw+/ZMjz/6mZ7GZPpFvfeYLePj9H4DXzCZvaEMkTWv6tiPhONGfxKOmDUuGGEhpZEwTUTx9E8mS8cHT0rA82Gd3Zw8nSl5OoELc2aGsD5BdR9MIm3IRsrCz2EUnZTOMtG2kuMT/PLMgSof14GgKR8UabKz/r/Vcx3Zsx3ZsH5sdL9Uc27Ed28fJbkXvUY+CSf9824KuH8M9Z7dZi5Rqs/dSI6POs3mnwrQaGMcRiZnRn+ds/gDcacEDP+9aXvZffoDf+rEf4xlPeDQ0t/Cjv/EjfPNLXsBwqmEZHIkN3UJpukyQFW0ZmM6fxWtip+/ou5YYHCoTy+E8i52IF2W52ac5EdmwJO4ouyc8uaxYjRdwYaDrR2K74fzmHM3JQB4vMA3nKa2jtOA2++wx0spIzvuM4wGLPhDihuwOSHGk2Ys4Sdzx1ElYDkSElW64yIpz67P4ppgO6jCycolRJu5w1S6+rI2VkWFcnmfROchLulgIIdF3wmZzkTStzcVWC84p3uAodAZmYBbEM1D6yGbh7T/6/R/NNl97ycahm7AB5UfrbNmioyIgTk1nVQQn5mC9RU+LAWEj1Tm8iNGn2jU33fR2vuCLn8pqNE3LV/74D9M1Pc99wQtA93nLm19LaPZom6vYWZzisz7zvpTNeT508/t56Bc9kXMbaNKak97xspf/PNd8zhewTksIxrp8xU++jNbtElzHna+6M2+44U3gl/zdu/6KRz/qGYxrww6RiQ/94/v5on/zxRxsVvzoy16C+AVRGk40J4juDuyeuSc3vv2vYDgP6Wae+IQn4EJP4yKf++AH86EVaAcffve7ucfpMzQSabsFQSLf/b3ft3WQFzX9weRmnKrCcdqB9tb+mPVPA8oufXeK73rBc/jhH3g+Deai+tJX/jLP++5nc+rkndich3Pv+zBf/mX/loPlCnU1yEZW3nXTe/iy657M/nJkuR63PY+vga1yPuRPaZmMXbs8x5d+0RfSBsfu/8/eecfJUdzb/ltVHWdmd7WrCAqAkIREEgiRkwQYTMZEkTMYDL6ADQZjkkgmB4NFzmByzmBEFjmjBEIoh5U2TOxY9f7oWUkEG3x97/N7n88efVpazfSE7a6uqj51fuc4gtEbbcRCA0Vg3rcL2W277YiqRUhqPHzHbbhScPLp5xMJeOTxR/BUDksppHQpNPbhg/enEMcBk955A2lbCOXg2T77jNsL0Myc+Q077LAbpVKd0K7L9aZNm8rOO+2PErD4m5n0LeRo7NGAZ+WQwuPyy65EAkkY8sjdt9Nk57AcF9vN43g9+fiTqRlRqUMQMQ/ceiN9Cy14wqV3z5X57KPPwFSYO+8bGvOrcOaZ16GVICbhtJNOY+2112dJXKMC4DZAamEyPWJmNyBAWl3JQzXuv/laGgoFlOPguopcYwNvvj+NWgpti4rMmTaL8085hZ6Wj1QCu6GRqSUoKUC3U22dTu+mftiyD7Zo5v4HHgErgbiNPXbbg5zy8G2HjTbcjCIQCUBV+PiVp2hwelOQA3C8FjbZagvitMiUGV/wy10OoqNCJuuMOhi62nBsUUAKm/VGb0BrlFIB7rj5LzRaPs0qj5drQtouylNMn/oBc2d/xWbb7EFar9LHgjlTp7LbdmMgCbn91tv51Z6/JgKQASRL+OOpp3POWReycOFMtth2cxbUyoQIkhBGrboGzU4OW9iM2mJrlsQJCQlhUkEZcOry1SgMkVZm7xCFIRjDzMlTGDxwFXzfx7YcHNmAJR3WHTkGnQDaIHTIrnvugpSCnk2KjTZan0W1CqEQWUBSnPKHU0/Cli6uyGELj3U334XWEMJShDAJ5551GlIKfNvDVTbrbzqGjhoQVUEE3HPXjfTr3YCrbGynF+9+vBiTQseMOQzp3YPr/notvuOTU4qcdJnXKgixeO/dJ/BslzPPu4jUkiycsYQ9dvgl5Wgu0q6w+27jsESO9959mSWts9jmF+NoX2JBEPHwXbfQ5Hmcdskl3HTrDez1q10JTT0ZPIZzTziBsy/9M21k1cZhVMNzcyjbZf6Mr9lzx+0pdpbrJEzIzFkz2HLMnoRJVop844Tr8T0XTwlsKcgVCrzz2SxqKZAajtl/HG+89wUJsHh+GzuN+SXVJEYIm1fffovd9tgJZMicGVPZYaeDqdYAUUKIGnfc8RDrjNwGHVS58+a/0rNHH8rFCjruRCdVeq+8FuddfBOZU0uajT0r8Jo/CyuQkj+oZP7+rj/x/DKbjP/O1vWdTZftUNdcavnvEiUxqYQkbAMRoJoFUc7Qf8SavPjgK/z9nvvYY8cNSXpWmaNaSR0XDwdfSqw0whIWhDHStXHzDpafEOl2IMC2DXFaIQ5DEBbK9pGq7pctXTo7AyyVx5V5LJ3prxvyvfH8nkS1lLTeyxkn8/dWOsD2NGVdosnux0VnXEyvRsU555zIkccfTTURHH7AEWy+7uakJAgJnuWQEpMQkpgaIo4wtQgdgnQ8AmUITYTnOjRID184iMQQElGhTEiFQsEhjYvgZLYuylMgyqRWiTitYGSKLQOUHVBJOollgp/PI50fprb/b+Mfz7P197au/ZcHra44TxfC8KP3B93oRje68R9ENynajW50438Y/3yyY4zgu2qD/x38HKJU1JUNGXSm3pAGIw1KGEyaeQ66toVlG7RbJXRC2mVAYlmkxZDG1GL08DXo17eBMF9jese3vDN5MqntkMiAxK3SLtuImhOCXAeVfCdRH8Fs085SE9KelBBOBeNVqORC2uyQtOBSTKuEVidleymVxiplPyS1NNIzdNLKIrWQhbkSrfkqNa+KbjZ0NGtavRpWwRAl7SR+SEmVCfMptXxEq15M1JKwyOukLR9SczRLy4sRbgnjl+jsUaOjRZD0yrEkKqKcCipXplUtYWlDwCIVsCgukm8ATRF6KubrNjrzIZ25iJIfsZQi+f5NVGRAaGlilQUYaZH56cm6PiZTiS4/V/8Kuf1z9/2x9/3xz9LL20y9DXQ9L7vMFETdHTWrGEeaFSf2sl4qvkysnN046jL5nIVIM4Xl4m9nc96FFzB55kz+PH486Aq+Stl23wOZFS1h8pfTGbrqYJKkSqlSJJVeXcxk8dGrb3D8MSdSqsakMsYQ8MCdt3P9tddTLraTaMNH777NYQePY3HrXLAUJs5451Br4rSGxMa3G4hTwdFHHotOlzBz+qdss90v6CgupbP9WzZYbx1wJOeceiqxliQmJtZltt5qUw447GhqKVgoNlhnJOVKiUpQZcbMOdxy850sWFIi0YDISJllxyPT6WVlvqaruFOjSDLpm2zCcRs47KCd+fKDl/j800+YOWshH0+bxQ577IerXHrlQYRloloJaVmk2MRGIiyF6xWoBQmplni+gyELcgHqPo91TVMaZerYWieXXXwhXlMTgTGU006232FrDtjvWBRgG0NSq5KmKbPnzOcP557LnAUL+fMlZwGw3357E5h2EhOhdcj119zA2DHbE0Qp641eD60D4qhKlEaUy1Xuf+hBLMvCVnY9jAniOAEhsYRFqRRTrUFUC9hqy81pb2+nlFSZ/vUsbrjhJhYs6MD3HPY6ZByd5XkYHVGrVbjl+lsZs/kYFnUuRkrNvbfcyo3X3ciiRa0ElYAPP3yX7XfclqVL2wjDmHVHrM3f7r6PuQsXM3v+It5/7xNW7r8K2DYRmb0AQiDJYuwlul6WD0kQgEoZd9QhxFGVuFYmDItceeWV7LzzPixapEm0x9z5rVxw7gWkUQ1tYq649gp22ml32isp6JixY8fwl+uuIU4XUzHtvP3226BTxp98Erafo5wGpFGVrbbclL32PzbLSzIRvkwYu+0OdOq5TJk2A9/3iZMaed+mWq5kvnVGsN8BB3HvvX/D6ACtI26c8BfGjt2WSphy2LHHUAw7+PzjT9j1F7vQWalRDQLWXWsEMq7iKZtyud5o0wQv55NqCMtVDjrkCD7/9As+fW8mkNWCP/bMCxx13AnIqEazJ8n7ihqGQ477L2669yFK5So6qnHtpRczdqtNaU9qSLsBgDTISrsdz81KzQG37nVb8HMMWX11OtrbSeISiV7Kgllf06t55SwlO00564zTcfM9KCUJlbCDsVttxAGHHpOdx1SDiJk+ZToP3HcbYdrONzOn0qO5D9pALudAFPDll1/yt3tvo6bnMn3K27T0XgmjAMfmsVtu4sprr2HuwkXEccK338xit132odgBQalCFERMfP01WoMK1aTKySf+lp12OYByCJtsvCVxPJO77rqdt9+eTGpSyuUinqu45fYbmTd3MbVqlY02WZ84KBEECYWCYv43CzntjLOYvnQx5//hDxx95Di+nvYZn38+m2oAVGJefvkVfnfaqfUFNnAcB4yBKEYZ0FFIYz5HmsSAxnVtEJnKHQTHHvtrgrhKEJaJ04CbbprAFluMobUtBmVhiyzsKNaQBjFoRagFAaAtWbdiqGDJmDCN0AJMEPDRW2/z66OOw/YaqCSaQ485kgnXXsihB+6JtPOcctq5nHDCb/nDH4/JrDzSaPnw85OEaFcC+P/cgvK/j+XjXyoyP9Hl5fqA0EjLQpNiuYpFnXNZWJ5PWdQwvk+FFEWI76SEMiKwNdp3WWpqBHoReFUCz7DEiklFQilpZSGzqdg1FquUpSLCqCq2G9KqiyySRQJZIrA7WUgboqlAScZU0hKeCkiTDpamVTqkpuanVKhQpkyRGu0qoeJalKgiZIS2ItzeHpddeQ2P3f8MD932KPfdeg9jttuGNkqECIqmSpV2QiqEtk2HSECEWH5C6lYpyQol26JkKYKkSpwWwa5SEktIJFRIqFCkkw7aHc3itASOpBJ3UFELibwKRWUIsCnSTpmldFolOlVIm6hSjqJllS3/N7F87vRTpKb+7r/LiNCMVO8mRrvRjW78v4bu8vludKMb/za6rMi+D1NPTe3yEsocweol81ogxD+aFP3ju4Tvklk/3G/58+ZHn1/+0mxCKU2d+JIpXa6MMnOGx7cddJIZ+ZfCIlVTJPUhEJrYtumRX4mwbS75xgKrDhzER19PoRp2UiylhKHAcWpUVDtXPX4rr3/4Li3kELbHvLDK2mtuzGlHnElf0UR76+fc/djdPDJ9Bvmeq/Kng37Hqr2bWdg6hRv+dhOfLF3CDpvtzO/GHIYyEXe+cjsvTH6LVppJaob+scZIm8mpxZCBq3HdoUfTt9HmjS8n8dc77gQ7j+NKtF5C2USIlVZm3K+OYIfVtsJqW0LOmsuFEy7lrWrE0tDnhN1/w26jN8TWC/niq/c555F76LTyeHEfLvrN73FMJ5OnfMIlTz5M0ZWgMl9Mk8b0LDRzyF4HsN6Q9chFCW4s8eIs6ERQr3w2ql5O/8Nz+GNc5z8y5f9pXnT5677bLupYVvVl6m3YIISqWz5kbWFZ5pLJykozL8BMObpsUl9X/jkakJpU1JWluJg4xQ0qFBSces117HXEsazSvx8uEVBFElIJQyTgOD6lUgnLzyPsCmkS1UkQxf77HMIfT/sTr77/FokMSVCMP2c8Dz/4OHauEdCsPqgvW26yHl/Pnk1zr0HYduZjlxJnISEhJKFEKq8uVDSQJFSFS2iDB3gkzJ8yk/vufYK7n3kr208EHHnsgdy1+3/R2Q5uOUJoSWI0NhBHktVWGUq/ng0okSVF266NMholsvJKg7VcRSRACE0Sx1jKpxY7VMOEFq/C/ntsweOPPE6pErPfEb/FaehNrdyBioC0Qt6TVIIE6WeKvhSohDFBrFGuRWLAmJScsuq1rV09jkZJAyalumghf50wgTtf/Zy5QcxAL+bE4w7m1k33J5ofYScBvu8jVAOXTriK3Y44gUK/vlmIkonBAUxCarIk7J22/SXn+I0srYSs3KeRJCpiOT6BVniFHgwZNpQ4DpEGogDIk5Wu6xqel8Pzm7OyaMeHVOM4WWm5lIpVVlmN3r16AFlYDr4iJcERNmM2GsvKLX1J6KRGzGUXX8n9dz6E09QICgYM6cuW223BN/Pa6dVjJZp9hytuvZHrrryeb2Z9w1G/Pp57H3qAUqmG09BAmlWnExqNIxSKFEsJSGIs3wFhMLUAYRkspSBN2XXHnTjnkntxlOSbOYsYucmWrLfFpoQy0wCfeNQh/P3ZV2j98lMW6AU4fVdh7A7bgczO3eWXXUJ1yoc89fCzXPbC29SAvCjz2+MPY70xR1FuB0+WcRwLGgtUACUsmhwfiaFaKdIzL/AdePr1j2kXjWy06fpAAulSRq07hGBxhZlfzKHPBoOwHLBtQVQpkcQS38uI+iZHUXAifB+KgaHRsyinEuM1EXktOLbDoftszxvP3s9Wo47njjvuZ9UNNsXv24Q7ZwENxXYaa+28+vHXzNWKwVttQAqoKGCbjdbC7VzCex9NYbONNsICHE9lvqGOC/WK6yzJCCSCnOsj6snvVKskQYiDh45hzrQvePjBR7jhyfdJhQJR46TfHM2EbU5k7mJo7pP5YOb93gwbvC4kbeRzNUxQyq4jNwEd0NDYh+HD1odaDctKiaIErYFSkT//+VKufuxJvHwzFgm9CoJfbDmKmV/NZFAPm0JDI6f94Y84UgIhR/36IG565HhqRai19CWnKlxy4e/5y1W/54rLr8Pr0UCtw3Dp+Gs5c/x12H7WF+QtQV7GdJbh6vueYtfDT6JvvhGPCoISu+2wNY899CjrjD+JO+55hj7D1qSHYxEDijq5IgxYFkoo0jAiCDrxGwtok1KqhCjHrvuZ19Pbo5DMa6PGppuOoqGpN5ZlQxzSWaniIClIKAmJ7TikKrtVig0oBxAV0G0IFSAUiLiBcXsdzvjzzubZV94gFDkahOaww3fkhcduZdRGOxHpAm+8cQ05BalOUcpfNgCZrtWjn11iXLf1+Inxz/z8N/wXsMJ7CsGyQEJUfZEzpSuIMEoSpMwqKoKkjHETktSiR/+VEOQoEREJjY4sFA0kysIRNqXkK44/63SeWZyw4fqb8dDxp+BbMafc8Xue/OBDHGcUV54+nrF9DPc/fBc3vPI+ZRPiVGaRz+cpml7ssuP+nLr7ceRUJ4J23nvvbY656g6iBp8Gv0gQLEY5hiByufTSh1m/57o0UcWinWPOOpwvFrYycINxnPfr8Vi0c+ltF3LPBx+Szw3ghhOvZJNVhnD+Db9j4oeTqPqrcuOlE9ja60GxOoNjLv49ny5uI99/NNedfS1rWpqCVWUe33Lp3dfz0htfEaeaJj+kHISss8WvOPvI8Qiq5HOai546lweffx5LjeSkX5/MLVecQiVdQq1vL1ZbbQP++utb6eXksUwNW/9niEUhBCsoCjKY71nk1H1EhczGZGMydXTmM/r/FsXfjW50oxvdStFudKMb/z0sUwT8412E6fK++m5Z8v9W8uS/VEYvvr9qDd9fuY7TKAtsUQIhJdISSBsSE5PolEotxnXzWWlfaqjVYiSgiLDciAXhLH532e94a+ZnHHLa8Zxz44WcfvXp9FqnhQ8Xf8Lp113EtM55uM2SxKrQ6UW0ijImbyhT5uF3n+OTthlQ8JCeR5SEBFRp1UtZkHbgrNSXc6+8grMu+CM9BzbCSh7lgqQsEiITE4Yhw9cayiXXX8LZV4/nrKsvYMw+2zM7XMiVf5vA0++/QdKUpyyLRIUyS712Ss0h9731MFPL3zAnncerU/5Oq1rE/HQR1SaPDkshfIeEkMGr9+fPV1zE+Ksu5sIbL2PULhsyVy7i4odv4YUv3yWq20qlMrMlkMQoUoQRSKP4ufh3LRe+//oV1aJCCCQiU4EKkbVZYerp1WLZnWfXvoofqlS7Ute7xDMGyHSSKbZUfPrxZ+Qa+jG/dSFnn3tOnRcUYFKSJMJSWSqyjhMspYjjCCEMHikmgd1325fDjzuZow4/ApHGSCmoRSEChw032xzHdRFK0ZjP8/BDT/L19KkoJXn/w/doaOhDIZ/DsjyGjVid1oWLsJRDFldjUBJiLUjql4AixjEpDhJju1Q0oCMacy6d7UW+/mo2fj7PB59+So/GJvK2w9rDBrDDmE0QIiufNzLjW7vkXBqrK8R9hf7CYNkWaaWE67poAamyOfbEE7luwnXceMuNbL/tdiijafAsHAuktHn9jXcYMGAQvuXhihz33vMI0lLkGnJUoiwR3ZUKUw8GQoq6KksjhYIoBpPiuj5VLfE9G4hROkSkKYsWzMMYwzvvvUWuYDN77iz+dO4ZmS1CEoGJIFLsvsu+WJaPlA5Dhw0kLleQnk8F+PDTT3BFjoLlcuBeu7H+qA2JjM2kDz+nT9+VsaWNKwUPPfAwQSwJE5MdLzvPG5PeJ+87FGzF8MG92WOHrTDGoIWC2GbvXfbHc3Io6bD+yBG0LZyf+dEB5dAweqsx2I6HkALbdXn4oceZPn0ySRKBrVhz5Dp8PfUr1l1jLbbecgvKxU4a/QYEUIljYkAIld20xjKzgjAJmBAwCMthn1/tja+aKNgtDB40gCVzFmNbsNLKvVjSvpBYQk2DyOJBWG1AH2bP/Jovv5hGv5UG0atvz3rGNziOxHccgiCglmmHwQS4lkZrmDx1BngFwlpAKrImVS0XkVojjCHn+bz15rvk/H7s+ssdsT2XWkKdKDM4SrLO8JF8NX0uYSoBCyMFtmthWfVYozBA6pi33niTvl4zLb1bEMpm9eFrsLitA63yxKnhpGP35s4Jl7BkXhtPv/Qhx510Mq4FtVKVaZ99Sa9cf3bYemvsXBM1oJqQycrDkGEDBtLa2p4FjNUXBqTtkqbLF2S6eo4wjDBCIJQkTmPwXCypMFKRptCrqYmwXEUbmZX66xBDShgJliyqoIiYPe0LFrVXWH34uuBISm0LaXJ9Ci4QlWltW8CcxUtYbcTa4Hm40sJxMj9OfI8wDBmz6ViavAJC2jS3NPDgozczc8ZnmBTiCKTKZXYCukZDTpGKhMnTFmIriBPJfvuOY5XVB7HK4NV5/oUXWbl3f444+HAOOnjXrD+IU7TWfPjpJ/Tu3YdPv/yciy84sx5Rk4VHnXLKKfztzhuZO7PEE6+8ySnnXIKt7QQJAAAgAElEQVTWkHGqejlFl6YI7TBt6kwamloQysH1Wlh7xLos7Sxnv1cUQxKz7777Y1sN5EUzI9dcm0qlQhABro3XWCCuB0TJVECSIqUkwuB6HkGUhY7ZCjyVUinDbvscyUFHncwhhx6IayXYbuZqjIm55urL+Xb2Aq6/+XZsJ+sXlcw8vP/JiFVXAepl85Qflr//Z00aMyJXooVBkKCIyZY5sn43FRJlSaRIgZBqWGZuRwfl1NBUaCKihkFguz7GZOnx1UpAhSJNtkVZLaWtIWRpU0KZNj6c9wYvfPESpeaUVhdahSHF5q233mLlfr14aMJ9vHjX41x7/UUUBinuefku9j/vKFp1AFiktSqbbj6cx267nbuuv5MHb32InffaDtHDcPDZJ3L7p08gUVSSdsJ8mapfpipSQgxTi1N44YPniVug5IXErkWViKpqJ8pViRobKVoOAQnar1J1F1PxlhL5NiU0CZ3Mq05n39MP5onPJnLG5Wfy8B0PcvOECfRdszdPffo8h1xyLK26SoUIkasR2J0sJuGhl1/noVuf4o7bb8G4nXzy7SRO/uvZtGEya5H/OH6alF1xvt/183fvAVbwzO1GN7rRjf8QunuhbnSjG/8tZJN0U1cJLE+GhixF9/sQ9fCTZa8nxWiB0fWSqxW2jHpSP3gcI5e9xhhTt4Y0yzah9Xe2FZ+TxqBg2SYECJkuU6uuuOit68n21TjAyjtEOsWgsFUPgjJ4loXRIcJTBCIhNgFLW1vJy54UZCMjh/ZGq1nc/crNfKPn0XvI6gxeYyRxBJ4lGDm0P8oUmVuZx4yOeXTENYyyEEikTEC2MnPpZJ6Z+hlJ8yBOOvAMDtx8b/K2TSRqxMKgyNNHr0q/eCWaU0MDAToIENhI1YCK8mw/fAxnHXwSDVGCDKp4ymXjURvSnFc4KuHNzyfTik3kNlJJBZ6bIuw2WtOvePyzx/gonM9zUz8mETE5KRDGItE+1biRzdbfjosOPYHBlZSWisEJIrbaam1UP8PCxpTnJn+CNDa5OAvbSVQKsgIixAhJioMxy9UEP7Uta0f/ho/ssrb3vYm50rK+1Yl8BFoItFTEWiOltSyh2xgDKnPJxNhkOmNWIPwyilXVh9c4CVlr9OYs6VjI6gNaOHDfX5LlJNugXD75fAobj9oUkQJRQt61cKXBSmvkCDj1lN8RNbXw2/F/JEgq5C2NlQos7eDYDUx6/X3CJCTUFYo6oJIWOWT/PbGSgFEbbcqC4mJqtZhKuISZX0+m/4De1Mpxdn0JsBxFElawrTqhiUUPFeOaKjXLIpKAtBDViB5+C0OGDqIzjhi56cbMa+skiCPi6td8+eGz3PvQSwT1YyxFBKkEbdWT5ut9hARWCIhQeRejiwgpaTd96DlwCw44+jBOPfVIVmq2KegKJigRR5CYBtbbYGuWLm0lTALefON1rrr0cqrVEpWojHCyHsZCI43IAkBMtphhIHPKtHy0tInjLPjCBogVJpIEnkfL0NWoKYsNNhpFpfMbhg7KccABh6ENWDKGWsDQ1TfmT2dfh9EGE9aY/fEn9OvZSBAlJPiM3HAbwqSTJJ7FF68/wwMPPYbO9WPE6LG0l+aTRG188OrDXHHlNSwuRRhlYeehpD3W3HArOqMyYbyEuDKdLyY9xiOPP8CSGgxZe0dOPXMCcWDQYcT0z99j4ICe6MihFjvke/XnpYlvEydB9t2SBJOWOXCf7XH8KmVLkebhicfvY/yfTsc3MS4JIolRgG8LDEH9+GXLO6QSo2SWzFMrM2roME4ffzUdSUpZL2TuN1/Q0rMncQirrFKgbclXzF3USddLCGPmdnTSZ8jqjF5zLVpnzqZcy7xmsyFEEyRtaC9Fe3WSLZXYRmB7NgMHDQJj8e3XM1l3xFAU0FBwSZMIWysEHmuPHktrx0Lee/MF3LA1W7jCyhKgtM0nX05l0JA18CSgJZGRRAqisIIkAVcSacHGG27DomI7YaUdo2vM/vormhoaMYnAk9BvoMtGG67O6ZfcyEfTO9honaG4AH4LQ0dtSmdpCq9PfAK7ViMH2BaZlYS2mfXNfAb17oVN3VOWrOpbSQE6RZi6I7HQKNsiNZpIp1jKgjTKSG0FwoZiqZ2GnIWls0U4hI3lN2CUpH/fPCQR70/8OxtsNRbTZAMWeSuHqoEMAZHy91eeZdTYzRD5uqWFVsRJPRQ9jfF9nzffeZ+OoEw5SQh1RJJ28Kt9dyJnOSidwxgvKzdLQlpnf0V7aQmDhvXDJvNMveWep3j+lc/45OPP2Hm7bVi6YDp33zGB2+5+IiO/LZ/I2KwxenOWhosZsUqBQ361Ew4Q4WJUb5oHrMbma63EDZeeymeTpzFs3bWxZKYStbAIkiRrM7aHwWbEiPXprFYI0hJxOIvpX71Djx59suu82M6WQwdz6viL6DAhFT2Xb6e8R0M+n81nLEklDomVVReZK0ScYscxeQQ60SAcIA+Jwo9qnH/mmVTcnvz2/D8SpQGeqiJ1kI0Kic9xvz2dfffZieOOO5ByROZdSt23dplyvj4efX+cIkETY0TCd6xauryyf5DovXx8+1fG1H+G77+ma+w1UpAIgzYGywTYugomAGJioYiExMFgpxHoCnPmzqVqN1IVeYb0HUQzAheJ0hbGjklNlZySNOBRNCWU7SBNSqI76WQBF91+DqEDgdakOkYKl6puZNvRe/Hg2bcylDyDaGQdOYChAzzsfJEFlYDFtQZgMGO32Y+rTzqKXsyhgIXCZ9ftfknPJp/AWsrEj56jRhXfaqASJri2Q15XiVnIhXf9maVeSioUHgVqlQiFhXQMtTjAEQWMydNGTCIECUUsE6Jqih7kiZnDX+6+mKlhxEqjN2et5jWwKJJDMHL9YdiNnXzb/jmfzfwGjUdvLcnXIOf15NfHnUmOPowQQzhok83I15by8azPeW3B55l/N2ShZitsy/LhtYb64tH3n/t3t+VtVK5gWvvDPboWkrOt609XaOXPaYcrftp3PUu70Y1udON/Et2kaDe60Y1/G9+dpshlf2cq0R95wT8sm/8X8D/gS2qEqZfV/Tjy+TyxjoiSkMRo4kijgJzngkrpFGVqvuDp1yYxbdpCCtUCR+44jgEFm2L7t0yZ+zllK+GLKXM55fjzOP93F3HGEafx5Qsf0lhS+BWNFWQJ1alJkHaCsaqUWcyzbz5DaxwzYMhI1llpTXrGLq4RSGFIkyq+ZeFbeVRi4WEwYQVXCNIwJk1TpCuRBUNNBFxw+dWcfsa5nH78KVxz3vnoyhLCuI1EabTnEQpFiiJKoWfPZlYf1MK7k17l/OtuoOY1sOGotfBMFRMHxHGEyilCEdOZVLj86qs459SzOfOEU7jmwvMIikvQcY3QdpHaxtYWUgioh1gZkSkHTddU+XuqzZ/afuwG7R+RpD/2+HcN/7+rAv3O58j6fj/6uMzIjnpbVysS/qLrHwm1ugpUWkgLLrp4PHFY4dzxF2cedwG88tq7DOrVQkFBU48cbR3tWTp5ZPjw7Tf57OOPuPHO27JyUUeTBBVEIsl5Pfj9H07lmOOOZmlbKwobhGLxwsXM/noWJClRFKFU9l1clUMrqMVlfNfKsmGjABT4OZc4zKrC4zjGGjSQvfffiwvOP6P+G+b46833svY6w2lqhFw+TzWMaMgXiHUVPEVqUmxhcICTT/4vRo8eTRzF6BUOi5TLj4829dp2JElaQ9iG1GogBC666FLO+tPpEFfxlMZzZFaK7DmkMiMFkiQBI1FSkiYBnqtI0jQjP+OwTlILjMxcbFOdZmdIWRR69eboo47g0vGnZaSO8Jhw+4NsvuUYGhpBm4TUaBzf5eILL8TUSlxy3kWAxaL5rSBV5gmqDSjFO++9x/z5s2lwBTYxCRqUC0KhlIUUFrVyCUeGGTOcRCjLoSYUViFPGBdJYojjkLyXJw1TbGzwfKpxgpQW7UuLLG3twHNydfYk5dU3JzJ9zgxsq0DBbuH43xzNSaccRxgkdCWZzZ07j2nTp1KLYgIpibNqeBCG9vaF9GppgDglTlMkKVZmdJDZLkTZKcpU0JrOufMol6oUK2Gd2bN49rnn6WhfhO8BnsuW24zh7DN+l3XxwuLuex+go7PExhtswJrDR9CxpJUnH30UG6hVDaeecgr+8OGMO+xgLrvgbHwA1cAVV09gw9FrslJ/GyoJjz37KuusPbwupqxhWRKpXMqVCMfNIQSMXGM1vp3yCZ9++EGmxJYF3n/nEwrNTaw1sje1EBAKx3GIooi875GmMQhJLQhR0sny1wB0giUEpBrfUdnPusIZZ/6BW2+4g9+feT4Ft84Vx5pAWxjHZ6NNNmby+2/xxbszsyw0o/jwvY9RhSZGjVy7roLs6ouykHdHKmyRXQtISSwMqZDEcZL5vFoOjmuhkwoY6DtiTXbZY3f+fMEZ9fbbyCVX3cTYLUczqA8QBjz3zIvsvsfORHX7DSlzJGmUedpKw1NPP8Guu+9CDCBcIixMmuA5gJ/nzD+dw9GHHkoSgy0V1TRm1vy5zJ/zLVEQINIEE+usf5AFzr7wMnbYcRtW6QPEER+99z4n/PZUnnnxVXJuDh2FeA1NvPzK37nw3D/y7tsfAZIgBuFYRBquvvIiZFrjzNPPwwC11AI7x5l/OImbb7yRc8/9E6qeL6O1JE5iHMtb1g+3F2s09+5DUPfBBXCQKKNJIqgsmU+5WqKzVAMciCWvvfkOYakzS5+PKliuxBcakUItCXDzOWwjMBjCMEUoH1KFwOaz9z/kjVcncu9D12eBZBjiWglbZp9/7wPPoa0mrv3LRYzZYj0u+/P1GVEOmZL9O8hW5LLmVy+r/34Y4LJbtp83f/qpsfTfQn3RyQiB1NSrgVYI2TFQq5QzGxoJs+fNppZ4uF4fVu3ZmwIpHi5BUKVcBmVLHGUjkFjCIRURPRoswrSTx6dPZHLbUsIqNEpDwXGQxqWHXJXDx51Io7HpkS11M6/UyqIFC6mUygwauBr98wNo7+wAkVIj4oQLT2b3I/dln8P258RjjmXRom+xWjwqKiQmICbE9/IUy1W0LDLp65eZNvtrRE5gjKZWq1JozFOjgiBBEFGttuHY2XygRExsCaTj4zp5SqZIKVnEF99+Rqfl8N7UOex1/H4ccNg4Dj7qMF579DX8kqGncWh2cggS4qCCa0GCQtoNxLgILNYaOJC8CaiEHcxZ8i36J9rB9+c6/5Mhpz+NFefngh+jG3703qAb3ehGN/5D6PYU7UY3uvG/Ao1ErqAfrcfULPt/RnD98/f4qUmcFv9a+MD332/Z/a+QSCTSZDclyoARmiSKENLgejapbaNsC2UL2hYv5pVJE5n294n41ZBEpOT9YVxx6qX0Uhb90pAoNZgUHLuFQQM345xfn0Of1sX0SEOMawgjg5LNSFHB09+QyADtdNKZdHLOdedgyFFoHsSIwWvR13XoUUtIigFeDweXiFR3EKsSgaySygRjDJ6RNHoulhNStIrc/eJtPPX6JOz8+my71d6c8IsNWVyawm/uOJNUxCRpGdsyoBOEdNBuC0o3cNAWv+SeyXfTqnrxq712p33eyxTsGlFSwvYiVC7gtidv5t5PP8DK92Xr0ZtxwqH7MWvxRC66fQJhrh9EFsLYCC2x0iQrRzcu2mSE6HJFwT+e2Hedr5+ravln7eXHyFGDqP/RZEaXWVm7lDIjy026zFNUCoExdYVDl5+W0ECWutvllfmdMke/hSCsYFFDpKDyjdz78NMMHTKaKR9+iB22srC1lev23wUHWFhbit3UiBB5cl4vmhp7cf3115N3siNluWDnLOIIyAsOOHp/jF1l4MorE0Y6IwkxTHrnVXr3a6bBtzABqBwkqUs11CQixVaV7KpxLMrlKhEaZYOKwLFzIFv44xVX8tG4g+glBdJuYvja6/HapFfJOTC3s5OpX0yn0c7UplLArrvuzEF7b482WdmpxiWuZ2/8MCc3U32nqUQGCX5TA0ESYpHgADYOihzYEVFcJNYxUkE1aGXy1Pdp8At4hZ4kIUx64zVytoColp03QCkFBqIoRrmZmlcIXfeJBfIF/nD6Kbx35OEUbAE4DFl7E9594zWaDMSOjZA2xTBHodCDJ+67hxEj1mLal1O5/967uOnmy9lu65EZ4YRk3K5H0WflgajKYs49/0SuuerejDRPNL/acw/O2XMf5s6exZS376df453Zt3B9nnjrFZwGm8Y8OAb65BLef+15evs9SFEgDDvvuSd777k3DvDKkzexyYaDCADPz7PfbvvTf9BwlMzhITj2qD1oop3mnE1AptC2chZvvfV3fLuFxCiCEOwmMk/Jlgbmty6iMechFSgMaIOJDdIGlYesJ7cz382Bq3H/k0+ywZabg5BYVsze+x5Ar94uURwS60Yuuep29t59L3ooQSotdt5zH1544hF0FGC3tPDSxFcYvcFYDjtoPwyCRx9/kCRyOOuCy3l3rwNYyXLQKYwevSHPvf4SqQ7Z+7BjmTm7lQt22ZmCgEQYqtWAULpoxyeNqjS6YKs8H7wziTVHbsyM2QswSIaP3IjX35uE62QTXqMjTBhTEC6lzhK9+hQAi3xTCzquZk4BAMqhGgY4tiKuJUg3wnby9Fl5AI39evHLbUfiAJYExxYI16FTNKIsjxlTP2CdwSNYPHceARFrrrcxL78zCd+1EGjSSGDVE7dEfUhMtUFIG9B0xhF4LgW3CQsJJIRhgIzaKThADBf+9Ub23nNvfFdhohxrrLcBr7/5Ai4x++27Hy+98Dq3PT0CZTukSTX7nZw+nH/xRSya8gqPPz6J+54enRH7aYyyIE0aufyiq7noDyexy8FH0uH49PJEnc8QIBt57fln2XxgMyYust3G64GXg7TEjnvuzpP334yt4c1XXuWXu+3GM69OoleLQ3unxLIcKonDwCFrMvGJuxm75ZZcc9VVbL7djqS1Dixh0Npw3wOPs8Z6Y/l8ylc888Q9mDil74BVWXWVfmy95ahMRRqDb4OqHy8TCWItaOnXh7mt85FOmpHi2sFKfPIyxXXAG9iP2598nPU33RqECypg3732pSVv0yuXoNMAE1bYeYP1CI3EEimhiXjQL4DtgbD4xS7bgcrGMDvfzO133EXOqlegpCl5Jw9JyK1/u49jf/NHZs6YhkPEdZf9iVUHbUFBwNnn/gYtrBX6xfr48yP9pBAKtPnu+FW3fDHfLVFYhq4xSPyvuDZm7ymNxJis/zdYpOhlN5SW0agUZK4nmBjoZPqMyeQL/cDuTU8/R54ICNEmomdPl6WJQ3stJsGiRgWji1RLrcT0476/f0rPVUex/XCLx594j6QQo0NNYgQWLs++/CjX3nUprSyhkhe0WzZ/+v0V7LTa/sBCmps6mfDwtZz99uNUKHDsL47mjHGHMd+8wJHnn8bsSoRx/OzYUff39hWtSSsPvvAgq/ZZjRHrrcXdL79BalUIdBGbJpJaiZaCZFb8LQef+Av6xu24dsgiUySy++OiEcKmaEIqIiVVFsOHbcBD4y9kFXIkuhNL2hQxSCz8OHNaLZsaZQe0CzEpgjwxHoFOQICfVGiSMSpbfvuBwnjZWV+hzZhlD63w2A89Gf4F6O9+Vje60Y1u/H+OblK0G93oxn8f/4SEWh6uJDBCLvu/yVzXlxMU/yF0KTKMqKs2TKZAE0Yum+jZShEEZVAW2tGYJPPY69m7DxutvznHb7sbPRIbjY2TOPidguYYVJxgIoEvXKJywNK2IrUaeLoRv1pFhYZGyybQFhEpkRVhORZBXKOhuSfH7XUwt9/+AEuDMm+/NZGDVt2EBlHAzymKQZF5S5YglUP/Xr3ICYNjC/J5n7AYEsVVOoMixi0xacYbpC2Cvn0Hs/OuB2LaJuNpaO5RYPbCMqanRirwEFixIY4svKYW1uw7gtH912N6zWatldfk0/kTIQDLVwhlmPb1+0ye+zFL8ikDV1+ZfQ84hEpbG3ntYFc1UbWCk5dZCa5YrnTRUoFRSJ3VDf7cFrBiWNd3k+T/tXP+Q2JU0RX/1fV8V8RSl3fo8o2MEJWZX1z2fcyKjQlE161Cneg1PoOGrcVTTz+I5YHREs/KM2fWDEyalXkjNGEckkaS1YcN4pkXXkSQ0mflZr6e9Q3YUBPZ0erVtxdPPfcsGCuT+5kqBx5xMAcefjTVWkzO9+qfa0AKnnjqLqSV8beOlAwdNoxXJv6dxEQYEoRwWG3IGrz0wkMYIFcX+4SxwfUKPPzYAyA8qkl2C+tbQFJj8IgRzF7cCsqQRbrY2W290TgCrrziMizbJtF1dWj9O4m6GgqsjGwG8B3c5hamzp9PYFmUl73GAeOz0sDBfDvng+xGX6/MvAXzSGmkWgPPyyYxAs3LLzxDIFX2PaSFDgNcJ1f/6K6rvev8K0RTE48+9iAJBYomjysgl4IIod+gATz13PPEVgOZxaLNzGnTqEobbBi7/TZU486MWNFu5r8pANXG1ZdeytWX3kzVuEiRfaIwmoEDV2Jp++zs9xI9SCRU6y3lySfvIy8Atw8Li50gfBKgJMBS9eMUwfqbrkct7SQxili7uMYi0RC5ADFIGHfU4Yw76rdobWEsQWIMlhAkwGsv3JOpFOMUJPRdbRVemvgydpaZRBwneK63jMVO0SQ6wtUKpE2iPEZtviUmDdEaAm2QlsAWyy8DixyPP/IAOD5V6VLT2fdXtgVpQv/BQ1mwaC7YbpZaLSRCJyANTz/1KISAk8dIiEWMJuKBp17AAFFmE8qAVQbx0utvUjMBwwYP59WX7sHU/TtlvompM2ZCLDGeTVT3uV22PCctVlptMI+9+CxYECUhjqXou/IAXp34GJGGSIOQksHDBvPci8/Wa1RtwOPFiW9zwvHH0rsZgqrB8QUrrTKAJ59/jkBm14FjJ0yb9mn2wTmfxM5+DHUNR0p8u+7dqepHzQgsaZMCYZIwfMTaPP7ks0hR71qimIHDVue115/L1LteAUTMw488iJEetdRBKbCJkbqKzDXw7Msvs8lWY9FJinAUMZIJN93OwjmziIXijbeeZ8TGY5DKJY4iPMfhhtvuYO7MOdlFFUsOOuhADjpkXPa9jEAKC09D+M1khCWZ9MHbrLHBOoRkIW02INKALbfbjkoQEAioRZr+Awfy2AsvYSxFFKcMXXMN5rYuyK4F5fD6xGez7tPksWzF5MkfoRSYNEHYiqefn8h+Bx5G/17NBIBTv3OJkxiJxrFdhIGeA3rz4sSX0E5CrGsgCvRfvRdPPXoHygMlmlh7w80wOiYxEAmwBNgJiDgBr8Dd9z6AUL3AUhiTkJBi2S612BBbAldAEiyh15DhfD17JthZk010zKpDVuPJZ54GF4447AgOPexY0gSgAxMHzJ79OdWwfj0b+aOM0j8e0uqLb8sWlruI0h+vkPi/AWUExkgSWR9HZYowCUJni1CkhjipIb2IJbVOKqUGhg4bxJDmgUiWoE0njmMTVkNSZXBcHxD4+PiORc6r8PXnnyPi/pz72yOpzL6fJgeKJsHzbYTQhKrGptttzea/2JoyVRbTwaUPXMu1V/yZe/2nuO7sc6E2hafeeowljmTN0Vtx3D4n41BCRIY4qEFuAGFsSNHYWERBjFQ2X86YgaNszjvyYKbOmEpTjwYsUcjsSYjxGnxqscZzJROuupm1sOhgPidefTbT5oVomZGaUrg40sPSkFYDYnw6Y0E/ux9RWKGHqzAYXEtQoxXtKmIJaVjE0TWoE6CzFi8gUeBg06epd+ZF/A/sE7rmTD8QAnxn/3+nnUgwXeP5j2HFxW7Dz1U3d6Mb3ejGfwrd5fPd6EY3/m1IWFZ2+B1T9boMJgsK+b5KUy6zIvrvbv8uViyd12LFG45srpemKa7r4ro2QhuEUejg/7D33tGSHeW59++tqh06nTNnZjQjgi8m2B9gskkSIkiywAZMkq9FMgiERXAgOWODwBhhbLhg+0MSRkgIRLQJ9rJ9fW0MRrqAwSb4EiyEAooojDRzQnfvvavq/f54d58zMwqA03e91nnX6rVPd++zQ+2q6qqnnud5lfbABqM2cKfZhCP31+y8uWNlBit+SI4F8zRm954f4p4/8EOMvbLaXceXLv8i09zhywEFmXm3zk1lZLpS01aejaajLkbIeuBu1d059Qk/wzAdYN/qpZz36b/nqrpkPlplTW7khlQx190c9yOPYMdaIu/fILZzNCidh1xWdAouR4JG0sbcEnWUgQblxvUZ5WhClMDa/gOUs8guBrCaKOKIEPfyC8/9Vd7yi6/mfuO9LKcal0DChAis7KiZrd9AUTty//DNt9ExmUyIs6YHqxZwRCL5juwS6iwpg6fDyy0l8N+rVP57mfh9P/LBzfdOjL3VD/a9OJy75Wsr+XxeEB9Bt6SxllLaQwI/sPrqWodPJQDRL/YJVJVjWNqxOgVNAXxACgPbKqBCKELNRtP7cboCfEk37VDxVEMDRE3FaAkvXDDAN6nlCCJCnmeTJ2oJjKGcIGrnMIRTqeoRDQGVMZkSL7AcoCJSipBTMv/BTszDdtFy+jZUFEBucD2BNtG315yMidifSgUDs0ZLEI2hPen9AjUrdCPwExIJXEacw6CXzGBgZWO2aQnf+4MGrG9xPSCKgqSIF9ef1/cnDyhLJEqWBUYZull/IwISSuap2Zw2SigYBsgtKBUwsIco0AVoPOQcgCEkZShu83qmGw24GvwIdYY4hgwjIgM6Cm/ACsWAGA2+Cx5GHiQbrxqP0RKzEnzJoHA4B2UBgx48m6cB2U1IIrggeLV6I6khaKbCQEUtPF0uUSksKROZ4DFAdLNB9CCnC1aBFChq1ppF0qrMoDBA1GGEsKCd/eErUOM4DhxME3QEoyxTgS/QFHECTdvgJIB6NHn7X0tYTaedSXQxnL8Uey0QxYEfWUKwrLTa0UpBW4wNrC4Kus6KbUjHEh2a+vROlYMU7ZaCPcuUbBmnc7IAACAASURBVN/SmTNAxtoLi3YhnjSHV7/2jTz2hGMpgNHQ2gKlSZ1re/qsrs9gWMFkAGLPOmQYuAGeii5H8Lk3WrCyzTOTog9Cic9QCXQOGgGpKshz0Iiv7NmgBbgxZBj6TEXEaYbsmHfKcNcKKWVcWRBxdF3D8shB2iCFITJcwfmAAONQEhQK1zBZdmzM53YBPZsbhEocRQZiy0YCHU+YZyvDncAyIDRQqNlYqNX9SenAB/DeLDAK37fhwpJQiTEMc4Qsts9C/1H4jna2xu+/7Swe+7inEpuOuq+bOUMdPGXok7T1nZBzEHAM3ICuSeAdxaD38KQi+AltFxGHsfcX3VYVIJfI6Aio+sUVrxQuIdpR0jIW0KjkapnkxlBCymY7MnQFqq0dhwLUESJUKKQKKZZoJeNq6ObJ5Pq3uyroDvNp/P7j38NT9LbCFnsWL1MBRZ/JfqGgSJA2KOrA56/8Khfvv4Ekngfe5wFENmjyOk7GzOcNwQmVBzShRObtFNdlgnaMhmMec6/j+PF7PIVQDVlXa2sHmuv54BfP4gOfPQeRJWYMqdnFnVjh7kszgl7Gtd0q345zmp0et1wgocS3DpgR6ChTyc7BbminlE5YYhmXA0EcXZcIxR7u+8NHc+I9j+NOrmT1hn3cvH+VUahQMjfpjAMKJbvx3YgxFXsZMUoRaabk2DFhmTuFu3K/I+/F3qbh2m98iX+69hvMiiXWSbgKIjNaOm4kM2dIdtmUA6UwigcYcS2OG7jy+qtYjY7B8l3Yu/demFnN7bt/Wqb3Q1//ljp1i7jV4/WJynQbZNiO7diO/zqx3V9tx3Zsx39ALBiYSsaSFv1XiH4ot/U+5x4sc+So1AwYuQmjXLEj17g1pZ45jgg72CEDdNbhncNVA1JXcuIjTuQe1Z0oVm/mYx84i5vb67iJm9go5vzjRV/mF37zlXz925cwmyvL1W7K2YB6PmG53cNDfvCh3GtlD3U74/Nf+RKXr97IvniAf77oG1x3Xcd/230/7ja5MytdxY5igjSOsVQMtWCpXKbSMXvKIxlOC5obb2D/DdeQqpq///xX6A4U+OmAMgeWBxNqGVE0BXca7MKvZnw7ou6WGK4q4cYW1ipGbpm0FmEm7Fm6A3vGeykOJGZXXc/qjdcD8KlPf4Ybb1hl12DIICWEiLpIdpkk2WT+0uFlkY/8e/dGO/jvBXPztva9NS+tW3hrWdpmA18P9hiVvLnPrYGh3vut65F8yMQ2CZtZtQGbMBQFTZ9hGg90W7Vsk/iTI103xZHxTsg9bpc10nYbaIybYOsmcKUKKVIMBkynXZ+0ql+U6O8t5TlCpmsTRQmguNImUl5KMoFZTAY0JbWTmukgQskUY5iVPiKptX2kxBUFRRXwRaCZt0ZMxYAKm2tnRA71E3Ys6JQWGWMnarAySFksQQtA7gxtcBW4gPiMMSGtwHLaStSUAOcFNJOaKXSRBMyT0s1aez7eJPQZiBkoawhDIiWeAh8hz1rKIYZnpIxmqH2fLstosGiGouzvUQpwRlmLQERRqYGBAdaxwyu4DMPRgJSF1VmHJWqxeuAVtGk2gZkW8IMxuExuN0hpjYGL5NgagkNAw4DY9cx2Bxo7PJmSguAHdBQggVkzJ0VL0OLE4cXKNvR1VArLZA6Qcgt0zJvW3qeMoqg5/IF3dOurdCTKakDOndX93CI5kpMSDtYdqYCz/OEeSJoRMbA6dgq+RIqaDNRlsHTs0ZGLGi2DVaa2o5LSEoL11x0USBGc2LVnhyZwPlFVwiw1ZtEikNpMUdC72WViN6f2nq7JVr9KNu8fAvPG3jiBjXlrzbroK7Wzc+GHXHLZ1Rz1sPvQNf1CoPN9T5aI8wYyTMYTDmxMe4qsrQUUAtPp1GwwfCD3djLrzdTOWzkkQZxGaPu2hLGJFQFfkyUZCL+wzFRHSgmYod1af601H/3oX3CPu/4/+MKhlgedqqg4+Vk/w+lv+F0+8KEPc8/73A/Bs7C2nG40nHryybzi5b/IaFxv4hyWKCXgcsa7Dgph553vzL9cfQ1HPeSBFNmsH6Sz8lMcoSjIPeCYszWfWWedQVQlqTcvEPGknNAOag/zxtqSuXIoi/75ny/6Og8+5qFUZUU3tzJ0rk/oqJv5ZOxenAP1kANFPUKBJibaprNn2Ali7hqUAZrp3Bp4jjStXX+TQRb1WTzESCg82s0YBMWJseC7ZKdLrfV10q8Mz6NuqhDAOjmVgkyDo6EsPXF+cGrKw0Jt0c36nr4fXazg9n8bqGmf/XuCnd9X9Ox/rxkhoZKILpOdgkQoZszZz99+7StcOZszqkc8+D73xiPgCtboGCzvoUoKs3Vy6Mg46nIHEmtC66nWM7/45OezQo2sFiwFCF1mZRAYDhr+8Mw38PYPn0HJGEfBnIYv/+NXGZUTqui4y8qdWQq78TPP3lRy7Ve+zHr8DonI3/7Pv+f6S28krMFkLpYgMY8ZyIRBXmacdvK8J53CmJKVVLOTMSsyoWiFiprC76B0QwbtCkfIkVSMqKkp1hLL4qk1EpkTGPHyZ7+cH5nsZaWZc/rpr+E6rmWdNeY0fPxTf8aJJ5/IxZd/i0iH9562gfl0H6My0rLOV6/+Bhdc+HV8t4sX/vSL2FPsOGgB9tYezW3Xg+81Ede/DVRfKIQO2k8WvrML4Hw7tmM7tuP/ntiWz2/HdmzHvzHMV3ERupD8qXB7yZCEvEn3/FeTPv+NbFGn+Rbqn83rB6pywGy+RlE4ilDhm4p6VjH0DtZbhoMRDsd0IzFdX2Xvyi7aNGctreGD5/6Th/BHp9yT8z/3l/zpJ/6c3/rdU6lcSdxI+HKZpSPvyhE7dnNEneHGil3zI3C6QpV2MuqEZxz9FP7o3HdRjNY484w3c587Br5x0Tc4YnBXXvZTr2CX7GJCw8a0pI5jllZhxyDg9sEP7Lwbr3vuG3jD297MVTcf4PTX/BISD/DjTzyeI/09GKxnxmtQd4EUJ+RmzNJsndpllsOYuJHZUVaMw06W5AeI+77KkbuXONIt0x6Y88rnv57Ze97D1y+/it991W8yGniOfuS9GNa7qGdKOZ/h6Oico3OOLA4vHU6VLNF8Cq3Eb/vxbj7fW9/HwMl82GeH73W47H5xLLcJfnq0/z/Fi0cRVAzYc9oDotLv472B/E626l+086YezKxwQGKRYljbhKuDzdqD9vCcTXxTBh+EwgVSUktW3QNXpSilc0AgRUxSqos7UAgBEWU0KDbpVdkJydl0qXaBlBPD2pOS4gvjbWqXzR+19H2iEnALrW4GvCUUUwImkG+JsSEUO0ztS0TJaC6oq9L2iCb/E0A7RYpg2W43Kd29lUIvYve6BTzEDkJtSIXEhA++l/BmCA6DSyMptaSUKModBnBGCAHmzZy6LBn0/qEbEaogBFf2Ej9H7p1scZYgpIsdPnh7Fg5c7Te7MckG6vkkOA9ZQl+29n3XTA2cjs4IbwaJgpTENuG0MfBZYT7vGAwKsgqTwdigxqSGpsyFuhrTdFMoPCIVHcZWdFWgpkOYGUMUT6Ii4SgDlowrgFSe6bRlOKxJKRGckKJQV8YA7WJD4Xu/vGxgp3eeZg61kW7xTujSjKoeGxZduK163WM7xXiEQ0hkXO/ZKk4swYrradLJAx4Kh2L1PGcYBquPXWwIpS2HdMnAL3IPlouBwg4o0hRXWFmG0uwJYkwULrPw7XWFMX+t/w50zQbjKkCfk9nXnqxWhdRXSFERu0RZSl94QvCB6axjMPCMhmNi2xHKglFd9hLnnvptRrX4YsK87dACBpWdO6ZkwBhKWRfE+YxQV0xGA7omUpSBLNAmZTIUHBvkNASE5KCqKpKlVIENKAqra+INwK8dZEociYQtBhVGhyZnCKEiz2/C1TWJQBdNyj6sR0CmSXNmzZzJcCez1hm4XGTqYGzIpICPDMfWRmtvQOK8VXypZo3QqCWXC732ezAEARenTEIJOUDhafAkbRnGiHeO2HWo86gLlKXBnE4E9Z4m5R53DYRgz7SqzLogOGyFyVUUdUk7byirCnJLXdU90KlUweppsdml54WPBVmUnI0RGkJvbpwA8ThvsubURUbD2jphCVQ1pKSUPtFpIkhFzmwmdwoFxG6OSKAKJQhszFqGw5KYZvjcIcUAH8wKwWd7kFoIEKktXR5KhR/2kNbBv1cqh7zXLIg7yHqozyAOwu3ZqW+Oaf5DZfR5Ux5kTyHRutYWCKSk1ISL1/Kms1/PeRd9ivlkN3m+zumv/jXO2ZgT5mu4ekasV/EZJkXD285+C986+l94y089Dpf3UGxMefpTTuLH7vhDVGmNPRtHsLy2Qpczo9mcY+51FJc+/Gj+5OPv4n0fex9DX9CQaYZL/Mi9jucPXnoWNXN2cTfe/8YP8Lw3/ApfvvQSTn7BidTJ8/QnH8fdd96bPAvcYa2koCbrENaXGaw1PO4xT+K4vUezzJWkmzw7V2uoC5Z1DNEzmu2m3DehpoR9wmDvblbn+9gju/n2/isY75gzJFKzwsqO+3Le697Ouz7+Ec77s0/ynJN/gip3DIuClD13v/Pd2LsyYILSzTrGO+CG9Rt5yktOZFdcpUhKXdyHX3nhr/Poex/FHoQy3/7C8m2pabYAzf8YsoLblspvx3Zsx3/BEP1PXVbcju3Yjv+KcbhHkapy4YWf5pHHPLKXWVpKpQB85tOfpNl/PQUdaMY5R9LAXX/oh9HF7ELToT6R+J51576/rR2MXk/4Xbci7rDPLXzPblPJxmxdZAJOHYU3L7Vpuok4XuWA72jr3UhbsbzmKOdQD5coxBHX1qGMzOsOYsdoo6SqAteF6+mWMzfpFDesoHXkeaDS3QySMJjvJ0tkujRh1grj+YCBU2buO6RSad0EFU9IG6QkSHUEad2x0g4Y6JSivIZ1Nlgf3Zl549lFwM2n+LCBG3hunM1gOCIWHlUlZCVFh8oSVRZGzc2EInFTsInoaDpglEuYzaCMTAfrrIuQ2YvrYCkfoPSRA3TkqiDnTCaSdD9+PGJf4xmyxBGrQt0F5kGARClTfIYQRyaXFSXLAlT/3raqafP94VnkD//71jy1Dt5H+2Q2gYT0x8tO0H690LuM18TVl16EXyQGCxVdcmg14sHHPAYoTOcq0IYFKGrMGRatQgPzuVLXPfjTzinLepNWqtKgJByWWbxlgbk2OIQcS0v2nZMho4vSWLSBLPTLDCxyPiVNFEScOHL2vfS8v/9kTSCSEOeNlbQARAWSy6i4zZL3umZtJ4/sdNrhvJCSxzvZtLJIHfigiChZI47ysEn/QQsoAjFGfDCQLChGExPFqJsGMnatEmoDFaQHvLJWBoxBD74lNCdEHDlD5wtTm2csK0tVGMl1cZ099mCy3WTet0GYtVMDVnOzyQzsevzS6osRFavQ/5942qhQJRQlto5R4cldgyvMPxcRcjaQK5HIMVL6apMwA0BoSGSUkpwdhVMyXV8nksHIWYjOyj/0hJvkTYIuGsjJLCxM9umNNOiMJZizQ0RBO8Q5ZrPEoKo2nze+ASKtlngpEFLvrSzk2GP7aUauPBnB48kp4Z3SxkhZDA8CKC1pkHP053SmvlcleEsMknLRJxgy2J3OWK9zcyOg0jmGRhaoQJvo5bWdIeFFRezrkUuL5xNRUZJ2BKnR5KwtiMGkmhIDL1ZJtTMJP+VmpbD78cRkSHtKUElerFpYu1CrvpvF1jdEdV2f7saOlWLEhxJ0UR9t/5J1e+g6sfrU43RdnlJKMGuNaFis1OZ52abIyINqRqUkZaV0sgUmA8gMSMxzSXAlIWE3XUMi4lCalAmuMm9kOrtWtX4u6RzvFAi0EYIv+sVB+18XC7vQKpJyi9dAf6C+YRQkgQ2MjVwnoJnCsOyruJWnqpGrDy4/7SXYbcx9giSPds4AcwFSY14SAF2EUFqCtgBZM17clr2DFzRn8M4WjwSURBuVYQhWJgIpGChaoJATnmprWOAg6TpOPIlF8p0ebyXiXH+ulOmSEKqShKKpofCGZKdQkVoo+3uIDjKRko2+LEao9O4BYixjwfw5jeSvfPbCT/CQB98bkQ5RbBGLCgmFddaLwuzL8NbGOaaA+N7HR7e2Vc2HvLcq17/PvQJCI7jMPFhtEypK3aDgYl71h6/lnEu+Slo5kjNPewd35U7sJpDZsAUWVrk+f4mXvea3+fLaHXnGk0/mtGMfxwqJm7D87j+od0CallhfyRzlAHsRhBX2IUyZMmQDqKiZIbSMqRgwzspOFZgfgFHHfq4hURLZTUdiSEvFiAMMAc9OACwJ4SqRjt0MUFbSdSTfcDMTNvDUeciyK1jjCqCk5B62dtJcy6hqiEw5AEzZiyewkmbUeYYULVNaOias0uFRzCBkTMCzk5rM1bz5L17Mez5xAe3gvrz1d97LfwP2sIM5JRMmrFDSzdaoSne7Gdy/m8XQoeDo9zcOO3j8tRX2uXULCyA/bSpwYmxRVZwTclaUms/9wz/x6EcdC5vJN28tDgdZD91vMc674IILOOaYY/7TPHW3Yzu2479u3Nr8cJspuh3bsR3/7qFq4ssgSsqRrtcpCpmUEk4VcQ632SEtdLff31ZVDwFJDwdXpQe9jIHRTyQO+t4hSLbBW+4BJnWZpDboD94m9KRM7Qa0Tcuyr2m6gOTAIDt8ELrYGMOr8CRVcow4LUmhZpqVQd6BrEeW/U5SG/E0lCkwmgV89rRhmU5aqmmmykKZMhJh5PaQYwOuMXZT3oFSkBoFFPUdc1VyGlEwYPmAZ1k9QY1zJWkZ3Ugc4aCbQ9vWKIEqRUQdsaeBBakgRSbZ47JjkCKimVQFkjiqbkSZhawZNFDoBFJiLB0pJSP1EBHdgbaO0g2QHCiTB3E4DQgRnxNelSwliENpD2IV5H6QvkCLcj8B2/reKpHdu8htMUm3pF3eudsgy5itgzhZKFxZoHcORUUNdNOt4beoIs6jIhRFwSylrdP6rY1b3AsmCQ+9sWbthCR2F2VZGj1SbJHA+B7miZkThGDtB6qeEbUokggkUigNE1FHao3BZOfsMM2vgWCODTIRcTuA0kiTi/JQiN4bCCUR2giu7sE2R0umwNmtRbXRgouAw6kxU70zKa/02KfLiiQhBSX35addJBfB+oO+LeGN5WeS687UqxQ9uHXoAxNnUFPUiEggI+YF6BcEw9jv5w3k0YRHTaIJi8KxpDX9fG4xzSeDE4+a9SuDqgZdAznAdd++krs98ElMG4V4sz3DsMQn/u7THHXM/ZFgbEkXBOkzvas3wFVdgVtMIFVwsvWMXZBDq6uDNk/xzhN6J177uCJhgGDto0mnD6nC816iK6hGnLdrcIU33DD0k97eakLo+8CuYTAYbcqzvVjNbbsWCm+M2q5BQomKsRw3E1+ljuCNaas+0CLkoqRZYPULopszgDp1Du/BawafIJtpayEFmuzkihBzpvCOIilJWwierAptwpUej5IQvHiSJGtnPVrrvPR119mzlsKK16jOViZk5nGdgautDFyNZoeKIj3Qo9qD+7KQ/RsrNaaOELbAJwFSztauWRzf+tEmR0rn8d5bm7HD9T1Xa21TIXcdLhRINrwvqrEp6a0kpD9wSFD6ANkSACZvjG6lMUZ5LHFeyASUgoJgC3wOqOiJrgHV2Pc/GUUQXSxOLp5Z3S/htPjgiO2csgzW12S1fqqAtnGU1RDNbQ9qGyOy04hKoNwqEBjUxNQQfIDYsz+Zk3OmcENbKHAwb1rquqQsHbNuSlXU+OC2sLkFIKpA6K0/+mcr2fXPs7WG4oeIc9a1eshkRHy/iNGD+6IY91zxJLLqpi2i5r7/1tjXiYyI2RoY+b6fMiXzTijcVp/bSW2LLGJ+oT1Zn9h05EGBEojqCRJ6hu9tEj23OobNyDhXIOZJ1H/tbEwAyGFglZFJM2Rnkn51fWcs9Cg+SmKTBn4boJcu9j9kUfKg773gyEjOQOoZ89ZHLwDpnDNF2oGfTdhJyQ4WLtQjQq+oaJohbqo4H2m0I7CDkFt2OSuHSIMrMyHvYiQQxJMIKHtQEjWRCogEKqztOuY48cQshGKCxhl1OIKEw+syToXsLO/7itaQC5AZjgFZYCyQae2J6xI+KqPgqCkIziOaWJEVq5p6wJ5S5YlUKCVDa3kIiVIKnPOQG4ZuiOIYU9KSEEoyA/sNmStFPcGnRJFh2q5QcRd20LFEZhcVLidyu8GoHhDj3Pqw20imJHL7TNDFv2nO/fh4a7uw3Tj884O3h6fKdH3yST3kHKbGyar9EDyb5XmffNW5Q69xkbRwM3nhdmzHdmzHf1Jsg6LbsR3b8R8Si8FQ6T3OO0JPi1hInjVHnPdbeOW/Yuugn9gakCWHD+Zysveqt9iyKZ3vwdB+IKY9YKrZJuyuHwdK8lQ6ICTz7yMLRe/zZddjx/Gi1P3nyfVsi1QTsjCQABLxohTJMWmEjCN6A3PqzpzmCo2gJbmzm/XSAErKgUwB0pBdJvYgkmhNyBmfjfWnLpsEOxV4PIV2VJJpvJARyrxgG5oPmDobyBbJ4dSyoieXST0hpGpCX2aRTOpLWKi9+RJqzx4pswGbpTN40CUb8IaePRBywLMAB81t1viNua8zi9rTT/Y2gaBb38ptTCsNMF1MAA+tk5t1k35QL+btuKBcZCCL4kQoQ8BlpS5LRI3Xkp0je49PPYJhFwJsTR2ln+wF1wGK5hrp/esGgwIVj3gHTQvB0YQSEApdgFRT2pRQv9SDbgAR89i0W4oYSy4sXAjE4aWijZ3lNSERCcaCWrDq6KXqhV1zAXSpoek6qnJM3IAwNDl4SUfXOaqiskxRqaMNBrxVmvuJUUB6Fpwq+NJQsdTNKYseKS0CWSF1LSE4Q88WhO1+cuWdgVO5VVzw5LbFlQM7ZoCu3aAoYZoypR8a6zJCYGYJa1yN4AkCznscHV2MeDew6+s9LXGOVnpCau79Sw+JBRhjWa1H4118/K//nGOP+iEkz/nQuR/nxJ98Al/4xj+x58i9xvbyxjTXnAk+ETPkULDRwajokZbs8Epf73vUS+jtAZQieBoinh5VbSNSOMQZkJOzQ1xgtYNRAb5dRUqPUtNpotIZSEGiYmMOyzXQzRFv1gjzvl6VbQOFAxqyqwCYtjCoA0UxoWln1GVh4GjXWtm5wEygCJ6gCrm1ybYULKwtvbfbDA7aZkZVFaSU8ItMW84Zu9gFYz5P13H1GFXrB4oqsXbzTUyWd+OcgcFOMlI4iAlfKJFEO28Z1CNycojvPWJjSwiL9Dw2pM3RpOWuNHKhC4lRVRsgOe9wg9oS7Uim6xpS9FSDwLSJDKsAKSMaUXWEumIBCC28KINzdF2LL0qTzncZXziCK+liQ0lPUe2BYmWDQECp0BZc0UHaICZHcANqX9HmROPAOaVQ88J1rjIsNVid6aLdYjC+LS5UNK1CKAjO4KOcBA2WnIrcs6EbxddC196E8yW4pa2VgS4ifbt2BDptrIqQIEe8q1BgPoNBbUCcuMCsixQFdAqFC1uLDM5653mTGVV95+TtcPiIE6GZT6nqIZAZ1KXhmR6GRUXKCZzZAIRNgNht9bWbkXuQE1L0+LICOtpZix+aBUDR0+abnK3vMcyG2LT4yqAz9Z4uGb5oi08ZLxnSDOdr5kkYeSF2MIswGCzk+A1mRZKYp4JQw4EWxqU3UDUnkIJQF7R97YwytkWxAF0DRXWLDuiQMLl8svGHWLK5rc5T2Pr500NegrKZBakH921FaOv9wrNVF77Yt7IV3EGLyYdus9iYK5P7NUElqIB4snqceISS0k+opyWTwQr+xo7l3QWBQMAzT1PGfszaxoCVOGE4b1np1xpLGZtfsWSzQsDh0whRqCWjIrTSM+dpgNwny4Qim5dydt4qpAREaspemuGSMYBz//u8ZfNUYlRtA42VzhZ0euPrQbR2lVxGULyW/fgi9mWhKAWSKwKO4BuETMiCU4dK0dvJeFBH6SF2kahKXZVQQUemnO+kmpUsM8GtN+wej1mmpW2mlEUN9ZDUtjjvWMg+FgoakQVT+ODF5O8Cei/2P2jrDq5bC8bxYdtbA80PPf6iDvbXJ9r/e7+ifSimuh3bsR3b8f9r3P4y0nZsx3Zsx78yBKVr5uTYISixnRO7BidKVXjqMuBFcei/bSu33AbHLd57x+bW9995p/iebRRE8E7wYkk9Cm9/e+fwInhxlFoySDWjFJikwDDBMAnD5Kmz4CRS0LLUdYy7lsJ1lvPBV4iMGOSKSVcz6UaM0iJrbkSIFGS8JDz2KukotaXMilChVDiJBJn333VUqaNKiSI5vDqQluRnJN+SfSI4KDVQ5QGDVDNMmZF2OJdxLlOhDDRT58QwZ0bZUWlAnaBOCS5RSqLWzECVQuYEN6NkRsGcoB2lKlXyVJE+6YYySEqdlFozZU5UuaHIjTFo1PX/1xAw1tf3+wpiz8upbr4O/+67/W/ZgwgeqyOW9qSvF2Ig0nS6TtPODs06v5Deqxo10KBGkLjJcSX3E/B0A1dd+Q0e8/jnc+M6DCvl/X/8ZlxZ86rXvh5Cyxc/90nGw2XG1W6828HRD3wAaXY9V1x1EY/+8f/O1Tcm0Ag58a53vo/7/+ijmHZTCpnhwwbnnP0HiBfElZR+N1/+wtfwuspVV36L4497Hjevjoi9TPair3+Tpz7pibR5nXe88y0MRdgzqRks70HCCtXeH+Zzn78I39xM2d7A00/8ScQJlS956NHHce26YTRXfvPr3HXngNKLgWVS8LrTXs9qNoXqzZdfxd2PvCOf/IcvsIZJ4+tQ9WBgRBfzdxxkq//ojPM/+D5c8IR6TF2N+OznLicpFGXi0sv/D3e4010o/Jiy3M2H3vcB8B3/+LkLKKsJRTHBSclRD7gvcbqPK6+4jEf/+El852ZAG8gN7zj3T7n/Qx5L1ynBZdQ14BuESMg9rVAHkMfkPIE8wjFBcTgZ8piHPZiBZnoDMgAAIABJREFUn6PuAN+8+msc+4SncWADtAOJG8Aq37nmMh7+mGexqjAHm7QqkDYJxQbpC3zlCxcyLgIuLDMY7+Lxz34+Uy/gCj54xh9TuZJxNWLgPYUf8Q9fvZYp8IHz383ewZirr1sztld7gHv8wA5e9bo3UtRAWuVZT3s8Ay84t4N7P/wJrCbABz5+7lkMi5qyEKrhEqPhMm6wh/994Rc58O2reNJjjuXAdIYWHnHrnHfuWdzzoY/nspvh/eecz7IfMQolhRPGlTAejfinf7yUApDZAT72/ndQlgUhlAzCEp+98EvMBFqpSFgmK1cbrytH6/PgJqazGzj2hGeybxXaBsiZb196ET/xE8cy3djH+ef9MaPhEiEEfJjgZBeh2stX/883gRl57Vqe/NTHUwTPsBSOefhDObBhUmnwbMw3QDyuHqGx5dx3nUkQz47lMZOlFZyM2bFrD5//hy9AO4eu5Sef8mSk9IjzPPAB92NtvU/UBZRFaetuMUERaHF4HKWvuPLSb/G0Jz+B2dxYzEPmXHH5v/CoE57N/gboNsDPeOpPPw1xBbUIj37YUVy/MaNFuPLif+auK0NGoaCoRxSh5LdfdzqErUH7e899N+KEerjErsmduPBTn0HcOt+58RIe8cinsjY1f051cO2V3+HxjzmOSje4/ppv8bgfP5EDG9B2CoUBml7h25ddzhMf/0S6PAUi557zbkQKTjv9D8xPt1njWSc+EXEFw6UjeNAjjmV1bYaLik8dPt3Ee856K6EaM17aTRkmfPbTn6cFYoBFVvaqGh7UEuIm1oYW+J497wrIC9hd3RbGs0Bfabj+0q8wqTyvfuO7aATgBl7/2hfxgKNOYN8aXP21q3jSo05gniNrdHSGLnLT9ft43I89kX1TpemZp+WCItLMoZuxccW3WNm1g3FdUjphXA944++9k2nfnN9xxv+gdsvsWJ6wPNnJwB3Jyu678b+/8FVoboZ4M0998lORMKZywgMe/CBuaCxxFgrFYjHroDh0iW+xYLgVqmpovxpgjabbf+V+m6Ltv9jmhKq9yAnNEU3xFttDjnHYVtRAwLwwYVePJI/vlNCB6zyax/zaL5zGZ9/1v/jom97JQ3b/CCtMqKYw6IQVPyY3kR/cfV8+/raP8vWz/opXnfBshlGJOdGRSWpJ7yQ5dJHlXpREoohzqq5FoiJRKBpPMfcQC3Iq+lWojOYWUsR1JnZo3Zy5a636pUzr1mjdOi62uC5D7tBsUu+EgrRAA0mRrLgcURoikSiRTIas+M4RWo/vAj45QjT2u4sZUodoJOdMSiU5ldAqwReUhZC6VXTtagoKfu6n38QnzvoGf/vW93DUeJk0uwZYo6wEYkeMDbEHvkUTktMtto58y+d+2Pa2/s+89m/9uLe3VU0GJi+2i79TNPbptlvfdmzHdvxfHNtM0e3Yju34942eZQeWREJEmHUd37nmamZN7ymEyeoXssR/LV1U6CWQKre7dYftZywZu45FqNgriVtwTfF4SwijfWIYzUgWpGeubCZAQEhEkm9w0lJFkw/Pi5LWFWiq8TkQMoQccdoiZLIq0cPcR6KPvcQcyuzx2aFqzIQsuWdjLjykbLKUEUSlz3egJBdJLlrGYzyljvHqCDnjSGTXkp1Y4hjMm1A0Y55m4FOJIsyKRHJ2jiJD1YpZH7g5URKSTQ5o9+9sQoSCzDHmRYGqX1BIUWdZZZ0upMzGDk0ub6okEbkVR7OeaCZyi88R6RPHbH1/+Na7/gmrbn4uzhmDTTxSlAaC9uJmhz1/pEBFqApP6R2iyTLPi0dx5N4n8pBZrPasvs0PMnjBa6JpGpyDqy69hFed9mouu/Ia7rx3J8Rr6eb7eeRTnskH33cm8dJ1fv65P0GM+xkMBAkFK7s85JavfOaznPLiX+Q+P/qjtGnOsFDec/Z5nPn/nsF0uk49GHHlZfs5/tiH8ZnPfYzUJcSNN731UKiqmmkzZXVjP6e+4GROPeVZXPq1y3jur7yR9//Jx1iuYQLQXctbXv1qyuGIWVbq3PHKV/46z3neS/izD78dL8pDH3R/zvnYXzFYPoJLLv42jzrueF74Sy+jnoxNOp6U4dLypk2oPfjbIIe0U9773vfxu394NtetrnLEeMCVV9zAjz7kiXzxi5/hzneMnHD88bz1re/gGU9/FtMD8Huv/XV41vHE6TrHPu0kPvT+c5h++1pe8pynkbopdW1A1XAJiB1f+uxnedHzT+VuD3oYs9mMURHIRAMq9aALE7/JDBLN1KEwVmqGT33yQo599KO5854V1q6+Gk0Jb0QkFuB427bU9Q5SYtNV1veWHb3qdzPu/7AHsx7XwGduysJTfupUPvSR/8XJT3gsJ/3sKZz0op+F1IJ2nPf+j/P4E57AVy/6Is945rMYB3jpqS/kwx9/H6/8jddw8otfwstf9at44BWv+DWi1sw6pevgZb/5Bn7mpOfyVx8+myc/53lMf+anueTqG3n6c36J//k3n2BUQZ3huq9fjE+C9LLgL/3DBZzyghdxj8ecxGQFnv6M5/KMZ5zE9ddewzN/9hTO/4s/Y1xPKDIQ4UPvPpt3nfMO9l1/DcPJHq779k086rjH8smv/BP1xDFx0DaRQVEaiBCMtYqusb5xMxKGtBFWChACg8JTBph3U577nGdz8nOeycX/ciUvfOmbOP+D57Nr2fon8j5ef9pvIXXFemwZNav85m+dznOe91Le+8G3UYtjqa42rRvElZx8yimcfMozuejrF/NzL/sdPvgnH2E0sSRFNBu86TWvIRcVa21izJRf++Xf4KRn/Awf//P3kDGWtbYNrjQmYDSOGKIOlxOrN99ofXJsCTJjUNVoPWFuHROnvfyl+NEyM+2oY8NvvOKXOfnkl/CxD5+Dl8yDH3wf3v2hTzJc2clVl1/Pgx72o7zol3+B8ajg7LefxTvPOpsD61PKasBVl3yHE044hgs+9xGiltTVmNjCZNgzZqWmCENSnNG1UzKeeQfjJevA2iZRekepibSxCuL5l0sv41WnvYErrrmOvXfYgwde/crfRNUzbRME+KVX/BovfsHz+dD55+Ik8+Ezz+Kcd76L/as3U1QFN19+Fcceezx/96VvMBw7VkJFnK9R1PQLI4pqxuGM3abGUmyallCXh/b3LH5O8iZ7tCoKjjn6aN7+9j/ihS9+NsXqxXz6wr9nsvPRILA0HNGsHSB4JVEys58N5htT6FrKMtCqHb9cEC/LEuaeSy++jFe89EX8xqtPp9RMmgWeeNLP8cyTvsQHPvg/+NkX/zynvvhn+dbXv82LXvpm3vuRD1JMYAzQXMdbXvMaYlGyltYZ0/CKX/0NnnXSC/jzj73z8HxKtxmuT2AmPateciIvsvOxpXy45S+mbUWcAXb0XqssPEFzL1G24zmVfms6kMV7Tz7s+61tEsy3F4ia8QvASxXJnY3P/ISQOkbAMAdbbKAgzBIMLCmXlxKdZ2LMjH2iGjhizjintLkBwOcSNKFqHuRJE0jEJel/34Ilx0t2Ddlnkk/9j7GxYQXFZ1DJtL4BHD4Z47qTBlFHThUuOzRnW9fsvTCVDp+dnU8cWVu7hn6JIuIJ2REiPSM3mUNTEXHa+2Or+URHgZQjTqHyGe3mzEkU3gQZxEjpdpIyVC6j3fXUkiEltGtoOo8vncnxUyITD2VsJrOMkKxkXVyP+963qWfFi37X/VXluxzP2rkTDpL0fy81fzu2Yzu24z8/tkHR7diO7fgPC00diOAQuq5DkwGh1SKbcko2bpXFYP3WZTi3vb018NP811SyESZED5LZ96CoLCYNNuiFgwA41S1VtMZNlZqKM08vMSDRxOfmYerV/LRAUefQ0uTrKolKhTpNcVn7z+w6RTNeIhHonA22yQVB7XjilLjwxtTYy/iDSbucycoKF3DZEdSA085nksNQGg04iag4mgCQCGIJhZwKPoOXrpdMVWgWnGRUOoKAkPFqDFTxDrTDuZZC+vtWteNp2gQ3kzdJns8Jp9kkY71sKhvnAofgNfayaUcSk+xnAY9selFuelI6uc339Pt7ZPPzg7dBHFlAsqJOzGfSO4I41Akpd33dSya5Vzbl/CJC12VISuk9IoJzHnM4LJDNRF+w+CkV7QEw16NEjNB2P0cOMzqHN7/zPTzv5a9m796dBCKwyngASQe0GOusrjxF6ZjedBMbqwfwQDuf89T/fhKvOe13+esL/gYfEk1q+f03n8HZZ5zDoBowm65z5zsNuP8Dfpirv3OAul4i55sZDM1P1pcgxZhyMGYwmBBTS5DMeDxm1griLes5s47pFVdx5pnncfbff5kpUEvDK19yCvd/7PNZ2w9IwTxn804E2py4573vRdBE6lqOuPs9uPiq65mXvfR/MWfD02miWIACi3TuueWtv3c6Z7z3r6jGExKwe88RHHv8w7niyou57rLrWB7t5UlPeYJ5fw7h9DedDvkqxoOSTiqmQIyZugoUhbAx26BpZ+atOc+c9Ixn8to3vJG//NQFjAZDW4BgIcstTIYrfZvIEa8t2uzjEQ+9F2Bs9xLH+9/zDjS2lM2cUVRoIQ2wNs2ApnPUKK4BGVh6KO+3QNdF/hhD1T3M56RRiQgsVTX3+MG70BVQEPuVmgaKKY874eFU5dhsXesd/ORPnciHPvSXHHW/h7C+vMzfXfC3VBzg0m9ewgc/8mk++tG/IgsUZea3T3kiRz/mLVx2/QGOOHIXYxIhRyYrRzBtYNLLeF2xhLoBTufM45SffNpPcdrvnMZH/uZrdOsQayi0pp3OGDnPpBqZLQZT8Jnff8Pv8673vJvJjgkQ2XOHXdzvgQ/gW5dczQMe9AO0QNnL2BcqYG2nSBWohxXT5gC1KWJJ80y7MSN2LTIYWjKudj9LBahUSNGXZTdl44orOP/8j/JHf30hDZ5RpTz/Bc/gAY98IfMDsFRMoe7AQUyZ5GuEgpJVlscVs04R30/em47p5ZfxzjPO4MxPXUjCATNefOpzeeTjf47r9sGkTuwcevOhUEBM194CrlWWhiW7xiWuiYR6AG7A2uxGbmhuxk/ghq9/k4+e/xH+8G/79uU2eOkvvID7/9iLObAfcIE2zynM6plGlXs/4H7gWzKZs95+Nu8442yWavM/vPtdd3L0Ix7IpdfuZzw8AhfnDDCGdpcSrThmWWjVE+oBMUbq2qpgAlxtvgBVu8ayy3hf8QdnnsezXvQy9txhDyUbXPmtSzjn3D/lTz72F5Z3SuE1P38qxzz6aPY1+6h9wR/94XmcfdY5LJdCouGOR4653wPvx0WX3sgDH7SHGVDWk4OAzrK3iMhAR5xPCUVFXdWGI8lBdEpH36faohtasbpW4CTwgfNex9vf+stcdek3edEv/g5vPfsTkOHAxk2s7J6Q1tYJyxUbLNqgMnIdLq7hwhjXL4tNZ1MmgxqKPdz3uKdy38ceB9wIugMfPB899+0cdfxxXLs65Q4rI8YkJqMxTWtqlAHguxnNpVdz1hnn8bZPf5YZMNaGlz/vuTzqCady4EZIA2VpJJvM8duOw5aQejm8LmxkNn+Cbn18JM58YU0e3m8P9hjNYr9j6ra2/X4iC/lz3rIUOmgrm+MiSGRyDzr6rICBhrG1BHCBFskJTSXmA2yy7412iq8cw2JE4TIkR17dgNThqgLnOlQcLjpbbKBDXbbxlySytAgOyQNcDiwUG0hCiIgIyRksrOKIzha7gna9jD2Yy4VmBKORKiWCLUpnSSSX6Hwi0VFqQjSYjW2WXt7vSCJ02icLzEKSRCKizMjSUrjQD1gMLHQyA8nEFPGF2XtEEhqFNEuUpVJohlDgg/v/2HvzaNuuus7385vNWmvvc87t0oIvYGhCASVgCBBapQRUlNBJKyKIJb7he3ZIUagQUFQQUSh9OLBAFEUMVglPLYdYShMSCQRpAiRACIREmjSE3HvP2c2a3fvjN9c++5x77s0NWPVwjP0bY4219+rXXHPN9Zvf+f19f/iyznxzE9MYunUPOdHPJhTnVP+8ULVeBx12BSG3E3DtPQ26uXut0yQkx99Xt7mN4y9q8XZS1UXNXrFGV7aylX2L2Sp8fmUrW9m/ipnq4ywzGYcM88656gwCJZNjIIUehvCbGg42/L49E0MYWEnkrKFfw3wIQSu7tlPdpFzDe8piskUdZA0FDNgSK4Cn4VKJTJRMkn5pmpHMJlkmqimVDalIzRYLpkQME6xsYcoEpCdKqFNPosfkhIkZl0Q7KiVBDhhiBRcXckwUo0mQbEkY5ojMa0dAtTF9drjk8EUwOVBkSjI9yUbtTOWi91hq5yKnhYOaSBTRdcpqzZgcSCQFW4tBsqMwdI4q2Fkihag6rEXQ8LpIIiqzpbIw9TojxaSqwVo0zEvynnMx5Tb/WxmWp2P+63bpmP8FrTuNtzRetUMbb/GNpWs8TetoGkfbOIwxeO936JEaY2pSlqUJamjj0GlV5Ge2NePSS97DGWeewtXXXMvP/PyLGPjFhCkpzsix1/B+5zgy2SKVTOM8p6yN2LwVnvT05/BjP/VzPPMZT8GkuWZsF8vW4Z7v+u5H463ntNMO0Y073vlXf8MXPnc1bTviyiuvZK05hfW1M3DNaXz72XfihhtuoO/B2TGkRN/3jJoxpArtNhEnBkzLkTCAljM6mTObbnHlp68nJvjkVVfT7TsFY4V//+/uyqO+60Ec2Lcf4xv6ecY0QiPUpAqARQEm8bW4ao9+awKbm8RpzyPOfxj7x6fhmo7xWsPbL/ojPvPZT3HlJ6/iO+51H9a6A6ql6mtdClukOKOP9TG4js0tTebSeGFfZ7jl6/ADT30Wz37+T/OMJz8eM7kV0KQcyver+roLibMIBEQCrW/40GWXE/NhJltH+Kf3vp+f+PHnM9ua0fkRH/3IlRw6cDreCsaNecvb/zu0+zFGmeV6ZIW/k+ixVSoAwIAY/umSS2nHGxxqN3j8476X88+7B95GSpzx1Cc+ifXRPg65M7nLWXdl/vVbWGshJ4FuzO++5tXc8JXree0b/ohSz7TuhaOHI5Op1fGO2WHGLtF6uOb6L9W0VBmTEv1cx0Rir48i1Uzf81h45rOexfN+4sf48ec8m5FR/btSNSica8jzxNbhCQIYE0mbX6PPwkO/+zE42UBMx/pawzve+Rdc/enPUGEZMjDr0+K9kXYM2ZOK4dovfIzpEU1UY73Bun20a6cxiYYJmj1KUiSlRClVY9MXUh/omnVCsLVW9YzXPGINn/jUDXztplu5w9pBOrNO04745Ze9glgiZGVONs06Yfh+OUtHxhoh204lEOgxzPna4U0+d+0trK8NcJahBJW3MARKAd8Ik80Zl17yQfYd2oezwpqcyj3v/p30MbA5h7XRmBwLk35g10WcyUwnPVde9RXmyXHFp69h/ymn4lrPPe52R77nEeez1u1jcxK4+eajPPQRD8NZj7dC07Rc9Of/jc9/7hoOHTrERz76YQ6dcrqGuY/H3O3ud+Pw4cMY50lZ+KcPXc6B9bNo3Bqtb3j8k55OPw84afj0x69kZMdcf/0X+aVf+gWO9lDSHGeSAubNPlIEL5lw5DD0Mz519VVIN+arX5tw/n94FN54WtexMT7IO9/xl1z96c/UUtQ60M9qDHqGFPU7/dnPfIaz73IWvhlhjOdXf+VV2x2UJXLZQke6gPUtxhge9rBzufrqT3D3c+7Jufc/n7XRCGegWMNl/3w5Bw6cypprOH10gLe9/W8w1mNdQyyaATxlfVfXRx0x9fSzCNJy0Z9ehLd3xNsxXeu58+kH+czHL+faa6/VtqwEwrynbdYW7aezmqDOGEN2qnaJRJoS2LzlVq7//FcZr8niXTiR5arRrY2ogl5GWEi9DJPqSB476XdX5WFECmK259Tvp9Tv6TA3db2RsmP5XnNXErYkkESRbUASIiKFOC80boTtGkqeYW0AH2HNUtKMcdvSOE9MheksQAHTNrhRQ85TkFjBzYCpfGwjGScquyEm1ymCCeAi2IiYpEC7JISkPkBlLmrUT6z+k4LsJhtsNkgpCL3eg6gPY0vWhF7Gkm2hSI8pGR/rADMRVxK+RLJEiuvJrifbHikBciZJoVgBsfptMAFrEmLUV0w5kHPGimXUjbDe0RkHMZBjhGxpR/vwviHMJsymR2gaW69T/Sh9tiz+n+x82E/rxMnvh+TFfnvOlxihKwB0ZStb2b8FW4GiK1vZyv6X2QCKmgp+qRZoXoCgg3O9cNzL3v/3mi86CSUvdJB2zzU0WlkcTljMrQwsUZ1k0IyUgheV22+k4CRrwg8TEVuoSCHJRbLrETvDmglij5JdT7CewAiTPS4Jbe5w4ohNoveRYg2I0PvErM1stpm5A1+EcbT4bHFUViKFDksrHmtGJD+i7yyxFYw3WFfABXITCI2QbYMtI3waMcoNvgjWJqwJODOjITFKLaPc4rNmxBaxiHUYSYgJJA/RCq4IbRZ8yVhTMC4g1lDkAEUOYU2HWE90OonLGANNaenSiKY4TRjkheIt2A6xDdZaijVE50heQQsrmqHdLbRbT/x/+O2MwVuLd/V3nat2rCb2siJVQ1ZwVhbrrYhmcS7aWVroYu3QTSt4q/fh3HbiAhFhKQtBtbxgHAMssgHnGevrnvs8+OF85etf495n35lnXvCDFGBeHDRrfPpTn+a7HnhfHDBJU5qN/WTpIFrGMfCLL3gRs3Y/P/VL/5n964l1c5RZiITU4BlzxQc/SciJrx3+On38OjHdyBMveCSjRrjHPR/El2/9GtN0A328iS998SoO7Ouw7QaREfhWGT6pIL0CeaSe6ewo4jzFamIQSsL0WzRty93udRbGd9z5rvfgxs0p81TIk+u48p/exRv/4u+4IUDTGZjPyAm8Vaw4xm2CoKIhvVJYR2Po9iOx4X9e9glunNzE0X6TmOZM4xbPfvbTuPc9785Vn/okhydxCR+ZgHdc9akreej551GASSj4jQMUY5E8Z02m/PKLfoGwdiY/+9ILOXPdc1CmxDgANMqoXgB0aOgjNXFHkjWOzDWTVDeKnHuvszn7zEN84lOf5ci85Z73ewRf+/qN5P4GPv7+P+c1v/VaDs8MN02O0OzTDrirNacQ63HD4g4Q4SGPeQyTIxNmfeKKqy7nz976Rjh8E+efcw+e/8sXcnMp3NLfyA2f/QRnnnGQmFDwoU/8x597Id/3hCfx/Oc9k8nkqAYWZ8+Z+w8wJuuJ1zpuToabQ+Zud/v2Gh6+yUgcJgjrjbKIMZmcb8G4OT/7i6/kSBzx8gt/iTK5iTFj8qwmVDcgpsG4McYpgzMgpHaMaTd478UfZlYKMRdm/YQSNnnOMx+FR5l0lEjXKqgYUwRaMKfzbXe4C7/+0p/grmc41p2w3qzxbfe4P1d/eY5bOxVhDYrBuAaTZjS2guMlYRHC5pSDzT5agNIz3bqVZs3xf9z9DE650x35yiQwC4UcCr/xsl9mJFVgsEQinlmqA3sxMN/awhtLvxBY6Rk3wnjffg6edqhee1YwvvE0UmjLTMs2AmYf5z30Udy0dYRQZmzFL/PVz13BwbX9DATgWZpj7BCs1WnG9DXDXe99B3D7udPZ9+OrhydMp4eJ4Sau+uC7+ZM/fwej8Sk0G/v44GUfJOZAyoG+P0zMh3nOU3+Qo1+7lvs/6Hy+dMuNzEpgNp/z2U98hFP3t5SSSMbwwPMfzg1HrqePW6Q0p6Set//FX+LaM7nL3e9L7P+Fc85a5/FPfi6+AbFrFGmYSSK6jLdAKIw31snGc/ez70WIDX7jDN536cc5MtsixAmb8ykxJP7jMx5Ohw5BxAJtWzNzmTnWA9lyzjn34vov3UAIW+QcuPClL1q8JqkOWGikhNO21kS864mpJ6Y1/vxt/4MLX/YyCEeZz44QMuBH/PtzH8JXbznCJPa8973/k//n1y5kGhI3zwvBjZR5TsTmiMSgetPrCUzkCc/4GTZTYasUZjlww403cZ+73oV7nX1HWmYK2pWg7MBQB0FSYjK/FesSJonWR2a0nWF94xROOeVMZVjmyEnbkDRwkThp53Q8P0nFOAcwtQKoy+u/iUlKxpSCKwkjAeqUTU+ygWIS3aglxp5Jf5TYZViLTPqbmfW3kH2BecBMepWYaC0lJUqYEZmROiGZQpEEdkZxM7KLNRJoGCiuvHuZk92E4Gb0DqI4Cl4VbKKhCYaut4zmhiaAJtwMlKK6qZI8JjZINJALpQQKc0R0wLpJmjxpbjXqRlKqTH+NCGlSwOUZ4raIfpPgtygmYFPBZatM5Bqdor6dgq05C4UWL/tpyxg7zTBN5KORGARrOqzpSDGRpzPK1hbeGMyoZUqqKlLbz3avZ3xCH3qXVuzJ7jfMd+iH7qEnOgDz29PKVraylX3r2goUXdnKVvavYjXh+o4RYmPMDibmYBqaI4tp2E9HmaWOQm//P95829Gq20vZMR/WlzIwQgdWpDpppbIHh3XDtovORy7HOnxFWY5lYCvUUXERUQalUSfYYDGpQCkaXmWGXOuatTWZTDZSw7qLgrXGYEXLbQhNlkLNqmpYdjG3y30I1QdQ4FB/1XIdwtqShsuZYhbAUhF9PqZ2nnJ1tHW/xRnIpZBKQSHmmrVXQEwNra86nU4cVhxOjGaaXiQochip/61gnNNQdKvTsN3u/8Oy3b+H7ZanE+2/5yQGZ5T1Kc7WuVcWUd1mUV+sQ5xHvMc6V7XeYDtrbQXTagjighqZVTJAdUrhVb/+ctY6y4W/8mrVKwtrvONv/oG7nnWqhl7awOZ8inNjSvZ88AMf4oqPXsFb3/ZmGgOzIzfTmIyRhjW/j5e99MU8+0eewmRrjnMjCo6bbriZaz73BabTKRTDvv3QR8gpQ5kxah1p1lfg1mg4o2TagfxmHfvveW+e+oyn87uveqWyR6Pn9W/+M77z3Pty6j4gzzhwYH27Eloh5IQTy7qHa6/+PHcDFJSAAAAgAElEQVQ7+8587GNXKBBqwDmVVosD+8k68I1WXHG89KUv5QX/108y2YSm1vWvfPUIV3zic9z33O/k8JFbeddf/w9ShJATL/j5n4No+Ku/fhd3OesMGvT9mU4C3ndIFj546cV87COX85a3vhFj4Ojhm3ASKCnv1PcUfdFMfXMQ0cj1HBg3RlmJoedjV36SL371q9zjnHvRGEsukaYFskpFkCwlJkadp59RE4vVd4iwfcYhfjjNoWQa1wKGzZCw446jX/oXZptHacetQqjJ8vfvvpgbvno9JYIxlre97c/JfsTv/9fX8/2PeDBvfN1rgIY73uUcnvT47+M1r3wJIpCT4XVv+mPOf+SjOOPgPixzaMZktM7PpgMRrdCNLBdf8h4++KGPc9FFf6VtZJjhSIxU1k8B/ZBIKbPWGmazOYUO3x3gp3/h5/mp//unmE/6mnRY+PK/XMtnr/o8OShAPBJHRrNXW+cq181j7Zgfe95zmM3+hc1+wuZsi89fcx1r+w/ST+cY3ZsoFikTrMA8RXCetbvfjWc/50d5xYtfqMCrrPOGN/0x973vPbjD6RANFKngd4GU6sBF8SANmIR3FXuyhvE9781TnvEMfvuVv1KFMdZ51Wv+gPO+837c9U717bai1bcM358CeQZSED9iliyxZucGKCnR5Bmdh7Wz7sSzf/wneN2rX1Gjwhte/4dv4373vzcH9ylgduDAAfoU8d0YtiYIjqYoxPbC//Sz/Pjzf5TJ0a+TU0LcmJu+cjNXfvKTbKytUaosbqiR1M4XnLMUOlIwlLRJWxNz9zGTisE0I45Oe7q1/YR55JW/8Wt0zHjFy1/DNFjOvPM9+NHnPp3feMWLtUyc5RWv/S884LseyaF9p7Pfe17wop/luT/5Y0QKGQdiufGL/7Lj+XuhFlpS9l3JIEKaZzAOrCeGUD9A21+7vP1B0mWSmIUZrvF4N8aZDohsbLSUNMMbyEGBx3ZtnQLEac/Id0xnPbZtKeIpDKHjBcQrdTrNePOb3sCfXfSXCvqrigq/8oqXc8GTn8gZBw7h6kssYsEmnAObAeNZv9e9+aFnPp3f/fVfUaCcll977e9x3/Pux9lna7vQGNm7A7ZEqht8mfqnrl9KkrTYMO89r3qWi3D7wdchkWvCJh0Pykt+miz5SbAdks/O/zIMIKWdvt3Sc5tPp/imwfqGUDKUSDtqsJ0hllgHOi3kiPeeJErZjZIIOWGKqP9D1c6sAK+CclCy1eiU6pupR1d9vSwIVp/PIiJApZxMldsRU7AIBoPBgigVfmDUlqSDo+SCZCEXoWSpy/LCV1Kth+pTSl4wXA1WgdvqJ5RSahRTJqWENb7mzMrYbHS7moHLOUdKhb7vKSVhNtYR20DW46SSd/i1w3txrJ/Lcee7/eLl4xxv/d7zsvO8uYKtu2ybwTwsWDFIV7aylX3r2EpTdGUrW9k3ZSpKvw20ZQoYIaVMzNW5E0PGIEYGNSIFEbNuK8ZSlhxvqYlycok7li3OuSTaPnSWlt2rkxFz10ijGj6GskepwGIGTVKQC4hgGcIyB3DXVL1MZSuUClq6oqGApSZGknpVJjfbJzUGXxI2GdVT05Or5qmEehZNsCTWVAA5qEtf9CDGGIQGwWkCKNFjicSh+0MxCszZIpqZHsCURdZSoCYS0LKysHDyi9HuTqkJpVQ/TChWn4cZ9i+lgj4WIxZcXIC4qvWlCQ4ooTJ9lMUpCGJkodF6PCtDyNsSgL4MpFOvvNRwZKnPQYyptyWLOWjiCREFlVRPS+sfIhTjGBJsCcoYcc5QfEMfMuJaUjYUo0qUO5x7AtpbaUAqA5GCdevEZgtiUIDcZ9769j/l9Dudx8c/fAUbZcKXb5jzlMc9knUiX+2/zrhrmU0z4tZpDpzJq1/3exyw0JK5MSZScfjc4Cg87bk/SOc32b/REfEY73FeeM8//C13uOOI0TgwPQIH9unznfVzUugZozIR1IQZSY7iGig9iOnABX71N3+DJzzuudzBn8IsTrnnuedy6aWXMAa+lm/lnz/yPk7fGIEViIXHP+EJPPeHHg0JeifMY6QvtT7WorISsQbAKbPKoZ3J1vLE5/0wR4zj2zcs3gshGPCncekHLsGO17n44ou5z3c8nOc8/SjFFN7yljfxI0/5ST57zY284SmPIwCtBMbtmP5IpLHrrB84jde+9rc5ZJX9/eUCwY1prMGDsvpcjeRNqPYnI/LcYNoO5l/iUQ8+hwkBbIM5eCbXXPdVDhwy9Ld+nk9/5O9ZH49pZIoYeN+lH+K09RHNZItRrom3ql6iIaOqxmYBzv3qi1/Aq3/nDfTA3Ix46NOezmte+Sw20hZ/8t8u4r73uw84iw2JH37Gj3Da6Qexcc5b3/Rn/OzP/AJXXHM9BXjthf+Zc+55DibCy17yMl75ugt58uMuoHUdfcnc/0EP4D3v+UfarOwu7IjNYskm0HTgEmAtfYqsb4z4w9f/HvutBzx2PCaVTfq5Ju4RIElCXEDmt7J/PCLhCQWe85M/inczTllr6YFCi3Qtl77/vYyqBmhKBay2uoPyhCa78sABaDLkQTD0MCPZZK0kPI4+NUTXYe0cSTOartNEVg3855e/lCt/5HlsiGGGcJ8HPpD3XfwBRgxtGbSir6pr67Wl/eAmFI5izaAnncF7XvLbv8Xlz3gip3mB1PKAB303f/P3f4cv4CVSUkDMiCIwDTM678m2YAU2pxOcbbDFEXPGmhG2bZD5zZpsZn3MS17xan7o6U/mVCukvI9z7nN/LvnYu+mANn+dD1/yj5y2fwMFdFqefMGTeO7TLoAMz3veU+iaKev7DyFYWlqKFN592buQDU9Im5UxX189C/OcyGYflKNcefm7OHOfMCsCpeEFL30lT33qBdxw1TX0aUrszsBZy//75tdx7nkP5qMf/Sh/9c4/5TWvupAnfv/34I1CPvd68EP4h7//R9awEOG5z7mAbrTJvtG6JiyaR7xree8ll3F3T40CUYacsV7fO4EYCk3nCGGO9x7XLANxeVcYfd5uULoRfQL6HumAMEVDrBNSYM0Ll//T+zgwbkEabHeId//d33HgwAEk9rh5onENJTv9dqSiwFiBxmae9awn82PPblTYFfjvb/9rnvjkx9KXQiMeckMUSy9TpIOYwEkD7gAv+63/wtOe/CQOipAs3Pchj+Dv//Z9UNnjxADOLtoCEfWLQEc4TdXv1JW1qzawQ4fvo7A0MHesFYruvqzxMvhOtWwHuSMZYnSKJlIqpVCMjpSZAfQ0Zvngdb36R1T3SQaxUQy+taopKhYnI3LFuk0xGFMH6sh464j9TP3GkrBZk9ItBsyLXofm4crDLSzp0Kski0tUX2wAuc3C31TPRwcpNRmUkIvet5B18EIqRFzPJ/X+tRwjTSyakKnKiIgUyvAfQ9EfWEwFc6UWedREUPWhFXEqL1rmWLG4KkNkvFEposYQc481GukiBVI/wXjVQDXF0IoOfJcdnu82dq7nPTHouNtN3tYh3WvbYx21YZEsBoLVFrWkgu67IVlEAWDLkABsj2PKtk9/2978yla2spV98yZlJfaxspWt7DZsYHYuzy+55GIe/vCHV1BUnXYDfOD976Y/fCM29/iaMKjgFBQVza5hizJrMssg105QVM977Gjzbsu7PKbbk93S7HHOnec/tnlcXiYn6JCcaL+do/jHd15PdC9Sk0Xp753XUSp7dTiuOcat3Pt8RXZfy9B1OtYMICf4fCyff6g3w/IF0/I23N1lFu7y/otrMMemqljedvm8y+uNMQqo54RYrZdFBIZOYK2XVgao3mCsJxXIxlLEccutWzzw4Y+uJaHh1mQP4mq4Z0bSUcCBWaMIOKZkMhHNJuMqcIbM0bjalpQi1iW2pgnb7MMAjVFgjaiJKqIFS0TyEZjNoTuDkMximHOI7g81fF0KlNRjrQL6OYDxHmQKQE+LYPDDGISd6E6hBXFsorfRAXk2p+mmpDDB+oPMsleGF9Ckeu5+Bk3D3GintK2Rn8UGlLzml55+gDDRshcPYpmHOa5ZI6QqeUEPcQayDmI4mhOttzS1eZjagOA1VHVWEK9acUkaMuBrUp+hIie7TdZccH3zAh8HjsB8E9w+6AVGaxxNMLXQAvvDVFlYdkM7txWskSGLfUX8ilWOaKmgucLpFhmQ2P5WpdAyJlnDYRQL3F/mkCPYpmqfCiFXhpkAsx46TRwSUmIkM8iJ3u2jAE2cKoObliTQx0LjBJsrm1ki4Jlmp+BZrHiH2aSkxJT9NBZcuVkRRXsqQ9WI856uaaDU8PMsJNsREzTlKOKKlplfI4phlqCxQE7Krk3Ql4JzwwDEAIqy/VCqpRjBiLK2yQqPlahJV4wqAoYUaGzUYatpBrdGcoYgytyLKSLeacnPItY7ilX2dFujbze1etORlUZK1eszW0DLNI8IEdZ8rcdlC2sb+pnXZEgyqYNrLRavOW0S6FhYxpYppEjv9uv7AJCCvvfimZSWVKuODVPW7BRKoc8d+DVSVqy2NYAEKJtgPKWMkGxrtiSITn/uHDKqshhk+iI4kzFlSp5OKaODzIrWgRJgZBR0mxstL5+OQBGOug0icJBNiFOw+4g1uZkAG0GPj90EYyhlfSESYZbHvUpPTglvR9Txvdoe1NUFYlCB26ZR4QmtEgNcKHVes56niEGwxmo7IlsUHDHt0xam71Vz1rUczdoOOKCZFcRLfT+h9AHnlbVHiYidKevXbRCzwRlL6AVp9CmXBK0NdRTJMaelAF0t/Cw1eVScgBEmZo1JgQ3RNt/GqA1bjSAoJW37V+hFffCS93DeA++CMMdkq6VUmZLbUTnbLMTbsr0HlcsCJC3CNhhYBnZu9evq4HSpYJYYlTbKt/n9PtH6nV7FXol4bsuX2000XHz3F/hv2eELDP7NIrJnl/O4+3y3t3t8ogzre95Lfe7Ds9/tfw37bJeUuV3+7TdqJ5MpfiAHLDfZpuwCOGuigeWlC3ZtcVBaPnjZR3jYdz0Sbal2+bHDcY7xQHdtV5/p+9//fh72sIf9bymjla1sZf+2ba9vzIopurKVreybsuO5jVKo+qHVpZGBG1RD4qSwM1vNYHnxfwGE7Vg3/BoAv13nXdr3tpzaHWDh8qY72BS7bDn653aF/5Rdv2WP5TvteL7ddkO+EzBcgKCLcP7jHvn4S2W5tPUIA/R4DMBYTux8DuDnspO9A9zMKnswPNXdwOcAXu517t3Ldsgw7LF893Vp/ciL7cWoDADFKD5XqQpmaR/tB6gMgsKlAbAk2soerdtCDU8fgwizjEbm9Q7nLZJ7rPUYI+SYME5D/KYxI6ZT4GTENjs4Br22GKBT5qp3BpkKbnRIQ2TrhQ7gXp+UiDRcTylGM9N4SzKGLJBDR+MFx0zfhdKACDE5DS0sGUpg3S/RNjpLX9Y0UzlGr78Z6g6KGPiG3PfQdZV1TQVAMgOzdzrt6caibYTZgD7TO6eJ4JtCYItGRspELhEVHzRM+4jvXBUsUEaY11ztykptBYeHUhQQEkglY8Uodt1AH2eIExxGMb+kcgoJbaaMWGjGkAx0DSkFWlvZSADJgRuBQMyQ8ozGO2JQdMp5ZUgpE1qZTBVdrGHbWh6lPaAdvskEay3721YlLEJAfEvBM43KqI0FRkPz2arrllKmsRUYqQzmmEBMqxsK9CHSeKdwkimUnJltzRittYykVi2vIP7hozPWN07V9z0AeV1TKmv/VwHmzunzyJmYqhRFCVgDKXnIgm08KUZKEda8ZysWGmcXUgpNpceVxfdgAHx2tubWuUVTlRdMNMcwHuQyOOOJ9EzDFqP2IGSDraQvMSDG0df6bTsDKVGKpXFQUiaViHMqdxKnBedqxnOHJsyThDfQeLBBlxc7Yl4KjcZGUxDmITHyjhwhziY0a2NyTS6YZxHTjgAFYxsHuRSsHTOdz2jb7a+Z9SMdXElJZRVq49gnCNLjTGHWF7q2JdfELTK8d5XxlueWca0jAoS+x7cOW0T1DYNgxwdIOGXPouMa035C045xVCA1OGgtLcpUV5ramDBLmJGCuyFBdiAlaMRH1OtpioK0Mfd4CtZYsnicawgh4Z1lNj1KNxpRijCd94y6Eb7RqIoYI84ZBk6xPnK3zBPVcGJ9AJTsSXYDi8cPAHsrYBIpTRjbMQEIsdA6bc+k1hPbiIKhxum73SfoGmLumUdNoua9MA1DdLO+wCEJztkqKiNVl0GlckQMTdE2q6ntkOSCNQLekdNiLOmEVsoAXJYKDZc9HYPbA8gt/IXaRgxmpGaoX0SPDGH3UhmKhWK0jSsyPJsTXv1t3yBDNAh63D3uY/v3rvOVvX0DKbosLkWaDFJOi7IrDNomJ7je2weKbl/GsYPBezpz9fCLe66Pd7dbtd0qZijVQ5ad8gsnA2Qee/7jAepLZbTHOWBpIPAkTrPM+1a3fyezdGUrW9nKvhVsBYqubGUr+6ZsN/gmZXBKS+3KKAhqxS5YIQPLcTuI0rI3H3H5PDtDewxy3JH14zmGxzjPuxyzk2EGfKOj0MeyFwfW7fGPuft6dt/f8ebD773YIbfHzJKDvlfH6rYw4eNJHuxef4y27EmDouaE97y87/L9b4OiQ6i9oSz0xJa0aWFBuxRrFHAxlpKXtUQV7Elsf1BlWBUFcsKNtDPvvIcQ8Ur3AxxZEia3IIL3yl2eBWg95DjFLnQNLLSGnGHkjeYpGR8EYDYP+NZgKzSYssNZBR8H1qhYB8WQQ6A0LfMCna/vboJiMuL1LlypYEODAmAE4uZR3HgDrEfEq4xahJG3zKhd9qoPyDRgRooYGYqGn1rBKgSKFBiPG6ZpQmsbBSxbDalM9VieRjvpudJPUwELXefIZOZhTvGjxfCCA0KpIChQUkKKwzplYiFGsckMTWMJzFD10oHBXp9oroMlxitsJ2CNgrdxGEZpPERIGaSBxjaUEnGV3ZbTrCIeDpMhm6rfumxFq8dsGtloO31u01tpRmvQtFA8fVIALaGM3wVdsyjy7YyWaEnaltmKm9MYSJnisoJCsdA4zzzOaV3DaO1gvdm4ANPBsLFx6nZYuwCmgxIoEikaFApAjAnnPYtu+XyiYf6uI2VDzAnnGmxJzOdzurYlAdM+MfIWIywGJLQoaud6oYWox+3nc5quXSwrw3UB87myhRWYDjjfDW+eVjcPfdB5ixDCFNz6DkxJxOBsQyaQiDRdS5pU/L0YrOkIMWBcfY8cxNkMxu3iXDEknHc4r7IgWGjGY2WBGW0NTDtenLRxleEoqkHdtWOEQIgBZ0daJuLAWWXvxYy1hsYminWEEhi1+yg4Za4DDk0EOPDcXevq51SBcN8aUg4ILRSwzZpqEoo+y85FELDtOpOUGQ9NaKuMYCtTDIY0DdhuHd85QiUcj1TmkCRgaRRUDlrdQ+hxXt97ioJuOZsFyNaONhaM0VE32n41csa5oTXdHkSQpbcoA/M+0DYKYmcxi/fTFmA2JzZzaKGxIyIBi9XXMqeaEMtiRKAYUh814Zij0iY10U3bKHNzMulp17RdtFZDr51TJnouEVMsUnXA28pER1piCEijGsbOGObTnqZtlE26uOOByr7TlDk6fDtLbY/MjneHxfqlfU6a8Wh2AHBDZvnh/dse9NVyLZIqOF2XnQCcPTm7LVB15zH3cpNO1nfay5faHXp+e+227v+2/NET7Xsy2+619ckwbL+Z8+8AcO3Ob9oepbH4dQww+g1d4cpWtrKV/a+zFSi6spWt7F/dRGTHILw6oMOofWEASmXo5ZSsYfZDaNNSmP7SUfSY1VFPVTPqeCyI3b/3tt2O8q61t8k0/QZMdv04AbK47PYuA6nDPC8SS9Vt8jIjk4UA/nC6Y6QG8vHPnaWyrRbnX74OvTp7Gx2SBSmjlKX7Xq4Yy/e1fd2L+1pi/YoImJ2gp2qD7g0IL1+Hnmq596c3Z7H1mMp8KQPztnbEZQmUNcZhRSjWImnnfQ/OvmaDXVpQhf1cBS9m856udVACOQaC9DRujTAv5ARurDBT4/TjLEOnw2sCkHllf5qUldmK9u2lJmcgT7DGKsMNqx/4XEEiB6Qe02hHfpBzTQGc7QgxIb6HMsPFDsSSbKJIwRSL3ThIqrCLz0OIsZKYrNSHSaakgrQtuY9IV9lEMq8MpIZSZMHSGpsxJUPOCSTgKKSYad0aC+WMIsQ8xzpHH2a0zmHjlLE0qsVZoAmFttG6MwtTjHeobFukUJOPDci110LxOB28wVDMdhivRowqSClGsxMTNaHYpOKqzXyzJt1q2apAn95fD3Wwxhi3qOpmAerUswzLBdZHDTUDFU23QS6Fkg3WKLgSYqaIIYa5gqVVrkQE5v2cUWMR56E4SoKukkQxhlmc4V2DyXrP1jhK1f8LfcI1YMx2J9cmfZbTXIHBnInTTexaU8miIwwGjIJrKRaKAdeuQcmkkLFeJQIUwLT41iyA97bR+qPs6O1vwrYtQ16GplVANKWCtVKvu+AaoeksIc3wFDqj2837ObYRciMkDN5DmM1pWrB2jRIcg8JBSQWX6kvgoRCY5Uy7VoH2AsQWLy0hJIy3JInYcQOIMv8WzYt+z+azTSRbmm5EKRZBmZK2QD+dYtb2kYCYDSNnKPM54lty8TjnK+AUiHmK2JaeFuMNqT9C41tyapDUgoPcR2gLIprZWpUAsurDCpSQkKYAgdlsi67bUIWPBMUpiFhyoXUFmGrCJdfirVHlBhu1PotoS1IsttF6PkvaJCl4DNMyxZqWPpmqgZhBEp0vJAwUR55HjNnEeEd263UgBSZz2Gh1WDTMNxm1LTEGTNNtA+FDOS8+IwErMPa+htFT33cIMWDFw8hrcrcqKKBHmiu4mzO2cUBPwSDFY92g+5110AOz0MrtDIzXGhIwn0bGI6NgKomSMtgR8wQjgzbIpa+AuMc2nklOeGPJOdN2FVg9xnkwtYG6fabJIncvO3YgcNmkAsGZnejU4hs/jL4s1pVj2ItamXad9/YOvB7j+6Qdt3IMwLd7ANmUxUUeK09EfUY6mH5stIrcJiZ7W97jtm+0BFDvde0nYFzuedzKcN3h/S77PXv82i0VcDLAaNlV38Ts3Ccv6X1u+1nL++edV7FwaeuSIcHUMVfLDsb3yla2spV9K9g31Kdf2cpWtrK9TJkMigoNmSY1hHFntvndINegPbSbLbhjW2CXdOZxNaV2/z7RMXfbXtt9o9NtHft4XvmwfjmL+l4Z2XdnWt+9bK9jLJ//eMc3xtQM8sc//+7M73ud87bKVLfjuOdZPpbYned1zu15/8v3eKLjGWMwzmGtQ6xHjFtipi6VkzXKsjQOMRZjHMY4TZaAo6D6e2aoj0OdXKY1Re2/dZ2jSCT3EeNHtG6srMjG0I4U9A+9gmWh7zXtcSzkkhX8HBhIxUAspAq2pVBPJUJJAUT1UkvtefTTqvBXe+KV9KaJryxsbSacV00vK1I7mxkjjoynl4aAJ2LIqVeKaB8gQ5hRBTAC1soCrDXWKQuToJQyk5lMJxjRZ16yQgB9BnEWY4UQp7TOqvRGfX0SGbHKDm2sQAj80GMfR+s7WrvO+Q95FMYrAGCAsR+RY6SURJ8jPaFmuM4a72tApRMLphikJlFLZWCpQsGQiiXEoiGxufDh976bn/jhZ2rIMJl/d49zeO8l78c3mrTLiAMs09kUYxx9HyvoX8tnCdhZhE2myrLLQvENRayWzxCKmyLeKSiz3rX0MVKcJlWbhcioaUlRAcTZdKq6oBlFqlNP45ohtYh2lI0lY0gJmtaSjaMgpH4GMTJoEDQe5qGQc8GtrdMrtEXopwsWaQwF7wWxynhEnNJs673lkpn1cwShxEyVEKUPM23vy87Qy7KHO5orOGAWdGfwvsJiMeCsJcREiVCyxbsRCshmEprkq2lbfbAhICVp3QNNRFdpsRFPYozY0SDuQkx5USG800iGWDKJwmw+W1y7d5YYE4Kh7VqakQ5QxFSIKeJEy6YZ7SMkfRqNN6SYK5idSQWmcz1X7BPOKsgbmJMINI1liPX2VYnBekcjsDn7OgH0CSUYdA7E1yQxIdB1nd5VUvmCkLQMrBFC6olhTuMaTbaHytxOp1ssUI5slNZsHBijYCiq+VrijJFxWAyN1WqEiWAiCcNkNlOWqDOQM0+84AK8axnbdc4977uX8wbRtR2z+QzfNNr+bV/BsQhKAWJUuYvtcQZ9VgaIc0rsMQgxRTIGg1etU+fr9hEhLT7DGQhJubezeb9oF2JNtGSArnHaeMUApeCsYzLZxDuWGlb9tuesgiGualXn2h5P52nve9p9i8uDmiz7NPrFORG4thsk3As0LJgd713eFnzUaQjdL3EJqDt+t/Fk/KvbY8djYu6+n93rb2v//z9t9/Wf7PXsdc8nOtbJRj2drL96MtvfHlv4Sytb2cpW9i1iK1B0ZStb2b+KKaNjW8MJNOjKVIanAqQ7R+sHVmARoewCSxeA6R6O2c5jHJ8peNtO3c5JFlpH2/9PNA0d6ONNw30db8KaPaditteJs4izO34PkxGHNX4b9KvbLYOm1i5tPywzXie79yR12g1+DkDkMGknWUHF4fdJT4vrdIvrHiYjDiOuApLb4KUCmNuTJkcyYMyOcj1e+Q/b7pzcEvBaj22G4xtEtJwVUHUY65XBKaoDqrhKVmhtCRAtopKUxYiCFQm2ZkfpyUizBsXTb2VMsaQyYx4nzFOiqfqcjW/AjCBaxBQC88XhUwasKDaaYNwMHYyWYhsCPdYo+5YIo3VFMYo1JDIl1KRIFQxY27DM54kcHMJIM9RY7dDHig1NUQaRlR7CFl+//jrueMq9FRQtFYdIVfsUwEIuAXIEk/jS5z/Nt93xLIxbw5gGP97PPR/wSI6KRtuGVPBuA7AEMkEyyUaMKxRmpDDh4x+4jIP7DvHTv/Zb3FwKm2mTyz7wLqYpkEWIc5AETWsbdGwAACAASURBVBrhSqfhzwWKGPoS6CWTJCJJw10pFkrGEEB6UilELTKCGLIbE4tCRec9+P7c66Bl3QjtodN53HOezwMf9nAKCmTHHiieUXeAWFwNpY8KCC8aSbOoH6BVKKPMvT4p0xGqrIjItodWYDaZQ+OY1UWNUe6ztR6KoRuNto+dJygKaSh4inGEFElRIQ1bzweQs8P6DpiD2wQzr4xZoThLxCPsY5YsKrYQQDKu6symBPMEfS5Y3yiwFyOIwTcK7uWYKpsYrPeIGNJ8zvCFyHVSFu221IAxhr7v9TsRK5InVE1KjxSPN+tENyKYBjGGrA8ciyMCR6dBXxITueXzH+KsQ4L3yjQ9ZV0YeeHST1zFJoaQ9cyWmv/KZ0qekuOEkgKNaRAsTduRKZWlF/G2JfcoJbuCEa4RnE0qAREM9NBYWwE6EGeI8xmYjHGRWlR41yGlxWTPfjxtSqQs9CmRTKavbQsZUurZ340xGMKi7clL9cYhbkyfYHM6XYhDOwuJQKZgbYfzh5hOEh7wSZl13XiDkFFmsViwQuj19gQIOSqLlaKh5ilDHxS0dYZJgDmerluHdCtXXvy3jA+cxQtf9jom06PkdISrLv9HThmBKxpeHovDtxsUHH5bsHXblOBIMh7E6+DNbKKDSLX5TUBMc2j9AnA11tYW2pFpiTgmsacimMCckrIqdVgHeNp2jUjCGV2WU5XWsOgPayliSQj7x57Ub9U2AL02PMYpaB9zoJSEq1oVTWdJhT3Yl8u2E9wb2J3DpFniWUySSx3o4ZjJVh9sMS1FYBQjGCkYKfWbhoK+JZPFkKWOYNXhlSGJ40JiZq/JmEWUxQkn7M7pJLZfLoO9puFYO/7LzqkUoZRvHuA7Hii5vHz3dHJmjjPtDY6ezPV9o9d0QtC0FGT5WFmTV+3+zzAtQPbbUxYrW9nKVva/x1ag6MpWtrJv0PZuPoYurtJVBhB0GwwtSyE6WdjT+d0Ouxkc68p6qVnCddm2HpYMvb1dYTsLbazqcFPMtjO+C3wdqGmLzKV7zIftZOkavhkmqZEKyC3NB9By+H+87YbfmKX1e7E17S625BIIiLFgjCaWqXOxtgKQdnFcBVDtjusbrnEoB1O1OYf5zvIZzm+357INjgpWr0sciF3c1wCCmmMATAVMnWswzmrSojoXu71eZAiPP3ZujNP/w2S0k1vELq5pqD9ZAFGwWqQmy6kBmUOdF0LtTAKSSTVwM5Wofe8YGHdjLI5c2Z1N66Gfqmal13uYJ2Un6YkjNKrN5/GaZ6FAaRRnKSRaGxVZ6zNRGgJjPAZLWOhwKjAZ6XEEHJ3bzkhNVpDLt5biLKkYSHOQqOdCD9ESCMVgzDp4w8EzTuHb7ngWm5vUMPSEs051RQESeLF4IxDnCIWm6fjwhz9CCj1hdpjv/Q+P4MEPeAh9gZCbxctWCHXQQZmqFmi85bde9Zu8+90X88AHnldTXEGDpXWeEIOytfq8AH9iASctIUa8GAozClGTJNFSaewIkYZEIwo0+qJh8gFIvq2s38IrXvtaYjpCP93kV1/yi4sQwMaDqwy+ZQnURUisBBQgHTQz6+MtlSmaFKh0zYiQCuSBEqx6rsQ5XdcuWtwewFrVNBWpFLTKbjQRXILSE6Iw8NGta3HiyZowHusg9xouH6ZblUVsIUVinODrYaVeY2M72mZdrzsdAZkTRXfxFn3Oovckgx5kniNkmtaT0sA/UxayAqjbHf4FgXap7x1j1MQ7uWCsQEnkFLBeyCUqTRlV551rSdN4wZeyYD2Oxh7cWAcHSmbDCxdffhlb88TXjt7AW//kD3jMI3+QL9+s2cklV8kCDIWMeI+xyuCdhX474LSCKppcy2K8rVehDMeUoc91ayWVE/otOlvfYQE3ahTFr2WSYs3yncEUozg1jrk0RDvGMMMz0yJzYK2jVAkUu6AjFwoKvOqr6MC0rI02IM0gz7HMa80UYlZm6agb6+COLRAqI9iMCDTEyqj1XrH6nAvOOKYx4/xIG7Myw/kMBPr5jMaPtpOfkXjdb/8Gl3zgMu59n++g8w5yQEQ5vaYOMJqlOqfszajvjszrfJtdXAR9ydoOkiYh8xRKSYhvScWBU6RZSo/QL4Y7E+DdGmm4QtMizizIzrPpwCy1tSTVjGFBolSCqSeWgjCnbdCEZcN1IZSUaZ2lM4IVy7RX7VVqrb9dUNxucGoAAm9jn+2fsmvV3oPOezNBt9/TwdcSUTmAnPOxIFudbsv/OcZ23c9e254Mq3Hwf5aXL+uTw7FMym8EIN0Ngi7/PhHoeOw5zGJ+YqByu3yOxwq93bqkpRz/Oe5xP8O2y6H1ex98BS+sbGUr+7dlq1ZrZStb2TdlIhruaqmgZykVOBvCuzKubTDGLBypAsSsIYchJooY7SQbRxHLPCaKqFZewSgzThQEKCIa6loyqoulbIaMoVRga/hPDXselpcaPjqsH6aya84Aji3NMW7H/4HFKNYeh4Go65bXD2zFYbn1qmW2PDfWY5w7Zn7MeufqMetxh+taYmP6dkROYI3H+baGBcNobY2Yc2VEKttltLamIFLTkKpc2PJ5l88/3JNYi3GuntPsmIu1+EazjxurjErnW4xzCuZYSxHBWI9vW4ooI3S0tk4fI8b5ClLWJEhmG7wc7rXUZ7X8f5hykR3rpbI8TQ2VLxj9b5QRmqkJd6q2aDGaRTvX7utyRyHnrBzogaWzeBsSmEBRriMpzzAGvnzD9ayfug/fjPEy5o1vfodqfOZNXvHCn8LYjsZt0LpT+c4HPYpJhEQP5lbe+SevZ1+zTiNjTtv4dj720S/y9aRA0KUffj/eeE73wlpnufeDvpfDCeh73vbm/4ppWoz37Gs8rfW876OfVMjm6BFIm/zpH74e0zS0zjIeH+QfP/QVZgI3fOGLnH1gP7/4y7+DNdBxAxe+8Lmcd//v4aajRl92H9icTuhaBWQW+rcDw1ExMmI/B1soMWCkYT6LiNFNfvclv0Bz60189MNX4rzhrX/wJtaloTUdXsaM/Z25/ANXI8B1X/wcX771CP/pxS/loN3PabKP09fP5sYvbWKBzs1gdi0/+rSH4bwgbce5D3oUWxMYuY4/feMb2C9rjGSEH5+ONKcg66dx+SevhD7xtje8gUaE/Y1lvxEOeuGyf/4iM+Ca677AYx7zaCblIEk28OEw73zT7/Pg876XW4/Cm//oTbRecF7wvsWZg7TdGXz48qs09JgjvOWPf4fWW7w3eNdxxcc/q1qZVHJnUQg024aYlOWJ9BCPcNN113KnQwfoRBh74S0X/Y1qMg4gDQI5Vj3UBDLly5/7DI/7/icxmcA869O59urreOyjf4BZn0glcNFbXk9nhPVDBxG3jvdn8LFPfAlxc6677hN824G78/IX/95CfP4FL7iQB9z/oUz6W/j8lz/FI7/3cWxNQeZbSJnz5j+6iHve76FsDWoNJSjADksK9oOwpf4scfFzG36qVck6R8pBX7Icue5zV3PBDzyW6XwTK3OwR7joLb/PfR/0WG4OQx6qOTlMsESaWraKCu+DMIJ5hymdhlGPLPe7/7kcOnAWBxu49sov8P2PeSRHJbIJZOMgGm646mqe8D2PZF5m9FVJzwA5GW1XSwSZgd3ki5+7gsc86hlMtsCZMWC57vPX89jvewxiNvnCdVfymEc/nskWFSyf86Y/fAsPfOCDmYcjfPGL1/GI734G8y0gGt72B29kbd+pvOg3X4kLW0h/hAue/CTEdTS248HnnU8/01bq81+4htNO3YfxHus8vj0FMYe45fCMjPCCn/k/2dd0dE1H5xvuc/5jODIBQuQdf/gHiPGY9v9j7z3DLanKtP/fSlW1wzmnEzQ0UUmSg+RgAhQDkiQKooBjDq/vqAiCg4lR0RlQcUwoIohiZHTMzoDkJKJkaEJD0910OmnvCiu8H1bVPuc03erMO+//Px/Oc111rV21K6xatWrVWve6n/tpMZy2masUN932KKMVOFWDfSoyn40UOAtGNbq5PbBrOOW412JEQicb4oB9D6RfxqJf9cQzrBib4B1vexNzUoNWiu7IfJZOFIwFRT/W2hjYr2FbelfPtpQ8+MAf2GRhFyMVw5mgKwQXXnA+RZJgleSySy9hRApGpKQlE7QaQXcX8vs7/wxoROhx0pGHM5K06Igh9t7zUCbzgMSx+LGHmddZxCc/9qW6BS/58Ec+xN777E+/AF+DO1LZqOuL55nHH+dVL38Fo+NRDgQKnnjoXl76qhNZkxMbRF9y+WVfIdECLQ0mSfjDg0/RB0IFEjuTBduYeC7Y1ACN3jfzHxHgs8FjfWTzN30ZF8TU4sEFMbOv03wna4Ar6h3HvpWzJVKpKBbrBVKpyPYDSFpUVZQMEFJTVW7G5KKQtYeFiDIsIdRt2F9YZjI4n8seDV6A0Dgb6gnteG5rPdLEPkPj3YFUtcyKwPpQT/iqOtL51PUa+Ru5Tl6b5bn5+svLYFJnneOl1ChlcC4AEqWjnnYkGZu4b13uPgisCzgfZTd01qas3EwW7MBmAtSC2pNlWrn9NTbthpYB0/MvLOvN02A9loMP0Vtn0OdtqnbzjAPgp2II1JV8lj06a7M2a/+/2iwoOmuzNmv/7TY1Ox879NbaKKHfgFNGY9IUpKLbHUZKycR4D+sCUqWkSQshE2zlQSaU1qOSdABmpp1udPHWEeRSsgYLhZ6xLmrXv+lMxBlpzShEaaSOIKzUClTc7ms2agRVmbHeDDB83TkN9XWmpw0bUsnaHb1Oo2u4IXiBqzuj60sJklB3eIPQg/UGDA7CxI5/7eodard+aqZlVVmCEOgkoV+UtLsjZO0Oz6xYzfDcjQhSIXWGzlpUToA2uKDQaUba6tSDK7mBVEwNyJrB17S02Z62OnEQIBS9Xo4Lgm53OJaTMnipkUlKq9MFlTI+kTMyb2OclwNQM6BBmHrwlSC1QcqkdnGvy0CYenCU1AOiZL3bm/2R8byBukyFrJnJtYsdAuf8tDrdPM/Yife1fmJcqz+l0oOwOCySipa0lPk4ux6wH/9yxVX0Jvo4W3Lf/Q9FL1ub89C99/Cd73ybCZtz50MPMm/+HCofA5x87/LL+exnPsfo6jX4KuePd9zBK17xCnq5pV9DSScdfygrJp7m0QfupdWZT2FBmQ4nv+F0fMjxoc+YW8U3Lv8Sr3jlMTy9ooBUce2XP8+l//JFRntrGZ1Yw73338dxx5/AyjUQCs/2Wz+fa666jOVLV7Dssfu5/aYb2WzTbSlCjPJOougOdyj6kPc8Ck2/zEGIGAFdAiGgkxSCjxMlJrq95kWkoK5evpyJ8VGU0Xjg9ae/nolyFF/1qEKPSy/5Koe/7NWsHV1Lz5bc++Qyzr/wc/T7o7ixMb722c9w7BEvp1f1cAg+/OGPoNI2NvQYnxzj8IMO5syT30ReOE4760xyv4zHHr6LfQ58CavsKtb0nmW7HbYHZTj5jLOoqpLJiVFG7TK+9OXPc/jLjuCJZ2BoZCOSdoexYoKA50+33MxZZ70daw1pCm984xsp7FqWPPEoBx98MKO9NeTFcl74wp1BCK66/HK+eMnnWbP6WarKs/jRh3jFKw9l9cQ4RaiZlqKe6KFhnXqwOeDZ/0Uv59MXfxlrRxkfXcEdd9wRWaw1KasBogOeQAWiwmiBszIG8KrrbKZSlJdYl6OE57QzTiZ3qxgfW4X1gcu/+RNe+rJXsuSpx0AUbLPN8/ju1dfwxBMreeTRJdx52x9je60rKjcOUuIDyCTh9t/fwBlnnEnW6sT3IwAq6js27UGAqMArZcyznUFmiwSzaZhQIKCkghDpt1pKinyS0hUEHH+++TpOf9PbsUGjNORV47qeQAioEJUgmlMmaWQFt5J25Lv5wJ13/oEddtyNTguGOxoZ+lhbDlyxg5MY2aKVdChtSSBGBPe1lqV3MeBUFNMsGOpm+KCopsW/CSFQ9nPKcgwlKgQ6BhizBbfcdDNvefO7yPuBRIOzE/G9qmDN0qWc+9GP88enlnLuB84BAZ/74AepKkff5ZR2nIMO2I83nPpmKhujv++1xwtZO7mW3Ff03Coqv5rhdhtvS5Y8vZSvXX4JRbmM++67gwULFlGUAJpjTj+d4Bz90TVMVGu49NIvcvirj2PtZLyHoizqiY9AWRQkOj67fq8ECReedw59Z6lCSeXGefH+e3PyCW/BA2uqwL2PPMYXv/hFvK9wznHxxRdz0EGHDJ5NWcYyTRJqEDsC/RCYmBzjHe98C5VdwVi+hr4b5abbbuWwo06mD5zxjncyWkzy8P338srDjmDF6CijveXst89eBBzv/9/nkibDTE5OEtw4Rx76Mk4//jgE0a39BTvtzFe/chlLn1nBkqee4LbbbqPbGaKotXBDrSNrTNSWraoKIQRpoqNXjC9JO13GrWLCAq7imi9fwje/fhlPL1uG9yX3P/QIL3/1saxcW7/ftQzFlK0fDJ3O0Ju5Tr34DabNdykCdhGci8fXIKD3BO8pS4tKWwghcGVFUTrI2tjSoTodPAlFryDN2kgpsVWFUmrG9eK51p+P5voz0w0tYUZ+8R5lUoRQ5HmOUAaTdSn6xQCYs1V8JsELVJKgVYJzbsqVewPphjyLBh4irr6PDaShiVy5geOr0pFmGcELqrJEq4QQAuNjk5i0Rb9fIFQSg6yJGKDNmJT+RI9WZ2hmeUx3Ta9/T7E2/3I9+Gv147+aznSXb55Zw8dunv1UoKvprvWzNmuzNmv/02wWFJ21WZu1/0vbgBuNECRZC2USApIkSWrwI1BZT2kdAsX4RA/nYcHGC/HEWeYgZJwpFxqlU0ya0etXdLpzKEpPUXoQpp6R3vASGaV1sAQfBstgu2cwU9/8nr407IfpbMP1rqv1pw1ou75USI1OM0yS/cVUmxSVpJGpWafSJNPSDKnSwdLogTbamCNz5+OCIG216ecl1gUWbrqIsYlJhEoRKqVygtJCe2h4wM61TqBNK15fJzMWqcyM33I9qdIJHklRWqyHNGvHjj6S8cl+BDdNhpQtQkgwpktRetqdkcHzFTIBmQzYr6JmEoeaudswSNdNm/uPjNnn/t+cI0iJlw0z2AxA7oZNbJIEbZIZyM2A3dCgN4F6EKQGKIhH1hqj4/zpjhsYWbgVhx19DMZopIVPXfjByL5RbVrduWy19dYxRkeYoJNWBN8jLwsu+OgXuOwbPyEdmQMStthqmCMOP5D7738Yg8AVljLPQXtkKuikreg27DX4DEIPGANXsef+L0LqITKdwuQ4n73oH7nokn9BZSPIrMsmW2zCkYcdxOJ7HiI185g3ZwGXXfoRLrv0As4+96O85R0fZmKiR7cLVmj6PtArcrSGrBXdn5OkRRViVHPn6nKJLxLeeyYnCkzaJk0jjfQTX/gqO+x7ELvssX3sjIQCbL9mPMJhhx3M/HkdJm2fx1etZvv9XsouB+6IM0DLcsJJL2HX57W460+3cs/SFXzzB3fwd+/8LP2+pKs1H33bWTxw83WMV5YJFGVvNVLFQDb5RIwx3zFxAoEAFEWtFyjZ9UWHMDRvY5IAkysLdOnoiFVY+zRHnXQaH7nwcyzYbHNWj4IICnybqu9J05S8yqNupCzojT/LRf94KV/+4vdotxdQ9B1bPH8+B750D+5d/CRO1LqiriIlJ6WmWVKCrLj+uuswi3bl0JNOBGXotg2f/tj5ZETcaF1PTEcFPkcEh5GtCEgC1ke9y6oskcrjKSOIbx1GD6M87LvXC5nTbTE8PIzzFd35is9/+SK++a0rOfvvz+OsM85kpNPGV5ZUG1xV4C1UleY1x5zIJz/5CRbM7TIxNl7PHWgQmlqRYspl2DlcLx/0QKuGNCfA2jD4pDSBahACm+dIKcmyjBAChfecdOqb+exFn2ZOZy6igq4RuCJQOkEQplEViG7PwjNRLqXwFS/cdWeGkhG6aiNOO+3NvOHMsxAGymocX4wyZBSaBvwHJzNsSCj7dtBptt4RRAzCo40BlQKKfLJHXuXxHQgB5yqEU2y8YFNw4CqLNjKCqi7h1BPeyHkf/hTP33pHin6Oos/E+GP4Nnzk61/gmLe+ma1G2izAM/rgYq741tV87COfrL+xk5x99ru58db7efZZ0G6IhC7KdOgTKIHCQzspMdIjW3PZars9gIr53RTb79FqE1G6UoAryHSAynLQEa/Ei6g+aXPITIpDYYE0VYjabb/VTlh7/yNc9pUr+MDHPkOOAiY5571ncv/dd7N8JTwzmrPTvgey1577Uk72wFe84fUnsd9OO/LAbXchK2glsQltmlJcFeUtKscL99iX887/JA6DR+Gk4Oqf/YyHnnyG5eOQB4n3CU61QCgM0AYSv4qnHn+Qb1397/zd+y4iGIkrLf/7jON46u6bWL18GQDzF3T5+jcu5eJ/voSzP/APvOn0t9LtDmOUresrZGkbkOAcSZIQnEPYPsHnIBPGraBMh2l1gWotF3/0HP7p4s8zvGAhFYHNt9yCFx3yYv5876PrZ4iu16b6VhGAm2JLCqFm6IBPZ0BOZ0Kuy2qczsw02iARlJWjyku0rCVodAfn43n7o2MEnZEOzceWjn6/j9Zp7b3TTFw2HhqinsRsPFfkYL35v9mfOgDZzGWmR0hAkpcVznqcjzq33sXZFWOyOnCZRCexv2G9p+gXVM6hk6yefFGDVIhGY7SWAZjm1dKkM/aftn1D6fT91z1fMjREv1+gkySWsXNok9IZGqIsSroj8whCMtkvyMuKPC9RJqFyHmtdLIuaBYvSA8+n5vlObVN/MRUq9kWbtNkeRONd9V9Mpy+i8Vqa6l+tqxMbK/Is7DBrszZr/zNN//VdZm3WZm3W1mfTWXQz/2k6QWVZEmq22EYLN0WlGVJKtJxytS/Lkk6nw9joBJtusjmFrTDSEISgqhzeW5IkAeEpioKttnk+o6Ojg8ExgAwx6IwMAi/CIBWeGevT0yBB+BD19RB4UXtpTktxfsb69P2a+/xLs97TI7BPL5v/rG3omIG+HaF2g/OI4Af7G62prKVjPUmWYitP0sqw1jFvGlNAysadLjqgeudotVpUVbmea9cSCCEgaqbEhiKpTu8Q53lOp9NBKUW/3yfLMvLSkbVbjI2NYYxh3sab0Ov1UEoNwMcZSwBkQAQ5pfE67Vrri7jb7LNuOnU3DctTTZ2r1tsMrsJ7S6/Xw/uA8w410EVtykLWSI8kBqOQxPjhDlzB/X/6Azu8YFcSWZ/XWLTUCA/LFy9h5XjOTrvsgbUVLQqM7yEokDrFhw677ncIBQVKWYQLBCF5yWuP4cC9dyRRbUzSAi2w3tIv8hikOupTcMxrj+AXv76R4KAQIDfdN7I4uym9fp9DXvaK6B6aVJBbcF1OOvylsMmulE5zyMH78/kvf4bdd9+Tffc/GPO163EFhFYc/FUuJwBlQR112+N8Rag9MONDMuADSmikTtl3z71Qoo8POa89+hj+7Wc/IsfibAE647QjX8t3fvk7HJKULp00RaZtNtlyW0bXTtIron6gooLE8oLtN+fRxx9l9822Z2zSYFqbkGUp5JPY8ZUY3+OOe+7hoAP3Iel0kGqS4GTs/HgQ3kaBVSk59cQT+NHPfkYhwbcgqF1oaUiVQViPlHDc8a/jre94G689+iiu+e3HmTuPCHLknjRtIWTAZApBZA62Oym9CceBBx5GjiExULq1BAWHHf8WdttzF9oClBJIFK7MUULEPNmC5cueZeHW22BNU8egnciZU1ECQvCEuo2iFve85Zbb2HjediCXgKxIS8P+L9yfPO+TJh1cITj+2FP46S9vwDpFgqLbUgRfEaQgGMWOe+zGRV/4AgfsszcvPuhArvzGP5HoBG8Dba1IDBx57Mm86+8/zOtedyy//s3P2XjOED5ACDIyPanlVer3paos/V6PnbbYnuWjq3FZytkfPpsPvPd9zGmnEMCVJSpNqEIVAx9lGbaqsGUJUnLUMUdz/Ckn8YpXv4rv/O4xfL8myJsMKSF3FZkyVGXUCsVaRoaHaWVw0+9vZ889dydzY9x6/e3s/5qTOOTp+xiWmgceeJi2btcTKhnf+NrlHLbfQTw71mPB/E2wBJwvSU0MXmUSja1A116tUkoeePA+5nS2QKarwfbQrsMuO2zLUNZmlR6NrDbg1UefxBvPfCcnnHwa//GbX5IakInjoYfuZ+5Qh0Nf81Ku/fG1OEAEj5aKoqhQJqvb/pKxibXklWTxYyU7LegirKLILUlHE4BMFRAmePKBR1m6Ypyd9zwQ7HKqfh+dJPE7VyPSx7/6SP7tV7+OoYcU+AV70S8hG66bOiXxtZJuoKRyGi0DqVIkOiX3LQokGSW2HKfXm2DJk8+y8dy5eAe9PNDqtIGCJNUsWriIJY89yQH77VXXDI8PFiUEPjik16Da4BxXX3Elp5x+FmkH8jxWcZJF3Hf/kyzad0uE0tgARdHHuxKJApkTqpzStsAsqLVxA3MySW/NcpY+/QTdBVuSV5Zddt2dz33p0+y1154cdNBBfOvKb8dvCgGl6kIKUf/VOccDDzxAtzsHoeNAqgyw1UGnsXY1bCR6ZFqw1/4HQmsE7BqEaRH6w5x4zJEEsQ2C6PERvx2Dh/BcEx4w8bsloku7lPFbJ5r+RRCx0V83rYFLgojftxn/S7AVIk3ptjqEvEAYjc0LhE6wzpOmQ7TSDghDb2KcVBlaI10IASNkTVNv2iX/n0ybVmH6fU5v1QJCK7KsBd7HwGxJhswrvPXIJCVNDNZagg+YpI1qyqMsAYmUG+6bxWtGhVnhRX19FdMQv+V1J/FvT6cfLzzFeI9Wp0uwgc6ceYCkmBgl7Y6gZUmel0gpabW7SG2i1IzQdDojqETjq2qdcgOafiygB32Z9ZdzDCYVnvv/QNrq/8bWJUOsyyZt+sl+sH/wblqf7D/fD561WZu1Wft/abNTNrM2a7P2326NBssIygAAIABJREFUsH2SJBhjCFKRZClSaZwP9EtHXlqkjkEcenlF1ukw2S9I0g6VE9EdUCdo06Ky4IMClTLWy1Fpi8I5nA84H6Ibt4v6Ws36+lIXBD5Q620FbAh/MRVaI5UeaLRNX5cmrm9okcZE99F6abZP3/a3LkFKgpQzfnupIztJpUiVIOplwBytGZ9pqx3LMWkhdYrzAhtiJF6dtOkXUb9VmZSiCmTtYSwCJyRCmprB0bBBBAEVFyGfk691893crwOSVgsHTOY5Qmv6lUOYjLHJku6c+cikRa90JO0hhEoxaec5Ue2FivqwDQt0OithoJc2jUk6xSadue/0YxpX+gF7RYpBcK0kSUiSbIbmGUyByBGBZCpIzEDXywDRhX+fffbjgbvvpcqhKsbB99E1S/kXN9zCvoe+mjTtMKQNXRHI16wg1YHSVQSVcustf6b0JRNlSRV6TI49yxknHUkKPPDA4zxv212hKlE64JOUvAIm+hyww9acfcE/MmF75H4ZTy1+ECXroCkedLvLr6+/mVVlj3yiINgewY1y7PGvoHIVVrboM8Q1P/4tH77gQ6Qtj8ISCtAYqqqi1U5AQVJPrwYERhk8nrzsR9TeR9aQd4J2a5j/uOl2evk43lf8+PtXo4sJun4UHUp23Plg3nPBlyjLQKgcy/54J4vmZZQiY2SjLQhrViBW9skUte9ywqNPrmLLLbckRSCFw9o8BrvVjpB4TNuw0wt2xMcIWPR7BVokqCjvi1YaRtew7/bb8Pbzz2NNqLBuBY/cdRfz58yj6oOmwgvJe86+CG825gMfeDcj3QqlKooiagSSpEhR0e+PRzdUBB5LVVVIDLfccDveriEv1uDsGLac4NRjX0NbQL9qAvsYVNKJKJ4vQSg233QTVjz1CKkkBvWp4oSOaypdPb50CEQNyDcs+v3235/RyYfJq5ze5DiLH3yEefNHUErRqzx77f0qPnTO5yirPt6O8cR9t7DJAoG1E0hlyJ0m7aT8+F8v57zz34WRFYnyCGegVOhgef/7zqaUXf7Xh96LVtDWlmJiLTKAk6oOO+TxPifUky6m1aYzZw5PPb2EyuaMTqzhw+d+iHYnxTd6oiaJqYhuugRBogxSGM455zxEovjIJ89DtzzO5gy16+cQLMEVGCUo8fiBsGhCMWoIpcRaF4fqqmK/g/dhwZaLeHrxKL1+i733ezkrVy2nsgW//dW1fP0rn2d1fwI1MocVkxUeQSIUeIeSutZKJjIbrSV4z6677caK8SVMTkxS9EqeWbKE+fO65P1xGjj7nf/rw4iRRbz33HOZ18nYqCOwbg1eOZ73gj1ZPTrJftss4ozjXw5EdraQgTQ1jOV5DYoKsm6HVqvF1lsl5H2LFAmJzOpq0cOFlRAmufE/fseLXnoEKlUgU3yQeK3p5YAtOWDn7Xnv+RcyFgITdhmP3nNrZG6aGiPyRI9vW7/sEoyKUaNC1SPYCiHa9GMDieoktIbbbLFoI3ZetDGL//gn1ljJOGCLPtiCh594hi22252JWEmwvo8IOVBGGRsHWAUy44TjT8P7kvFVKwnVcvr5Grbabnt22W5LBvGstCRLFe12Qq2EibeBVtJB2IAtAGnplSWq22LjzTYiCA++zVAn4cc/uobzz/sASsZI7niFRkQwP9gBjpMmGdtsuwNrJiYpq5KiWsZDD9/NJiMZXQO0OvRCwnW3/YHVvdXkpcVOrCXYZZxyzIsogdyZvxJ9nudM8olak5yG+Tn4Zk37jZhKp7MGp+8nay3MLIOijCizD0CKTIcw2pC2OuTOMJ5HqYt2p4NMWngrqCb7oPWMb/N6l+l67Otd1LTvr4oTaINjJL5y8bcLqPYwk2tGYzurTcy/SNBpK7JEK4srK2xRYkP8Fs04/zQt8sHSyPNINZWf6TrmjbfJ35pO1z2XmnRoJLqVS4Wv6fBpuws+IKUmTVskWYfSefKiQCfRpV4qgy1tzTrVg1RKXQfFrJnA6/y/bjq4F+Rz0ueUxXqWgU7sepdkBgtZrmefqbKJ/aqZE9KzLvSzNmuz9j/LZkHRWZu1Wfuvm99wx6Zh7nnAOjdwSUZppIluyXle0Gq1cTbggyJrd3A2IJVGpymlDXghSFothEkwaYbQBusCSdYCmdS6oLU7kawHC3U66EhqU0cm1zP2n+7Kvj4XeOdjBGvrArYGspr1RhQ/utrLv5j6oNa7faBpuYF0apBQ57FOo1v51KBioJMpFL6J+o7COpjoFeg0ZWKyT2kdJ5x0Kptv+QIWbbEjL3npywhSUlYeGwRDw3NZuXYtadal169wQuOExAWFFWIqjXGKcQO3ualleqe61y9AKKwLKJ1QlBalExAKnWSULiCShPF+wXi/QCYZRelwyBhJW0zdo2gGA2LKhWzqWeu/OY2BF+oADELXrn5yUGcJEVwKQmI9M4BQpRRSghIyRr8GEB5f86dAQtCR/xKiE+fzt9kVU0zy6x9ei8k0tuzz7re9FS3hZ7+7jn1ffBhaQbAOypyRzhBKD6N1l3POfT9nnHUKvSLq2BIkvbFRHrjnT7jC84Mf/Yyddt8H0i6FFxgF7QTWLn2SyfExTNKiX0fwufG666nGJ0gTIMl4/7nn8b73vDMG4kISUDz2+GLu/fOfka2UvrNgOvS9QKKxIcf5nE4LQlUxnHW4847rmL9RfdvRzzliJ6EgTUxNTBHgNZ3OUJRskBJjINgShItimgKeeOwxVq0dxbqoRYyDm278Pc888wyjEwVDqsOhB+3B+956agSiHVx51fdZWQZetPdL2XbhQt78hqP53GfOj4/FtLnkm1ew3e57smBelwyBd552t4sSHldGnANb0VuxlLG1K/FaU6HxpeK2m+5i7cqldDtQ5pPc9Yc/8u+/v4tvf/da0IJ+bzUIi4ixQCDAxPgYRsfgEgKFJMFkHc7/8Nm89S1nMDkRyEuPEBmPP7mce/70CBZITITKolalj4BXkoDucsBBL2Ht0w/z3cuuRmsFKuNd7/1IQwYF6v2lmdK3rTUtvfBMxgDttLTBuoJ+0UNKybMrVvDkE0+QmBRbRXHc62+4kbVrxklk3CZFgjG1/IiL0dNdZTEmBQS33HQzN954I1df/TUAtNYURY6SdTD7WCzx3hqmdwN6JhpSVWM4rgatIc97tT5ndE2PjC8DZcBWcPNNt3PjTbfwvWu+D4ALJTKUlOOgEqBySKkQBCoKQh1+CQlepejWSAzoA2A1N1x/I2uWLWarTUfIsozJniVLWhFUFILR8XH6riIYgxCRYRzbidBQyiNhTkpQGa1siH4+QZLWuJE0jI2tZXi4S9Zq0Z/Mue/Pf+YPd9/JN7/9L0gN46OrKPrj6CzDC42SKcHCJz71acpen49/7J8IQHvrHXjlUUdy8T9/KuKFtPjc57/C7rtsy8IFkHYlMlX0xsYxQIIlEUCQ/PpXv+HlLz+ifk8zgsioKofRsPKxh1i9Zjm6ZSg8YOHW2+/EFz20iHgvMjIijQSHogq1q5mztF+wA8e+/hQu+sQFdIBAiwsv+Sq77L4bmy0EMsPJrzuG0089JT77tMPXL78ClGTPFz6PNImTmkro+KxtzbbTCWjJ5V+/nO9892pwIbpFk/Ch95/NKccdxYJhyGoCpBCK8Ymcft6jcBWQsvWOu/D641/NZz/+Qdomvief+tLX2POQQ9l44eZUVYXzEgKU1lKFnKwVA0MqISmqehZJ1DVZSUrrkCYBnUStdCID1fXXMDIEVJoP/sOneOdb38LkpEWg8EHw9FOrWPzQ07ga69uA8NDApkf6bvQZY+M2nSEoaYLcUGuoD9Z9/J6tN6X+bW08zGgmi0BQbYrJUVy/RyFbiPZcbF6As+QVBJlidIrv9afOF8L600F7NG37dEZhQw6tJz1mLI1ep7UgNTdf93ve/Oa34PISgmDHHXfizjvvZPXK1UidotM2SiVok6FNtv6AQ8xcpoIjMUib/K1fB/Uvp9OPJwhcWcT2yyR4T5S6kZqJ8XGOP+EkdDIXKYd48YteRllU9HpRS1QIGfuzg2fLhvPvxQbT6XUjurKr9Z7nv2Nprrt+a8oUAm5WV3TWZm3W/kfarPv8rM3arP23WxNF1AWPlApvYz+3CSSihMQLEWf4XXTtLssKKTT7H3QQy1aME4BOS3PFFZez884743FIKTFZQpIZirJAo6fAqA2k0QVuQ/9PDdoRYqBr16RCCaSIXcrG86xZr3eZdr6Z7ktChIH7UtTzWr97UzyLXG/a5DsG/vH1eWptMcDXoHTEGkTMZ0MdE4EgFJ12mzzPuffe+3n1kSfyq1//lCu23x5lErz3mCwln+zRLytKLBst3ARf2fo8NRlNNmXS8G8ic0XWINj0wmj+F0KQZG2SrE1pfQyWZVIWP/44Rx11FCtWFTgiy0oIwU9/ei177LEH1kOidSwfiO5fQtSeehHAnOpPC3wIiBDdHPEQRL0uApJYbj4IGhf3UJd7qGl2oi6vZgyGEIgQh7rRRVEgRagDdKlYAYIa3HN0qPR14Ja6oCREPcV5JG3H9ddezUEH7MOZr59AG7jiG1/n6COP4Cc/v55rfvKvkI/R0h5ZRYDrvI9cysc/+ve84axjCOEZ5nYVIShSX9Eyil/+5tecfMIxLHlqDa8+9mSgYKJ4hpHUYccrFm65Kdf86MfsuOfeiEyjc8txxx3PvKGUxAOqxbGnv4kiabGREXVeDXLuPH7zi1+QFH1awx3K0jKUtbBMsmpsAtMR5AXM7RqWPbqYAw85mtvuvId5cwwyi5MGyIAUksKVZFLHjVqydu0YRif1YA+8jHVJyRSQbLv9jvzrd7/K4QfvQBkCqWhzyrGnMm/RtsybN4+CUS761Nmcccob0ErhZMKhr30t1/74ZyggpeAzF76Pk495HVokIFJ2eeE+/O43vyaqPVqEbFPYMfBjpAJSCVhLe/P5/PBfv8/OL9wbZBu846QTT2LOfIVgku5QBgi+9rWv1C6LBm26BCSVrZ+3rBgZGcGY6OpaEshoQVlw0lknI5PA0ByNMhnCBSoM/3HnnwcOpN5NoHyK1IoCR4XBMIRKBTf/6nu85MWH8L4zTyZHcvHXfxLBVBkHma5uJwwyCmHKhHZrhNwVaNN09CzKgExjgI7nb7aI3/78Sg7cbwf6GAIJp594FrK1Fda1MHgo+ghLBPiUpzvcoXKWPC/QSZvhuQv46le/zpxWfPHXjI8j0xZCZ7jKI42sAxZJVKO9V79XhICoKkg0WkpsDQu32u0aKPFIraNkBRJMDEaycOGmXHLxpQRvsNIgRYK2fVq69gpO0zhRYXNaOsL9rixQwdFvC5ZNruGQ/fdFiBTtKxZstDGPPPRHNtkIVi8e5Q933sTI0DxcUJjWMNfdeBPD80Yoyz5DSpAAeVmRJgaHp6wsbZOCzMC3WPnsGobndeiXYAIRiPOBfDIHq8l0C6UDl176aYY0JIA0Cqe7VH6YPB+jbSRpAkF3+cbVP2OnnV7G4rse5JorL+aTX72MVx31aua1BFjDTrvuxR033kKmYJlaxbP5SoY7GWmA4D1CGF5/zEn88F9v4Iqf7Yu1FZrJ2G7pzfjCJV/hk+87ge///Ifsve/uWOJcxbEnvJ6RoQxTOsyQmmrXBFQ2kOoUqlovWGgu+OLnOfJVr2OjLKPwnu1225Pf/cetUVtWSs796AXce+oZjNQCs6849hh+/P3voeOjJlESEdJp7SeR+ustrY7nlFPP4MwzTx9MTn7n6u9z/InH4ctauiBA3hMkrXkMtdugPCUag+czn3g7px5/EpkSWJmx7S77c/0tv2OCZ1FJSpoaKgsdrYGUyfHl0UVcBZSqv9XW4ghonWJtnNwTWlOGgkSUhHyMjoKJcWi353DUGW+ln7TYctgQlARn0GYuN994E7asSFrmb2alNMFqYrT4+O4ETwyqKBhM6oUG6KzXN5QGBMILfF6g2h0oxzjnA+fxj9/4KaEs6DqLF7D/8adz+eXfZPM0wY+thM4igsxA9pFJG2yI39bmnWZqEnGD0kIDXDfUbM3GoizDVKdKIhMNIVDkFQcccgg/+sm1tIc2wns4++z3sNtuu2HSDO+j1qlRiiRNgajnO8jLevG3euMMjUsxKGumBQzakK17z+verlKR7W7zEp21wXt+/+/Xceihr+WmW37Dd6/5IVIqxsYn6A61kUgmJyfQWmOMwocAQg7kmqZOP60dnZb356ZiWp8xzFj/W0DJv7zLFBDcSDs0xwwizgcXe7FiMIM3ldv/gozUrM3arM3a/0sTYXa6ZtZmbdb+ijWuW9PTG264gUMOOhDkNPAOz63X/wZVjpOIiuAtxhj6NrDVti+gghghVFK7p0WUMSiN9/D040v4t3/7N975nndRliW33Hgzb3nbu/jVDTcwNNxmTgpVVVBQD4YRUUMzEEdyovbDC+lgRjwIH0MQ45G+7kyKBkqN7uBO1K6a9BHSDe7H+4aBEl3oJC4yAGQbESAJBR7IVYoXkPoCHQQEQxAShyUogcMgRUCHIuqThhYhCLQAhMXLos539PX0QiKCRzUan7Xbmwh1aF5lQViC8wQ0jng9ETwqeEzDjiIyHMu8x1vf/nbe8p53s8tue5IIQ/CKSkiCFBjhMEpQ+YqiKtEijbwTQe02aPG4GkzUOB9ZDEoEZLBxoCY8Vsoa8rVI0URIhUQrAhVaCh5b/CSHv/xorrr6B+y4205Io/jud67gAx84hzv/8Ac2X7QI159EK4HQZsrFHU+MFhyQwdQAdYknYEULfCAJ43ghycUwQUgMOTpUAw1SpMAGjQ9p/bwrlHAIIfAigs5RKzUggkcKMCqwds0qZB1EwRMZpg8++jgHvOglBCQOj0CiGlC0cWl2NWOuHAUtInBCgHyC0954Jme97x/Yd/89yADhcwgFV15xDXc/WXD++e9giD5QAMNUBRhdg+rCgTCUIjKXUxGVUXMvI2vKFeAKSLtYH9AiQNDYOk+pBMjBWdApThiq+koAIxHJwuqokgprURgq343n91Wkj8l2DVwDMsZqAYt1BalKUUHHDMpJQOFkizJAShyfO8DjCTgSHMK7COrpDJyOOyQwriDQY5gcrMAzB6vFIL9tQLk+0IvHmPnkNWCtiK+L0VHj03sBoR3fcA/oAsIYCIm1XZROCTVRzQkIVUkqYluSa4kFukwAinFaSKDjAVuAd5CmFEIRnVFBeB9LtiohHYIgsTayS4t6AkbjSCljRCRpKKWkQmAQKFeh/EQE40WGDRlljVFlABRUxPc1AagmQUY3e5sO4QQIW5FoH8F8ISl8SSIDwlnwgWCGI/NwInrUoivAEkIryi2o2MqIPERmr8rxBAJDEQj3UTEDEYfrwTqkUpGIxtSkQWRQMzVud7HdLqWqJ1c8KbLW+IsTUY6AqGpwqgIMVDLWG00vTmr4TpwY8jWxvK6HEANLGd2KmZR5PdIfmmKoKcilRVKRBMBrkLEF9SKSFhupQhUYRCMPiDhRhwAvUbYEVQIKq1rYmFVU/S7hPZhePbHUwQKKMh7vYlCoYCyBgPaGykGlPVpIdBUfKQaqYi2mHaUWCiKj1ZQVMoEyOJRIYjtU2agVjOXkY17H2R/6CLvve2AM8CSjXMMXL/shS556jE995O3gxkG1caVAJh0aNUMBqAq0IgbIIoDRYEHZCjQUukIgSIKHUlCmbar6WAMYX0aAs2bs5SaGE0vxSF9FZmyA4OpvDk0bagGHtwXS1N90YSK5UdXtTvAxQBoajCHIyDqVGiokVT7GUGLrmc8uloRCx9WUfqyTZSs+Yw3OF2gRvw8V9SRocLU2Y8CXFqlSfBDkKn7DE5YDmsLNj3IiITbRhAkwCkusD8rH7Co9Nf0J0/tX8VuEk9x6w+/YY4/NUbIEp/FOIrVBJ0kEogOIxuNh2nmm2/o0zRsTwcfCzsdB5Hz8/AuZu9sRnHrqKYxUS7nysm/w+d/dz7U/+DYb95eAL6naz2OyhCHRR7o+wdRTirZGpaXFCY0XrXh9WyGxeKkQOGTTYocMJxK8lKgQkL6o38/YNxPBE4Sm9GmMzF70kEpipUJiEWUf0epgQ4vKBbSbxCjAJDhn8dYilCHI2G/TLsSCF4ogYt/FC08QsZ+kvYz/E+sbIuCCAtmimfpVwYIv4nddtiBolI00fKtSgvCYEO8j1NNQAuIkrmzR6/XIRMmbzjiNt7/rfeyzz34ooXEIKl1rxvYnMEYhTEpZ9UnrZ2WVqvNZgIjn9ygICbLuFzVapkEIPJowYHN7jO8DHisNXmhEkPG9C03/0uCERHmFFwEvPQiLAmSgnnSW9cSxj20aIUawlzPB4+lgp/ceIUCKAN4RXEXAxronDDYk3Hb73Rz0opfEvNckhkF9bs65Qf3Ser/6/fn973/PwQcfPAu4ztqszdpftekxJxr7WycqZ23WZm3WnmsDd5zGoptXkhgCrg4IUAf+qcFLWc9SSwRJzbosFVit2HyzrXn3W99OPrmalq44YI+d2WzThdz/+DOQtEnDBJ/96Nlsu/2ubPG8nVm09Qt4zWtOoJ9HlxytCr5/zeVs/byd2Pr5O7Lt83flrj/8mUoJSuV56qkn2XuvPdhiq13YYqtduPbaa3nk4Sc5+dR3M5m3YvfS9wmpwOrIwTKJih1rLM8uuZ/dd96dz3z2y9jQpuVLPnHBObz06ONZ6QTe9jG2z1mnnMXzt9yezbZ8AQcf9jImVJsyHeKW26/n+VvtxIWf+GcU83n8kWc57fVvpCxXU5YrefOZb2LzzbfllrvuwUmJDpZrrvoWm262HVtsuS0LN9uWO25/EJklXHbFV9hy8x3ZfNF2bLrltmy8aAc23WZ3rr/9HpRuIUMcOIPkmcceJx9fw/vP/yALt9qOrRdtzbZbbsPyVTlVyFjy+BJed9zRjE2uptVt4wIombDiqWWccuyx9Mee4XtXfYUtFu3EFltsz8LNt2Xh5juy6ZY78sc/PszyJUs58fiTWNMrsUmC1R6rKiwCpQ2FzUkN2HwVmZZk6ab08y6CFkYJDt7vhSxaOIwyhrxf8NPvf5fNN3keGy3YnHkLFjF/02249Z77yXWBVSVvOvNd3HrLXRgmWfL4/bzmuNezZqxPS01w102/5FUnn8FENh+rPN/+9lfYZKOtWLhgKxYs3JIFixZx3W0PUop5hBocFSKgZXTbVkpMi+gbtbK01kgpENKjdPyINmBHZKFoHA3wymCM0PBgQtahkAYb6ce1Vl4caBmIAAYOQp/SjYGOYLulBbYDTkZAVBIRGmFivj2kAnzZRwRPqwbxg5aEtB7QBUnwkVEkquixHESIkguqCxhsqJqr0Y2v8eAerLdI2ihS0obII4h+tNpOkX0CSCokgVSlSDTR+1kAXYLVKOFJhB94f/ooqoFGUBQWRAtMO2pnRtIWSGgBbTKgBbqNVFG1tVUvEqK+ruyCGQYRwZiUGpTR1HulSJkNJPWiL7QBMQyiizYpNbEtAuJAahIaf/DmmhGONLTqa8TyMJBmIGLkcsPUoBhhIO3Ei4rIjpYiHpsCCSoeoVKQEoMko1amVQZMF2QHZIJWU8dJQGEG9wmAaYFsQdpBiXiLiTZxjxrcTWQSzy5jeYq6rmadptLG/AgRwbCoqyiJkYAkkCFrQNjIWL5STOO569otvi5iQ611uu4i44SHId5zio7XaRhe1Cq9pmbE1fqgGtBIJBmSNF5bxrzKaUwzUDEQmZCDfFMDNjF6U9wtRcdSHMiQRLzIECcQ6tJD1/ckYy7RKCQyTnyYJE56SNM8zVgvm8I19fVJB+USnfFVLApDPBfx+kZDS8Q6J3V97xJMexhoITAxTxD1q1EYkcRyFkCiowqBaOFVi6J+IKLGf4QA5UbpaBf1uuUcIItMZkAHBufXTWXWCmV0LFkNJFE3OyGLuREppNng3Uvr46PUSwrKgDGD98gg0bXsgxT1OZt3s2FACoM07br+1uCQHlSR+gGmdd2sX0Ud65sBulkXxBDIIVAarWO+4vVjzVONSg2gpRlMaummTjf6kyhkEt9RqQWpaN67OUCXRNVNyqB+xXaiqQ+6eVeafaZZgNrjfB3Ax3lUXd9EpNZHSL4GPOOkcFzWFbOZ/t+6SwwM5OJS5Tz+6CPgA0YA0qCDB+kijKn73HPDb0mUYu7Qxuh0IXsceBhrywmEhm996WssaM2nky7EZPPZeb/DWVO2cC5FqA7KdHEhQPEsK564l8022RqdbkSSzuWqa34AVc6PL7uU4c4CsmRjRrJNGGov4Pq7HqWUKU88uJRXvuTl9CqH1wHBan5w2SXsdsDhrOglfPdb32M4mYcRXVqdOaStBaTtEX53x51UUnHVly9lfjqfbjYHZbok2Xxuvv0+elLSF8R6WwUIBdd89WI6ZhNMthE6Hca0F2Kyjbj9ltsZfexedtpsIRf985fRyVy6rXksmrcZi5dO4nUXsCByrvzOVZh0Hu10HkPdufz+5kcQeg7Llyxh8tnlnPPBc2hnc5mfDjEnHWbZaMmkMHzrm1dw2oknMuEqjMkgBM5/53s4/6OfwcoMXJ/vfO2LmGQ+JptDt7sxN990F4Scq674CpmZS6LnoM0Ipr0x7c6m3Hz3/VBN8uzD9zB3/gLSoQUk2QhXf+cHIODqL15CtztCko6g0/nsvc/LWFNUFDICx9H9BkSIjPDQBNjyPgacXKdlFyHUS/QIixH3iJNBDbNWyoEb/QCUqDXbG1x/lq41a7M2a/9f2ywoOmuzNmv/rRYZdzHQUiQ4hsiyEzEEzfTUeY9SCi2iC2XWSkA4WqnC24qf/+qX5KVlhx1fgADs5CRPPPwwn/3cZ3n46ae48eZbUVkCokJLy7e+eSVXXXEN9957N4sXP86vf/sr3vGOt7Nq5TKKouA1x53C35/7MZYtfZDFj9zKHbdeT3coY3LSklcSh8KkHZwz4FOMTHEltFvD5HmJMYbtttuEy69q6AwwAAAgAElEQVT8BmvXruTppx7ntptvoT20AOcz5nSH+NynP4UwKQ899gRPL72bI1/7St7wxrcxkSsOOPBFPPDwTfzilz/lrrvuIDWG3vgEVVXws1/8nCVLn+We++5n3/33pqoKrrryaq745re5/8HbeejRR7j75jt5+9vexqNPLOGNZ72ZpU/dwHX//l32O/BQHlyyikceX8JLXvZSqqogBBfd43XGvJF53Hffg1xwwcdYtuwRnnjiYT7+yY9x8mlvIC8ciZLkE6MEGbDB41C4YChyi/ee4eFhTj31FJYvu4Prr/spL37x4Tzw8BM8+fTT7LTLjpS9Hi2doJMYBMSqjNJpOlmXol+StTpM5n20CtiyR1nYGmyUuCLnjtvuYsftd6U7NIRpaY4++ghWPv1n1q5azlNPLuOfPvMFXvXKo3hm+TKCFvTLina7TVGM12yiBCFT6I0z1Da0hucxXkaNuDedfhornvoTY6seZfkz93Hhpy/k1De9jaUrJiOAISRSRUA0eoGJur5OAf4xyFIYBFuStTxEHMnKwQB3ygUfpivG9YBS6hi4ygNZhyuu+QEH7793BFe9iCw+nfGmM/+Oc895HwEoqxCBhPp0eVmRu2owotayxltMGrXXRCR/ushpJtRcTKEkeb+PMnGQY73Di8jk61cBJSKTJ8Hiiv4AFPDeYWSEq5yNA3NflDVrURBHS3ZKbsJFEIsQ2XRKQ69Xxv+Mod8bR4kYFcV7kDUXROBJ0wyQ9HsOnaY1+hQDWUWWoYQmgBURIIjgWFMcMg5ua8C4wbymHDQbFLRxJW0OrI9reDn19hn8l9pNdcB2rK/cXH8KwJGDaw+uKyCKjs5UK2qwsqn86wFo2fw3BZyY+r6mzj/9vmdydWoQVkydZ+r+G0Z/XRaiXprjp5fJNLbTVPnW91nfuZj2/8w8zLzPmWW5zp/ru99pBzxnm2Da/nW5imn5f879ynXuSU/tJ6afuikTOW3b1LOc+Tw2cF91eW7wfqbVg0GZDvIX8yAG5Tzt/IJpSFrzHuj/w957x0tWlen+35V2qHBC50xqkCBZlCCKyoiKGEABA6KOeVRQMYxjmBlnnOQYx4wiCkaMMDqooAgqKKIiqQlNbFJ3n1RVO65w/9h1Dt2EkTs/fne8d+rbn/3pc6rqnKpTtar2Ws963+e5b5wtPI9yu9dRmxTQfPWcb3PAgQc19yGgdk2F2Gtf9TLeftopSBENN9CG4SwhNCIl9x/H93tNJMNxJu97LYaPYf69d9/YmR9r8gHj9wFsNw63fd8+1G3lNs/xfRer4XPaiN3zmwLbfm7o5nFv90LK7X81216+/et139/XfH4svN/u93pvOx62/53z5coPjgzDahYgBLdgOxH4z9PDtw0F/M/w3jUbOTrFucCBB+zThGDNbSHRAoyiwoEJCCqe/szncPvWLWy48Q4mJpfjZeCue+7gzNM/z+3XXcegdwO33n4Vk8vX0sshimOKXo+iKDBRBELwlCf9GR/96McYDDKms4xLL70UtOQ5LzyRucGdlPVdzPY28slPfISnHvUcbrilotuZZLzdoiq2oii48tJf8LJXvJu8lugIXvzik5ibu4uNN/yexz32IGbntlJUJYc89hBsXfDC17yMrYM7mJm6lyqrOP3TZ/LEJxzJ3ZunmrGhZOPJkOc8/1V/zqC6jhs2/JLHHn4U98zM0R9kHHTgY5B1SdWHC3/2CzJf0C+neeUrTuL440/m3s0FVAVf/fS/8aGPfJR7Zu5lJtvMFb+9iucf/xK2bikJQfD7P1zJP3/gw5TWs3V2ltNPP52jjjqKfNDn5S96Ntdd9Rsu/dXvyXwMcwU/+clFvOKVJxNcwbfO+Aqf/ejpTM/cSVblXPW73/PSl5zMll7Bc058IUXYwk3X/ZYnH/l0brt7mqlymoMecwAEx9Oe9nQ+ffqZ3D074N65Hlf85nLYeg9f/Nxn2LDhegaV4/rrbmHp0pVN5xZDSyExb/fU0HRRPcS4FfNie3PLbUby9irnSPEcMWLEnyAjUXTEiBGPKAvCkZTbhNPIB1zuJNhU45QiygJhOqe2c1Qi59CDD2fnXR7HRz77BX7wkx+zdMzQoUK6mMnJtaxZt5bK5wRVE6c1MpqmrKY4+/Pf4W/f+3HS8XFC4li/+yr22XMH+ndu4vrfbaC7ag8Of+aLCVYxGWv++R/egQgzKGNRRqKjNsF3sEUbyi6qTOjEY2zd0qc1tozctYjaY3z6k+/n9M/+I+/9h/fx2jeeBrlmnC7X/X4DX/7KN3jF29+Ca0tapuZ5z3gKG666kSI3FC5GJgmvf+NL+ejH3oXWOVI5EG3e8zcf5gUvfR3LVq3GuhkEOZ/5zFm8928/xPjS5Qhds3pZwsEH7sGGm+6gVzX+UEsmF+F9RDawtCIYzN6JExUmVWgtmOv3uOamTexzwOE8/oDDaOsIp0pOPPn5LFu5hOuu/QO+GDDWSomiiMx5ku5iSqeRSUJuPVMDixMGWwzoJBofLJWrKGyPOIGlk2OU/VmELRgbm2BQpJhoFdV0zqKkTa90uKhNYhJUsFg/y7OPfTI7rlvK2jXrOfXU93Lc816Fl4paZaioRhjLYJAzlkzw1MP+jGXtxUhryPMCZTxTvS2k7QRrPc4FlDL4oNg6NY21FqMg0THeBqK4Q1HUREZx5JOOwFY1UuoHjM1tF5MPtbDczkdM6O0WyKrpsKRpcW8EPVzAoIlQ2LpqKtZCs0wuc9fYM0QK62KqMma+JrIDtExjS+CBYCCJPYmugBJPhQAGgxzQoBPyukJGoH2FxiLxCOUp64qkld73mIZirw+QRI0xROPnp4milOAKkBYtm7b82oFUjZgjo2j+jySUvmntVE2ruRKGqm9RQiJo2p9b3WbTAlETJ+O4oBCiRMocQaCylgU/uQBRZCCAd8NI6T8aRzJixIgHwzlHXdcLn2XOOYqiIIoiyrLEOUccx/T7/aYVlubzzS2890b8dzJ/rrm/APpQcufDFUObXyqRMoWQQtXimmtvZcXSDi3dh45FqAKLaCTsXg+pDSJp0+6CtBWxL/HB0R0fI+sP0LoRrgdZhnMOpaD2BUnXkBhPlRf84rINtCfW8oxjnkokB6Qh48Mf/CeCltAegyrAoOkYeNyhT6K7ZCnKSKbnpnHVLJ2wBVHcy3OPfxXv+fu/Z+XqNfTmakgiiBPquiaNW1SVhBCRYtFVH0IByqJTg9aGJxx0GDusWEcICoujKPrQipsq+6xqgqd8SRJ3KXJABIg1Ohg6qeQd73gHNYC/h9e/6aXcsmEjSW2gKjjjIx/kYx//BHpsKSRL2GG3PTn4gH3ZdMuN3Hj7Hex9yGHsf8ghzNU5vpvwrBcdx6PWTrLpqotQ6QzPOvpQ/uNHlzBAcPo3z2eHvfdkx5UxabmVD73nI3zqg18jai2l8oF1y1ocuM/u/G7jPWRmEoIlCiV1FYi1Iq5zTLWF31z+O+TYSp701GcRa0WqPf/6wfdDpJnrZ7S6LaxzEBxVVeFq24j38xZXPiyEI4XghqLmUKD/I8dDjekRI0aM+FNjJIqOGDHiEWHbuc688Hlf1Z140EMKTZ7ntFsJY91W0z+nNL/61a+48frL+eLnz+CxjzmIS3/xc2zw3DM1x8bb7mCPR+1GKzIEWxOCw4a88aLymucc9zzW7bgTq9buzKrVu/KTC3/Nhquv4dabb2PVmh1pdcaw1iJcjVEOpRxXXXUl++yzH8tXrGHlyh1541+8gUTFtJOUuek5Fi1eAiLGWo2zkv322YubNl7LzruvZ5dH7UakIqQTtI0hBKhNTIZAiprJVkw2yLnxxlsafzhpOPZ5x7HT+l3Y9+BD+Pmv/8CeexzCCce/mBec9Cq2zmUgarzLmZnNOOb5z2fx4nXstPPurN1lPd8+7zympuaQqo21lrquqV0gSVoIW5IaQZJEDMoCEUfoJGbtmhUU/R5z/ZrNUwN0pAnKsuvu69m4cSMiBK75wx9YvWYf1i3ficVji/nud8+lKAqSdguh2/hgUEoQfEVWVERJSjuOEATu2TzNDTfewk7r92XVshU8au1qTn7h82mNjTFTVKjIgLe4skB6T9ru8L3zvs/1113F1D23cs5Xv81pb3sr907dhXM1WRF48Ytfxep1O7JoWYf9D9yN3pZ7MUojMNS2pN1J6c0NEMpQVA5bg9QJk+OLQCsqG6gHOcoqnnv8i1m2ZneWTj6Kgw84hHKuR5rG203Q/7OJ/Xzyr/ceXFM9u32rfCNA3qffbRMaocR84yWxjoYmkjG+9sRJ07NZWVCRIIpSnJVErimSBI911UKuU1EMgEDlHEJIbF3SbqUgmnuMEo31eRMX7gTzD1KbCIsjeI+zFVIPKw6bO6GsG/9U7wDnEbqJU5+vatLz/n0CqIZugUEijFlYoVcWrA3ErYT5qUUIYOvh8xFcU42LpKxKAo0/baQTrC9woYYw9KYEpBY8UBAdTVlGjHi4KKXQWlNVFUoplFIkSUIIgTiOUaqpCu10OqjhG08IgdZ6QSQd8afB/c9VjwwCKscVl1/Fo/bYh6WLuiiRg6gp6hKCpAxA0iGKU2Z6GXkF1AOUL7BlRZy0+PwXzmDV+vUsWrILe+zxWOampxGueZx1McC6nCg13HTjrSxfuZa000EbgaRGuKpp9vARxz3/JMYn1rKovZK99tqH3r2b6SSaVqxwNscDzzvxxbz29afwjGceQ97vMT5mmo3DIiOKEobePwRXEvJp0nYMg8BJx76YNJ6kFQn23nc9M/fcS6QNCtWEYlY5tDowNgmDHi2tcXXzHoiMwM5NNVXFbj68s4Yk0B9Mo1sJG2++FUrL7LTlsMOPZKLTJTaC2CjOPe8cNm28gb132Yn+zDTTZQ+fGDJykkSxbvVabrz2JpCCN7zhdZz9mY8ye3fGd3/8U152ymkIX0KVIdAc/rQ/IzEx450Wa1as5Hvn/oBrr78Vo7pQDPChxMQaHzypBi0cN910E2t33JmJ8S5KQDsyhLwHkeHjn/okK1euYTxN2G2PXckHfYwSLER2Djd5579+YEX+w+f/nzE8YsSIEY8MoxXGiBEjHnGEEAtVePPH/VEeTO0ZSxJm3QwDWWL0JMGm5HVBt2tYv3SSw/fZm7s2T1NEKT/4+c859IgjmExT4qIm9Cti00alS8i8IOtPccF3v8utG2/m9ttv4N57r+eOO6/mmc89gR133oW7b76Ounc3cVtApClLR3ARez/6MVx62W+5665N3HbrNdhiC9/7zplUZETdGOubHfRIRMSmg5AdPv25L/K2t78J0/KIJFDYPqn2CA9lralpk2cVUsH44gmWr5gkoiIJ8OWv/ZCfXXYTP77gRzzxCQdw+aU/5NvnfJNvffv7RO3FlJVFG0l7rM0PvvsDpu/ZyC03/o47776OO+6+mWc/67lQe1qtFs6XICxKOFw/J/IK78Epw5ayRESCHZYatm66jqnMM7ZyVwZ5jrcVN228hXU774IQkkfvsSc33fgr7tp6J9/61rf5wmc+hat6w0ZsBUSN1uahM76EovC4zCFrRdxZxPq9D+Tm2zey6bZrsFsvJ65u5jNf/wp5Z5zISNqyJrIF7SghzxVFmTDeXUNZBA547J50xj133bWBYlBw1JEn85pX/jV333Ubm+/ZyOWXnM+O6yZxvm5sDGSLqm8xJkapGKlTitKDEwzmBsyVfWQs6CI5dN/HcOpf/jUb77mDe+74JddcfgFLli9ldnaA9x7napxzzeFrnLMLlzXXN9dZaxeO+esQjSsbw9gVFipFA4EmoAoCMoCrmorIUDfin4w1XkCNxxhPCBXOFSgxbNIMUDpAKeq6qRxOSMG1kapFjUQbj6t7FN4PIyw8RsqmFd9HYDUyKMrQxBkJKVBaE/D4hUceiMwwIGvYDussjdNnaBKSq1DhGiNUMAqCbnwIRQDRhGkYVaCjChtyXPBY2wi7WgFWUlc13tvGS9OMIUKykApspOSWW29kpx32Y9NtZSPOPiSjacuIEQ+HeWEziiKsvS98r6qqha/7/T4AdV1vd/mI/37uX3EXQlhI8X6oKryHLzZ5sBlEkm9//3yecewJpEY1fqMeiloiXRPcRya4dsMtHHTIY9AKIl0Qy5pu1KIqLHscsDdHH30EP/7pV9iw4Rcs67RpayBITHcMtKDIp9n/0bsws/Uu5noZWe1QiUYpD72Kfdfuzhve/c/cWvaZKjdw49U/Yen4YtycIwkFSine+J6PMzCreMtpp7Ko5UiFxRY1ZT5AJjFCKMqyRIka72aITB+7ZTOP2fdpvOXUfyXvzZDN3ctt1/yBJYtSqiIjqzLi2OAE9LNh10WUgq1RQjbhX4A2EcWgRqgIT6CqCigtmzdvZWs2x8T6nSHpItsJF/z299zS7zGoZwjVFL6e5bhnH8MiIxFb7uSu2c2UBJToMb31DrZMeXbc8ynUrKKzeBVH7bOEj7z9hVx7003seuATEHoCtCaXjot/dgnBZgym72XTlk0MXJ+Tj38eJlRNqJdwONGca8sygExZvWySbOYepman6WdlI3DGLUgS9j3sMI5+5tO5+LLLuPmmmxjrtnG1xaAXzs/N4PJsH3g072n70COsyRBgYcyK0BwjQXTEiBF/ioxWFyNGjHhEma8Ovb8o+mBtyc4OfRplwPmKL599Jj86/3xMnNDLci697FdcdNGlrF+zEp9nXPDzn/PYJz6Z2EQkApZNTlD0K2YHivElO3Ha207hLW95DbgKVzn6cwNuueNO7rhnK4/eZz8G997KZReei/UVWwY9/ukDHyPPK4z0LJtsoYInUpoQapyoURFUdU5VFDB8rEVeEkUpWsWUtSeOUop8DiE9K3fckecd/1w+8YF/ZDw26PZSPnHGl9ll5xWsXT6GqHN+e8UVvOm0t3HGWWej0xgPdMbG+d53vss7334ql/z0xxjTJcgWf/H61/DmN72abDBLHMfkznHLbbdz04br0MGRDzI80Io0ddFHysZfMtiAFJqkldIr+gTtOfqZT+Uv3/YmZrZuodWZ4ItnfZUqH3DIgftihMD7gLOCPC8xJiYvK4IQlHWNDYpB6UhaHYQQ9Ga2MpbGRBrA4qQnqwpCbaGyDPp9oihCxU0ySn+uT51VYCIKVyOkxxjJIM8IUnDlVb9ndnaaNcuWMXX33Wy+ZwtSG1yw2FDxi1/8gk2bNqG1RBFIjRxO0iMGWUmkHZEBV3lMMk4rjnB5wa0330JeFljbVEoZmfLTH/+EqXvvwihPcI3A6Wp7nzC6cNQEGvHT2npBEK3rGu8bf7cHndovVFa4pm081HgPkWkij4VuqivLOmBFk7ZLGCB9vlCtNdQriZREYIlNRLB+mBgkGFTgh95eyoCQskl5JQB+WCUqIQxD4oXEosmyWaxtxkwVBLUFgRgmzIOvikZgN8OFS4C6DGgxbJkXbuHBNUEfiuAVte2hRQXUKNX4MuptApjQYBKNlNDrZ8192SbwxQcobJ/Vq1cxNjZJHMVIBeFBK9VGU5YRIx4u8+fdoigWPlu898RxvHCbbrdLCAFjDFEULQipdV3/tzzmEdsjhoISPjRf308kfTAh9I+1NDfiqoMqg7zPv19wAY8/8kgGgwx0DLJFMraIhEAaAFqcddY57LrTWpSCspyFYCl6PdpJi7e++z3ssvc+HHDA/shigLQZKjTetcE5vK1IYsMee+7KnXdu4nvnnYdQMZunZzjlDafQv+t2hC0QwRGUpiZwya8vZTCzhZYKFHM9rr56Axdd+jvO+PK3EFGELfqkGmItiFsRBEu/lxFHEZEOJHHTxjE7O8fU1jmCVJAkoBUXXPhDprbczVi7RSdKCXh0YghKUtYlyCahvS76jLdhZusUJAmdsXGsawJEk6iLF20+9PHP8eSjjqDbAtpjnPZXf8PLTz6JuppDUYJy3HjdzWzccB0snuApT3oi73jj6wn00QjOO+88sv6Avfbci7xQROPL+eu3ncbXzvou73rvX0GkKcoKpOEt7ziV177+z5mZupfUGPTYGLfdcgsbfn8FqRh2pwBKSRwBFbdAKQ574uHcuvE6Lvr+95hsxWydmeKtb30bVBXvftc72W+//Thw/33J+z1EcGglCKG6zw5oOLzkvKi5vTHu/xYPZQkxYsSIEf/djFYYI0aMeMTZ1jt0W1F028u9EqSLxpkdZExEXVoe9ly/gte87lTWrt2XtbsczDNf8Tq+ct7XOXyPdbz1pOdz/g9+ytHHvZjlq3Zi7dqdOOigg/j15b/lE5/6FpntcNwJz+SVr3geu+70KHbfcXcetdv+PO7QP+P2zVO0ux3O/+ZZvO/tb2bF6r3Zea8nsdNeB6DihOv/cDG7ruuwbtVaVq/ZjT32fyzPOeEFDLJZJjopizpjtKKYKtTIWBOCoxhUKDFBqCM6qvFmnCHhTe98L0uYZcfxFt3le/G9i6/kK6f/GxPMcuXvfs9Tjz6ZH/zHN1m2LEbImspbatlm2YrVXPC9L/DmV5/I18+5ABWv5EUnPps3n/ISdtp5f5as2IMVq/fi8U94CkVvCu0LdGRwziHrAZGoEJFmZjDAFRXaWnyWI5Uh64zxune+jbS4m/1Wr2By6U58/8Jf8o2zPkfie7iyz5VXXsM+ex/E+l324Jhjns0/fOCDhChFJF0GRUWUdtEmwdYl45FD22mkzPFygGeOG669ggPX78b6NfswsfYI1j76SJ7/9GOYcJbxeJKovYIeipl6gFbTPOeYg1mzwyrW7bwDRz/rBH79y2tZM7aaXVeu4gtn/QtPf+6fsXzVzixbsZ6fXXw17e4q8jwnTQPZ3N0c+9zjWLJyH57y5KP51UX/zh67rmD1HgdxxLNexmIM465m2Y5r+fiZn+PYZx7NusUrWbxiP354wa9YsWICTY/gC7z3eN9Uh+J8kwDkt2+dn68itbZaEE0R85UTTVR72CaAo8EDGZvu2MiSxWuQcpxWexypFVKlHPz4w5mtCwauj6j7vOyEY4llhNAJBxxyFLM9j/A5v/zpBUjR5X3v/1eQA+649Uqe9awT6OVQVY7nHXccSdLlN1f8gars86XTP0u7NUY7bjEeC8baKRf96nos0GpFbLjyMmJj6IwtI4o77LffQczNDQCQseNzn/wAJjVoregkS/jd5dcTAIuGquBrXzodKQVatTFqMZf/+moibTjz7NMRqouUEdpMIuViWslKfvvr3+KKLUDG5774RcYmJlFSMzE+ya9/fT1SNN6vSgmyQYGUTcu9eMjZibxfoMOIESMeiqqqSJJkwVNUSklVVXjvF4TPbatI50XRbYXTEf89PKSnaOABYTUPx8/xfj8AdcX+e+7Ob6+5mrW77sLSZWuJ1So66R6c9PJ3cPG3v8z7//LdvOqlf8GmO2d43nOOok2J1M1m3nhL8elPfZx/+8LXeM2b3wWFZ0msSHRN5ftEiSIrClTtQcR4EfOTn1/CqW96I604ZsXSnXnCE4+is/MSzvzyh3nGYY9jsU6Ixnfnq/9xMeNjEcYP6HbHsA4++8l/QyuHdwEVp3hbUudzlNkcSEm73UF6iahL6n4Orsvi5Tvy7fO+wJOOfAxtkzDeXswPf3QhExOLyKZnkN5SliVFWZBEikgpqAW2hljXxAomJybxU32KqmSQlzzp0IMZ63ZQk+u5szBc8NXPsyoJUFqOfdlLedtrjme3ReMkZjk6XsyjD9yP22a3QivmtPe/n2RqK7voxUR6Dd8870K+ftbHGdcDxloR9BztJeuZXD7GgQc9mq4BI4Ak4cTXnsxLXnY8O65dh44mMaLLrrs9GkEJtgfeEglFnudEcUxVO2xVQWy4+Gc/4Z2vfhmTQrBkyQr2Pexwzj7rq5zxpS/zspefjKsrlAZjJK4oMWJYKRokDDdbG/fxB553H5ZGus14nK8YHTFixIg/JUQYbdeMGDHijxBCUyW57f+XXHIJhz/+8OZ60WhJSlp+efGPWZIojCgJvkZrTV5LVqzZAecFQhkknto7bIAkihF5RjsxlLaktA4dj5FbSaUVyuYsKWd49Wtfz3Gn/i17H3QwUb6FrnYEV/Dlb53PFbeW/OU7TmOZ24iyfYowSTApVSjRSUJRCpR1jIscpWFGSio82kNqIkTlwIFOOmSlxxqNEJ5EZ9T9HO07KBkRTEVuC9CGSGtk5RDSUKuI0lmMdKTCE+UF1mim4g5WStIiIw01wRfIKGamFkhtMFhkkFRoEq1IbEZeOly6nMrWtP0WjCypdEztDUaNU+QVWtUYZYlEhguKQdnBpF1snSF9STeJyMsCZwxWOJAB4yytqkTqFvf6GBmnRK6AvE9XSYSJ2FJ7ihAz3l5GVebEKse6AhG1qG2GdnNoIYnUEsqyRupBE6CjDa7wYAUiGqMfd7HOk9QDEqnwPpDXc6SdGqUEtoqpbbOwMmmbPI9QAdo+w5iKge2h0pSi1hg1jqxbWF8hujO4uo/MNGncoQZssGjABY/SbSonqVEoLYhCBS5DBYtWClsp4tYkWwuPMprYZ0gqwvA5mk8XlqEJFdIEAhXTU5sJ1PjQhFtJlXL7nfdy8BOfjBsKogKJmi/WkCWIHMjZeN3tvOHNH+Wsr5zFWLcJut14wx28/DWv4ps//Bptpfi7d7yNDVdt4Bvnng9Bcuob382dd93K17/5acCTZYID9t+bL5/5IZasXMvxf/4+zvv3b3HeV77Ahz/0L/zsl1eRtgSGvLl/l4IFmOJr53yPE//iH7jh5g2sn5jiiot+zNs//l2+ds7Z3LNhE6e96S84+zvnYHTg3790Bh/58L9w7kUXMj62gjtu2MIRTz6KCy+/hFXLx/jG6Z/mk5/4N86/6Ge0u5NsvOZOnnb007ng1//O2HjEhIm4fePdnPTn7+Y7536DbhuEc0g1w9lfOJ2//9BZXHr57+jqwC033sYRRx7Lz355IetWOwrrOGjPF3Lhj6x7vJIAACAASURBVC9k2RpAzgs1cph4+2Cpzdsnuo8YMeLBaTaU0gdcXtc1xpiF7621aK2HYTnqAbcf8UgyH24lQAgCrgk2cnDZJRey36NXIkKBJsa6gFQxupXgvAApFgLzgIcfsDREegu9KZ7y5KP43A9/xviK1cS2IhIWrTy1D5x+1tfYdMsm/u6Ut0InJVc5VbCMSwVlDtpRB0OIVlP25uiaaRCerG4RdRZh64zECKhryPsw1ibYmtqlSJ3inUTSR/vNTVhS3aYuPXUnwaJI6wRd1QhtIdT0jERoQcdWUAdKNY4yGk0PqhJnI5SOgQykx3qF1qqxCagraHXBakKuEUkMkaN2GYjQzEtshXI1SgaoNZjFZFWgJT0oy+wNv+ewJx/Jx773I/Y8+HBq71gkFfHcTPMzcYSreqikIIiAI8aFFC3Hsdbi5YBUOSg8eEEdtbESUl80KmFWQtzh7NPP5MY77+Qtf/c3VGHApLOIMgeTNBNtmVK5QJSmFIMBkRFIWYPPwSvKZHXzuBXEZGC3NCfPQkM6QaE1lasZExW+yLFxF6PbhKLxTpepJK9maYmhWXmQjam4kE1nixh2i4RhaORQ4QzzG5VhvrV+3hdcADW+rghYFAGHwIkWl//mSg49/Ik0JgWSEJq7CoGFE754gBC7/Y7p/Lrk4osv5vGPf/z/9nthxIgR//OY/9zYllGl6IgRI/7rbLOnMm8bOt+KN+8r6r1fWHTNBzuEENBCkkgJtiREkoFz+JBiVKcRunRF7HMmYoVFY00HryKEkhgJkhyp+9gwRdsEdO2pfYqIx/GhQuqaIB1JrBH5gEQIvOmS+RisIREpBo2zJTLxBOMoiow0TpClRbtAYR2kEU5Aksb4qsQITxRLal8jhcFWDi0dkbIElyFEoJQpjpi46NMq+0SRIvMOYZrUX4VDBY/0CmstkpKy6lNXgbaJaZXTTKiCykRkpoORMaJyBFehlUPhMWisbeN9QhQXCL+VhBqtJANnsUaiRY22ljS0UKHFXA25CLRjjbQFUniCkmRBUTiBloa2DFBspi16RPUcLSyy7kOwOJUSTJdBVqC1RoqIqgxYb5qEcq1QoiJhDuwMhfCExIDrkUiL94a8lAgiIpUghaEsC4Tpo0yG8hKba1Q0Tl4JNAZvBzhxL+gtuDIn0m1A4nxTxSlEaKbYQuAsgEeqHoQ5cAIZWgQFLpRo5airPkYHBPWw2rBJeCc4wvDw3i5UiAohsNY249Y3/1dVhVoIWAr4ofPqQsnEwmK1xBhHPyvn5/x475EBOlrQchm33XIjnzz7Al7/nk9QOwke3vmKl7Lh0su4dXOPjJhWy/HX73w9f/9P/0yNRpmKQb/kXX/9L7z1tPcxlgiMB2eHd+JyMH2Icw46eF86y1Y0z40LpCqmsikOiJKEouw1bf7O8953/QOf/uRXmBxbjQuww87LOOCgnbnjzhuoPbzvb/6VT33iS6RpiqBml50Wc8D+e3Lt7SXCLANyWvQwQeADlAK8djAo+cjff4jTP38GJmqCLXbaeS2HHnooN998MyARKIIXGNN0doZRIeiIEY8YDyaIAtsJosAwRZyRIPonQAgBpdRChW9TxSu2syPa9rbbdjf80aAsocAlBB8RnIdQEwRYAi54vC9QbhrhZqHbARdweUnXRPhagG5jSTA6Jipm6IoaZAtCTCsxUM2ShIqQ54TSQTIGVYEtS6IkRlQlxs+hlcVHbXAxOIkxCUlVE+cDVD2NSBxVJJiRAekCHaFwZQXGIENFsCWhAjAoZUHk+NKCauN0RO6H6UCtuBFHtaeUjiAEVFXjwQ2UZYn2rtnYVGnTNRIqElk3P18WiNhQ+hLhatpYJn2BrmZQiQdfUfVKVNzFlRaBRFSeWEms20oQfXyIqGy38fsWGmsrNI7mD7Cgaqgz/vEDH+PII49G1T06WJyQkIw3wU86BRSRUIDHuxKpDNQC6JCjEWTEekBkHaFvG0sEHyBtN+PH1iQigPfI2AznOBWSgBJgfTX8XNhWIgiNZVG4r6Peh8bOYf4QQ4sHEZrjvrEmhkmN21c9e+/vyxu4fzX0SNccMWLE/2FGZRYjRoz4/8z87u48C6nzzAtX2/iJDv/BcINZiAWPoibvUiJEI1SlSlJmOe0k5aMf/wRz6WIkoIUkNoY8BF5y8guY6y0nVgJrNaXzRKmi8hVGavrTs4wlMVJIstripaSddCirASaKKPKSQV0jhaLdHWdmeiudVhsbSqTwOBdIjKSXzeJFIIoT+v2cJGnRCHAOX+coFdBG0isyNGPEwtAKBUjHXJYjtGlq26IUV9OEz3hLq50yKHqkJiI1MdnsDGPdlNnBNKE7hjCGrNcn1rpJMpeKUJXY0jb+lAu76K6pVgzgh5V01oIWhnxmgDSazqJl9PM+5BmRUZRZnyRJUDLCWWhHCQBF3oOhR6W1FUIp4igisxYtJZGyGG/JvKPTnUQ4i0lTbFFT25LKVyitkTpi69wWlppG9MpsAJVQliWRihBCopWkJscHSe0lWkfDKoKADgEFVPUAFQliGeOrZkHjaIKO5tNRFybwIiBE1RR++nhYgSPwAoTwhGARVIQgmlCJh0DgCWG+kscN5/3Dyf/CBL5JZZ3/LohhcUMQw5VDTWw0QuqFUCYjJVoJqmyAcjWSpkDEixZSA3lOOxJkgzlu2bSZyaXLIFSc+KLjufyaq1m/+z5QG3ZcuYJ3v/M9vOiFxzbvP0AJiRv0eMkrXs7Xv/4dugp6Dmx390bE9SC8Io46AGRZRhxpCBWV9UgRcfAhT2SAQ+kAtkJoeMbxz2GvR+1FZDocdMihWJnjA7QCWBnxhBe8mgP33wVwKFE1i2o533RnoQ4MegWHHXw4pCmiP00MFIzztGOOhMfvRFVZAm7hs0Q8SDjb9oz2dEeMGPH/JvPtxfPTqoUW5fkPe+6rDn1Ae/39Ln/QyrkgoD3JhZddgW9HVAq0AG8tOIsR8KqXn0RdCYr+HEYndLoTVHkfhcQGkDrGFgXaVRDHBOdxQiJdiUYABqEMqACugkSjA4S8aAS2KIAK5EVASkWqNXWvh2lrYi1AKoo6o9KGVtKBuqI3PUc31dhigGlPYms7DPJpTF5AIRPDoD9LSLokcYe8nxFXjb+3lDEyjvDKoUpLNRggxlvEcYz0NBWtooJOC/ICaRKoHbRapONdbrjnTpxrUWR9tKiIIoMfFMj2OFGIsNkA3epS9eeI2hNU/R4ykpgopZ95ZKRARVibo+MUJQM2r9ARhFAjRMwfrt7QdL6oOYo6x0QdnAMnI0Jp0ZFuROw8bwRoZ8FrMJrIGErfR6MRXkI7pRpME411oJKUVU3UNlR1Pty7lYjgkWG+onMY5vVQ/e1ivqPm4RFCQAxlVO89gbAgqo4aVUeMGPGnxGhVMWLEiP86DzLZvr936LZ+otvfRuFlBMJggmh2zFWFVzUCgwwJRQVR0qJwJROLuyhfIuoMpTSDoqkMVapNNxbYfJpWu0vhIbcVQgQiGZGopKm0UA5pPFrD7NxWnHMUpSWOx+lGy4jVGHN5j3hcYNUMyB4JllSA0h5vAq6dUghNqscImQNZ4kWGVg5bF1jvUHGCjiPyPEcFmNuyhXYrRghHXpcUpcOoCSLdxZiYuqxIRIKoAkXZJ25pqnpAkkREXjOzZY5Wp41XgaooKfOmSjOKJYoSgW3atGgRUEg8JuToUIMw6LhNpxvTShTZoMSoDq2kTTE3x0Tb4Moetc2xtmJuts+gn1MFSYFi4BXBtPBBYOu6qSixFdoVhLqP1IpBnjHoT5P1ZohMSu00yBgTxdTFgMlumyAMjhhtmhCddhohcBghqbMKXzXjRLUDhexRhJIobqoblFckskMcWtRZTVWURGMKq0s89X0VMjgCBYQS4QV4AbIkUBCCIASFD6FJUQ9lU2US3B/1XwtDn1ExDFfy3g/v775gA5gXAOe/kRB0400qIMiADUPL0mARwwoJLw1IyaJEk7gc5QCl6WOhFbPDDjs1O5dOcc7nz+Tcn1zARb+/nCc/7Rg23XwbX/rc6Xz1a+dRCLABmJvm0H334tVvfQdzvmSquIlbrvs5i1cuRwxT4K+6egMHPWZ/igpaSdpUwbqSOFKYOOKiC39OqAvqusSGPlU9xUknnoBRgbK2/OqS31AWNd4X9ENGr5jjJc8/gg5AlZPVNbnwiAiwEAUFcUS70+U/fnk5m3tTeBfIewV1OcOLXnQsHkm3NYYQgaJs/ES9m4+gv/80ZVRCOmLEiP8ZPNj5ad6Tcf5ozFua4/7Xiaak74GX0YQVogQ26yOrnN7sFNLXhLxEqohs4BEmRbciVGqgtLiiRhmBCFUzF2l1m3lgPkBokEYitSZUUFcGV0uoB0BOnZeItIOvSpRR1FVNXlREUQsdBH6QY9oJiIqq7pEJTaUSWt4hBjP0C0tnchm1rdHdlCLLmg1Gl0GioAaKGmKLbkEURWRZRRSNIZNxZGsClKKo57AhgzgmandQSlCWJaFXQWeSoETjUxrHhGzAIJuCOkN12ti8QGlFgsVEgaLKkLoDpaDszaEiiXOGqLMcyoARMcrF2KJG1wVaWmzICBqUFwxm+ug4Bq0QrS7eN63qSsyfAz3eFuBrojRt/HdcAVQIaUEGaqGooiZgU/lAIg2+rkBZKDNMa6yp7g2aWBkqWyONxgdBCIImksoDbnu/7vkqUBwEt5CMGEJYCGf8z8ZpGM6V5n/Pg3nejoTRESNG/KkwEkVHjBjxiHN/YXT++22PMGypESgkEhUUQYYmR0VIFIo4jlFGYqKI6a1bGUti2sbgnMWkbYToUuWALRnvxGR1joojojjGSEPZr0l1QhRp6lBQ1z2McbQ7CVprhFCUpWNutg9BYtKI2WyOeVN5W9XgA3mVUzpLL8/xQiKDJNEG6xyldcigSXQbWwfKqqKqM+KWQShFpzOOqx0KRStpN2KY8JS+oskQF6gARipKWzctWsGBaiawi1tdXOma1uJYI5QkCEXlHUFYwvzOfdCAxG/jwRiLZqJe1QW1d41NvhcUcxkrl68iry06jQnBkaQxaRIhpSRtt6iDpwaQAm8dMnjarQhnK6SUGB1TWwfa0BnrEkUR+SCj3epSVp5sUJHGEYPeLHlRI1VE7Rpvu6LIkLKpZu202nRMG0NE4S0yaRKQbV0jlERHhmAFvoTx7gTGGPrZAC/DNhN4OfS9Csh5awL8Nkm7geDBEQhy+AwF/6AT9QccwwT6+SO4prUeHxrhdVj3vCD5Cz9MCVKgUpwVWFcSaNYzEoGSkjRNyerADut25sTjns4H3//OJipeKT702TPY6zGHsGSsRQxc+qOfcspb3sWFP/4pSyaWkGcVExNdfnLB+Zxy6uv45eXXg4a5u+6iNzWDlAmWCGSXyy69gq233YB0QNziq985l3WrlzAegZYC70AJTaoNb3nrGznlza9tKpmH7fhbt2Zcec21KGX4m799F698zcuoqqp5zr3k7rvv5cYbN1E7D1ELEad0Oh2yPsSa5nXxktPe+nZOef2rKYth/10cs3Vrn6uuvgFQWA9XXX0Rq9Y0T6OU27f1NmwjiIbR9GXEiBH/9xMeolV4W8Ho4YpHDzbXerBK0SCAVoT3FZFSRFLSbccEV6OjFOZyWp1FlFWzkTfoT4EPpN0ueVmAkkRaQtZvvC7FcNPRObAWoQUmjlFGQxLjncW0urhB0VzmHCZOUTImAEJJZKSHVY9w+eVXcPxxx6KEQNjAfnsfwNVXXcugzDFRBEVFkkQMBnPEsSRkc6A1pC2y2T6RiSgHGdI7VKSpq5J6UOLymnYrRXpHKApsVSJFwEiFiLtQeoLSmDQhZBkiSWgvmYBIUgG6Mw4zMygBeV0h0wSSFFcH4s4ihGxROEXtBEiJSCKkNoSqIumm2P4UOtYoIQne022NNVYGNQxmMmS7C64muBrhA4lJ8DZQlxbva6QWuGCbk6v3UFcYEw0rMgVlluGsbYLShhuLQkZIb8BWECl8ELgg8WI4bxpu+hIc+HkboeG5VmxzzJd4/hfG6bYi6MMOAxsxYsSI/4OMVhUjRox4xLn/ZPz+XwMIGUAOfR1DBCFm3tFDDnenHQX9YoCUEe3WBGW/AGvxweI8SNp4mw6rTiv6xRYcBdY6iizQSsewFvqDOYxypImnrmepbd60J5kUpCAdN1idM8gz2sk4VV+RiEUI3WU2r2h3xjDG0E1buKqmqjOsr6mcZnxiNYOBpCo0aTJBHMcIVVCHHnNFgTAdvI1RIcIOKuJIUogZCmYIVIjg0AKk1Kiky5yFLGh6VUnR79ESElV5lJcMqhyRaAofqJzGCY0XHkmNCtXQ78lQyg6emC03XcPBe+7BqnV7smTdrqzdeWdWrVzD+vWPYunEKu6Yysh1C3RM1u8hXIWRnqooEcHRShS2HqCFIwJCOaAsc2qR0gsGFScUdUW/dNReECcRZd6jOz6B1AbrA1GUAE3SsVKGxESYSOJ8QeEzsrJPhCSfLRG6Q78UaBFjpKbG0av6pGlKmqbMzs4SBMTJGLW9ryomoAkohBcIPIISgYOghuMKEE3Vpg8BvEP4pj1+vlq0ae0aLgiGgipwnxi6jV9bWEgB0BDksNKCYTKrHy4iNIQWQcVEscDZxgpACMHc3Ay9LEdEHQKKf/2nv0LZexhLIrRWfP+S3/L5r36FjrT8+qLzOerEkznnhz9ndWspSa9AqpRBgB3Xr+HSSy/kuGc/g89//iuM7biWb5x7Locf8DjGoi5aL+Nr3/0xa5ePU8/ezXOPO4G7spLnPfepJID0UOeQqHGshxe95Nm88c0vJGkJokiizRJWrzyQfNYQa83zX3AMp5z2SlrdNkJEdEyXPXbbly1b+iglCd5QVgFZlEyaRsLM6xLSDse/9CW8/XUnsHZCIrVARooVq5ZQ1yWCmLvv2sryFbuweXMTsOS2ScTeHj8SREeMGPE/ggdU1TV9xw/rZ/8zURQ8eTGDbCnqqgLrcLVtOiNEBGYMVwpwEuEd7fE2vs6oBn2iVpvCOpRsNgkpSmiN4aykrDwkCRZL7WbI8unh75vEZw4lDN5lECpCZqFuwnt6bgBtBVIRfItDH3sEB6xfzZJ4DNNdxnNe+EoO3H9fYgmgqWxgkPdoj6cgaoKvmu4NL9F6EWVPkSpNp6WoBnejzf9i783DJTvLcv37m9ZUVXvo7vSUeQBCMCEgJIEkgCGCAYEDRIYcUBCUSSODRwKiiIqCghpRRpVwAAVBjjI4gMOJBBkjJCQhZB466XS6e09VtaZvOn+s2ru7QwL+/IGi17r7qt5DrapU7f6y17ue732fx6IGBUEmKCtRTiHSApHk2LalLGtQCXVUeCFxMXT2RLalWlvGR4s0GfXKlMme/Ry3ZRvD+aNIiy1InTBYmGOQLLB90wksV5ZxqIm0UK3R1quYUQJ2gk4l7XiKjAolFKz7fsacwcJWysmUmAuctp1AXDmMGZGmGchIQ400Glc3nXlPmmKX9pG0DSQatMaGSNm0BKUgSaEWIDWtr0G0WA/Bm64+YpYxGTvP0HWf9TjLWDogiq7fd2BjUs66kO9tzcJBXcnrHc2zW09PT8/3I336fE9Pz3fkO6XPB2Y+gHTp80csDFCxQopOUPIiY9PWHSA0Pgoknc+oJyKjRHsFRJxqu6nnkHTPq1uMliirIGrW6hZlJKPCUFUVRg+pyqYr1lREDrrt7DANpLpgWjqKVJIwwfkpNjO0HoTPScyASeNBeFJV40OLGS4QvCLzhnpaE40mSpC+JgpPJRoUik3JAtNJgzMSoTR2rSFPDVaUeOko5uapJhVDndJWDTLJaeuKxSJh2pSUgwwpYdA0hCaQDrexf2WZwTDSBovMFhAhMmxb3LTGJCMmvkUvaKatRckBSkiEmyC7lAFAIoPGC0WjJGmwrFx1Bc9//k/w9r/8JJuOPgbbOOZUzp6rb+YZz30uf/yPH2Nh2zzZZMy8SUhVzlpZE7IBNjqMqMG1jJIhdTlm0i6zaevhlJMMFzTS1DSuQasBKQJdLiG0YKoGBJPQtCVzeYKxDSJKWjI8nlxVNE2FGW7BNZbUOYIXtPkcUQrcZD+jhQGNkDSVQ08ci6Mh42YZryMxTbsu5LY9SBQVdO6hDkQDSGIYAhJFRRCBIDQBiY5uVpzLWeEfiCJ03TNRIqJGRFBdwgJ7du9C69mIepQgEpZXak579GOBbo0EQLEu5K3bdVfdv3++gAMSIrQtUqUgYBojqfLoMO26NIQGMcd05k1a+Ap8Q50sIIFk1kVTKg0SitnIW2k1qRGo0ABgQ4rUIHwXgLZ+geMjOO9ItD7kAqX1kcREYELny6aJziBkTuNAm24HVcRmdoFkIEpcVaOzjDHdf2fAFIjgh7gAmG4sT3m6MCdZYZ3D6HliNAQBjQ1kJiJQiNmEng+gEzbab9eLFLH+8416/Rs9PT09/0UJs7/F7Ox1IH3+S5/9R0554Fa0dsRGILQhBoUZFCAUUQpiONSS6J7cl+dod2dAZBpf1igzB95hY41WAj/26OEI5xxKCYSOhGqCTFKsdYThFqbTKcPYkCQJsQ3Y4EkGOdF5xmiSVKOrpc4zPBbUtrMWzTRIVYLzEAeQD6j9GjpNqKuIDBJpPdkggeZuUAbEFqxIqOmEWFVNSYcZSFhd2c186sAUxLCZSRUYjXJopqANoZkii4Cta5zeTJZksLQPkWU0USEShQxTiAqZbsYGmFZ3sjjMYBoQeU5VL6OzFIRCTR3N9bdz1g+fw0eu/gr5YZtZiIqcEXd/fS+nP/os/u66S9m2bUBR7cdkOdiuc9TikFKSxQRQEGT3Q7FT0KILFEUhgscYg1QKXzco6yBLmNgamWiU0Ag8IlqMUCByKCtqb0nmh3ip8aEl8xZfR1S2lWq8Sj4oCQRcuoOIRLZTTGxngigbfrWNBi8h8etj9SBjQHgJApySBAHGdxvTcUPpXBdMZ+nzQRAJCCEhtvi2IUSLlJ0Dvo0ZV1z5jS59PspuXR+UT3DgvN+nz/f09Hx36dPne3p6vqdEDh2RObjD7luOjREVZCeWqYhTAUFERWAWjBNDwLe287n0jrlNGXU7pixrgvNMpntJMksxUDS2pi4bXAt4hXcRPUoYN8uM77iFRzz4dN588R9z2NEP5YgjHsjRO49h38qYbDhC49DB8YFL3seWLUezsHUnO449ka/8600kagu33XAXFzzjx5Byjaxoefvb38kxxz2QN/72W3B4vnnzFRxz3DEcd/RJnHDsKZx29lNYqgqsdXzsI3/KYTuP5oQTT2Tb9uM46ugf4MuX30BVSfbcfAOnnnQyP/va38bm28lMy5t+/bX8wOmP5a6xwNmSv/rIJWw/+mjuf78HsX3TsRy58/584avXsNxIXEiJwSBDRMQWq0qsmiJjjfIRIxaYTBVpXlA3067QFgIpBG3b0kZJkAoj4EXPfx6btx3L4cc+kEc/7smMrcQpQ+UdTRvI05zDFgpuvPZKTjn5VI44+mgO33k897//Sfzqm99DGUYkiWNt702cfOIJHL7zKI477iQ+9JcfJ7hlNFPed8mHOPbok9m+40GcdPLD+Oznr6D1mjtuvYozT38Qb3zDW2lrw9b5nIte9bOc9Zjz2D+NDBYXWBovo7OCYjBPO22g8YigkbHrNEFYBJ3YKUM+C1myM4E0IKMmxBziLJxKzGbEYfYx3ufI4YFxr3t6kHYBSgJQB3mM+tnNtQlJvoANFRqHb0uknKU6WyikwNahe00yhzAgtJ2kKgCkAZNicFjbgOo6QRIJKkZ8U0OEwngUDh8iLogusMmB9AEiTKOlniXLFlqjAITHuhJkwGgAia0SsHNQaYQy2OhQM3HSOQ8iBVKayuF8iy4EPlpSCQaIQeNcwKnuLSkg1ra74PEJLgwQeh6iQERPDJ7ESEIA77sLMqHoRjDv4zfMvc7v9fT09Pw35F5HjSOIe3To3dtx9+wyveetXl5CpRk4yepqjclzRJqgRwUxNGhKRJjwy6/8GbYsHMuWYiebF47iQQ8+G8sit968lyf88Hms0eBNC/Xd/OmfvIsHnvEj3LomueLyL7E5P5JRsZnDtm3l/Of/NI1OIAY+eMm7yOcOIzMFm7PtzKtNXH7VnZRinr1LSzzu0WdSWwGtA7efP3/P7/DQs85i9zRy2+17eeI5T2Df/lWyLAPTctu1X+PRj38aTSyox3dCWOID73k7C6NtLKgdbF04lks//3Uqq9h9y/WcevxOfucPf5d0MCTPtrFz5xFcv+sOluqadDBHWdnODqAsSbICPztHSakIZU0eDIlNSUWOVpJq5Q6KsMLm1CO1Z0qN0y1PPe9cinQbSbGTkx/7JFbNkNJG8OBDA7GCsMzuW67k6GOPZDRaZNNgC3kyz8+9/s3YYhP4hpVvXsuDjjiZYXoE2Wgb7/3gRxBCEJzj/e/+I0bzW9m57XCG2TyfvvSL2GjYfdMV3O+obbziojfhknnQgV999Us5+dSHcPdKQze7wkwUne1IEu7TzqGb0ljv/jz0oH/LOPw91+K3P/bb3t3T09PzXacXRXt6er57RNmF3IhuNFmE2HUziHvu9HYoRJc0LyNBCnTsvESDFEQlECGipSFJEoSC5dUlimGOlgpjUopBSuUratsyHM5hSEhlghCRqDrRZzTIqJbXsCV86WvXcsudd7Hvjpt44U9cwDOe+WyWlidop/j4hz7C+y95P9dfdw133nEHX/jCV3jeT72EW3bdSZZlyOBxreW6G2/i4ne9i8995Su8+qKLQEbG5ZgfOucU9tz+OT7/z59kONiBVAsQJc++4HzuuuNqbrn5Wu645Wp+73d+m6c99bksLVlsEzjp/sfy6c98irv33sH1132TL37xKxx5zAMJcYCUigsueBa7bryRm2+8jjtv+ypvu/hXefr5z2Zt3OJFNzbejRNLvIQgAjpaVAwonWGDwQdB9wlrUwAAIABJREFUmmY4WyGiRYUWLRwKS6Ikb3jDm6kaye27ruWuu27i0ac/nAtf9CIaBLKYw0ZB01ioK3Rw3O/EB3DDjTdx955r+Kd/+Fs++GcfY2m1Ztw6zjnvqbzt4t/l9ltv4tqbbuLyL36BHMuH3/dH/PmHP8q/fv0abr39Gj7xqY/zope9nD17l8nyEXPzQz7xqY+ytrKHa66+imu+fh2DucORyQLTtqYYpLimoVybMMwHSKE2vGmFOCBoRtn51AqhENJ3YQSztSlnoQLrHBBAFULIbtzrXtb0uses5EAIQRTfPgAoAtoonAskUmP9zAtNSqLzYCA6yNOEKHTXfYlCzqy/OkdNSXARSSQzhrL1WEASSYVHJRkgiMFjXYvUCUInSECK0J3hmxotTOd8GruLGu9aJBGTGGBd6AWTZiA1JAV40Aqcr7pQLKM21N40S9BaAx6lANc1vAhp0Dqf/bxmBgPrIrAUCGkQGIL1ICJKCmIMSKHQShBmE3xprvDu3n5nHOLe2tPT0/NfmO68fV9B3zF2AUmIgIx0m3+wcQ4SMSLizEFcBEJn39zZyASBCLILGcSDcIeKokGQDRfwZUuMkflNmyhXl4m2xoWGKB0oD77ipptv593v/E32Ta7m6qv+mU2HHUHVKIzOCd4TfYNRnis/dxkv+ZnXodMFlCr4wYc9jP3jK6gnu9izZw9lY/mzj/wloa75ny/4CcaT66jbXUyr3bz9D/6Qx5z9BPYteaarFXmazAKUAldd9k+89GdfDaogyhQjINoapbpzJtaSpTlVMDRBkeU5f37Ju/nDd7+dO+++nZW1/Xz9a1fz3B9/AbfddgeLowHj/TWX/csXWZ5OsO1efvyCZ/CU85+JFQbfQKYyghJguprWt747b4dIkeUEGxBREz3UriQfGoSfYOKUerKfBMkv/tKvgx5R2pa1ack5Zz6GC57xbFSSg1IoIyA0kHY+occef3/27r2D6fQ2rrv2y/zJBz7KTbtXQWoef+4P87bf+X2qtYo9dy/xta99DR0CH33/+3nb29/N7XfvZmntbi7/+pd5zgtext59Jb71nHj8EXz0ox9g3/Iyd37jG1z2uS+y5bDtKJ10IZAb6qPsvNCFREZQ4cDI+4G1yuz0e9CG8b9lHv5ghTPErpaK31mA6M/2PT09/5H0omhPT8+/n9m4zXpV34lRAmbeikIopFSdSBk9Pgqi6EZvIOCEJ+C7oj1ECIoYFE4EHF2AUWwjUkRCcOikwIWusywEaINE6AGBFN8Ksqi6zgIDXtZoKpLokSJHSsWFL38VPjSIsMyLX/gsVscl42VLUhne85Z38Zu//maGcyNwnp2Hb+fkRz6Ma++4nkiJ8oFQ5fzvSz7BE571bEZHHgZKEJ1HqZwoDUZaDJZMDLClBCkAh7aWXAiCVJz68NNZ3LQdZxVtHDC/aZG3vv4n+fAfv4Ff/42Led5PXoS2Gu278aI2apBTpBpjEsXDH3o6Wxd24uuIEBFlJDFovNXIUKCCQUWQwtOIFq8llTP4kGCkJ9pVVKjJYs2IKTddexV//pf/l5f8/JuYBoOSglc8/9nc8OXPsXffChUJXmiyJCUVilwIlOo6c0VwZCpwwjHbSIuUL39zN+mWHTzqh84lF4E56fid17+WdNrw/ne8h198/WsoNs9BNmDrzqN48IMfzG2330Xr58jmtvDG33op7/3gr/Ibb34LFzz3QkRcIIaE1tW0dpWR8QyloG0DNkocjiB8F3gUugCBQMQLS5z5igogCkOUEoVD0XUhetGJyFGAjBIVNNIr8IIYPYHI+nSiQqDpukFVdAc6SUU4qGqfhSshNz5DgNYSiSJTg+67QiISBaJrBEWAkF1I1uzhFMns8UikyTbCyPJEdf6zMwfT9QsZIQ1GZwgO+JsKJbtkpyzDACmghJy9puSg16tmYWhw8NOiNAJJqtJupJONw9fbWIFuDNDo2VKfPac68AgweuN9rT+1NGn3upFoIWePBak6BwEEKHOgPDlwcbT+numvlnp6ev5LszEePCujZvnfREkXCCgiwrvOjCV6fAxd8KH3Xcfe7M96h5+VASvpTmreQEiQURGlJUqLkBG1vmEoFMHLbiMtWGjHZKkkhAodLTK0gJ35bI447v4P7QILXc0gy/G+E9SMcMxLR7uywnN/+hW85nW/yJZsyDBAWN+wTTS0lvl0yDE7jkKmQwgSIQJ1vQR6zCMf83CKue0opynUCOEsUq0ybfbwrBe9lF/4xdcxl21iIBSJn2LiGOEdUqTAiNqltMoQlYC1ire96fd408V/AAsLoCTbduzgkaedwe7bdlFNa4pC8OpXvA7lBMQ1fu5lP86uPXvZt+ZQLkE51Z3UjCK2kSIk5EHR+S9pvFJILbC2QWEA0/nUC8eibNl9y/V84P2f4cJf+F1KBFli+eWfeDY3X3opdy3tY01HvGu7Dk00TTQMB5sRvgtQcsFyv/s9gHwwz6VfuZJkxw4e+6Nno/SEhVHC2970m7C2zDt/89e5+O1/iJzfwlIIbD/+AfzgmY/hmzfcQWa2M5fOccnv/y/++O2v4RWvewMvfMWvolRBcLNgJTHzR58FnxIFiROkTqBC6JypZhNdzOoH6GqmKJltSHc3iThE4I8ChJydx6UiBo8RoHwXhim8v9cNgXifXxz4Vt9I2tPT892mF0V7enq+66wX+etdCevdDgePzawLo0HMdqSB9b8D68fJDbP2jeJpFrIiI8SNpHU5G5sGFQOITiwLzoIPRAw6G2JdV/cVmWIyXWNceu7au4adlhgJ5/3oj7F9x5EcfvRRHHHkNj7ziT/j7n23U1ZjvvGNb3L6Qx7JtdfcwKtf81qkUrR1SZoaCALvQAnRhfhEzyBNwVls3fCTL3wRW3c+gMOPOpFHnv0oVpdXUWqAyRbZvXc/Z579UG6+6UpOOO5oHvwDp4C1mBDRQmOj4HkvfjHbjjyZHTtO4awzH8/y3n3IEDE46noNneUk+QLRSZQ3CBcRIeKFQ6aK1lmEEKTaEJwlz/NOZI4tqZIQE8omoNKUspzgpqsYArfefAuJyfAx0NiW4DzeRa688kpOOeUUDj/8FM444wmc8+gzkFiuvf5GjjrhREw+RChJQiAJHjzUY8tTzn8aR+3cymHbjuakB57K33zi4+y+405Wy0haLPKIsx7O5ZdfxpHHHM5pp52GkQbfepI8YzQ/pJzWBOfI06QbJ6cLSurS5+9bJdvo6hTrg+2deLdRWMeu6D9kdF4e6D49uFNUzNZr/Jbu5w3J71s0O0EnAB4i6Il7eaxYP/7ghoxDn1Mc/JiD7t/w8Tr4aWcPWNcy7+v13vP4A/+h9dd9j/s30Pfyfu/x9UHP963v6/+rtnmP19vT09Pz34GNk1EgMps7CL4758T1jr5wL+eNg55i3Reb9VTxA8+JcMj1RPHZb2IROg9HhAfRdt38Gye4btLgztt3sVR6jj/lYaAktq2YrK6Ra5DR0jYNZa157gt/lvMveAZPe/oT2Zyn+GlNwPDFr1zJMNnOzsN2cP5Tf4QfetRphLIGL3j6+f+ThcVTmMvvz8knnYZoPa6edSkKKJ3jOT/101xwwQU84/xnYoIh1pHgPddccy2HHXY4ab6F+eJEHnDSYxivreHqFjzY0vKYx/4oo8E86XCRhcM28fG/+AC33nhN58MZDVEZfATaCh0j0cOtN96KIYDy1MFRWttph8J0XtZSsdZUWAl122CMIdUGrMP5yLSuMDiSGPE2w7mM1tdEVzKIkdxHbrjlBlrvkFpBnoNr0CrhC1/8KotbDmdh8Rge9KBH8kNnnsnCCK694UZ2HnsMg80LNNESmxodHDjL8v4xZ53zeOY3bWbzwnY2jeb4hz99P3fceAtl7Qlac8YjH8K137icU099CCef8nBad+/p71HMaqUoD+3u7O4AcVCZNavnPd9+FD7O/hC7mrQLC4uHBi7Fe3xcX6K98tnT0/MfSH910dPT8z3nvryuwkysiqELbwqz9G8RRbczvTGuvC6GdMX9OiJ2Y7syOhQOSUTEzptURonSGR4D2lA3FqkNjQ3sW5lQO8Wkiixs3Uo2dLR+jU/+zV9y/e27uGtpH7fvuoHbbvs6T/vhsxgOFjnxQQ/hS5+/lJPvdwwvfu4LCGPLaDCkLktuvvFGHnLKQ/AhofWBNoyxdh9Jazn3rMfy0le9lmtvu4Y9t32Jz3/mo2zZtAnQCDJMsoDNN/F77/ljXvu/Xsxhg4ZM1hjRQjnh7DMfxU++/Je45vZb2LXrq3zunz7Gtq3z5EnEhAnDVDBuGlarmswURBswKiPGTg1bnexlODKEaKmtoxhsYrWsCdJQO4FvLYly5MYR2pbBYITXGdIknHjssVQr+0iNxqQJdYh4oTn5QQ/kyq99nVtu/SY333YNV379y/zTP/wVDzhqG3t37eLupRWcTnFC0LqAbSzF3JC/+utPcf1dd7Jv9y3cet3VLO25nR972pPQWtM4SVkaPvaxv+YNv/wq8EvEdplCS1prmbQemc6BymhtRWY6oVJE2a0XmH098+iMyYF1F5iFUnTrSYiZTHkPD9GN7s+DONhf9Nun+fb09PT09Hz3+BbB6Z511EGCUzcxMfue6LoAu3OgmAXZrMutXX0knEB6SasddQJBKgRpd/4MGqYV//Cpv+X0Rz0aMZoDKZibn6dIDGmAxDmKYhM/8yvvYkkdxmt/5UIOW6yoVu7CYHAh57TTHsukHjPZfweXf/XTfPgj7yBWE858yNlc9NrfZXW6xNqez7Prm5cySiR5AlJX1KHlF974h6zWBa995YUcZlrSGPGNIB1s5sQfeBh37t7D8soeVsN1XHXNX3PEwhyjKMEF8mKOf77sS9y6MmGpXGJluofa3s3znvM0qnFDoudpBFgtQA+57YY7aSc1Jx53BImuCM1eVJ4h0hxtErAOXzsoRlgZMLnCi87/2rVTiJZsOI8p5vAx4L0nkQIjAgMj8L6l9ApdLHDsEUdSpIqAwi2vQqJQtubUHzyDXXtWWCn3sG/vdVz55X/hQ+/9Ux78gOO45aabuX2lJqQL4JvuJjRzO3byV5/5J/asrlJNduH330R912288MeejCk0+71nmszzgb/4JK959c8zkhajVGdlE2W3RywiUUa8jHgZCMJ3emQQG2uKjfUlCHT2WN0ilPfqV/stoqtgY/KGKAm9aWhPT8/3Gb0o2tPT8+9nXSz6d86yrntbrXc2RNF1jsrY+WVFEe6xWRw2bmI2yqxDi4oeiHghCEJD7GZ8ve+ELK1AyYi3LWleoLNFfvnX3sR5553Llq0j6kTw0p+/kFe98kKEtUzKKSjJeP9+rrv6SoyQ2KZFJYbXXPQLJKHlHb/3FsrxMnma8rd/82mOPeb4zhc1TRgWBiUcu+64haYtGY/HpElOWhRc8fUrmazuxTdlt9MuNGUbGcxvIjpHubwf5SzKN+zZfQvR16xMxujhHDobcMUVV7K0fy9ttYq0Lb/5htfzuCeeR+kc3jXkRnU/U6lxwTI3P+w8JGNAqxQbBE4rnJJIlXC/Ex7A0//H43nH7/8W9doKMcB7P/hhTjjpB9g0yNk2GmBdw8Q2BJUgkwQtFcM0x3uBNhkuOqaT/TzswQ9kZc+dfOHSf6aa1jRB8Lo3vgmzeRsvvvDlvPqVF1Kt7Me2NSZNuP76b3Ld9dcQ8cQQmB8usLayRmtrpPKkJmDttOssmPU6CiVRSnTp851hA+sDVV2i+kxoR8zE0c7SQRzUmiCjPNCpcB8i6IbwORNRxbpFRC+K9vT09PT8B3FwQM0GMxuig89eauYBGWDWDDqrl6IiRtUJW7NN5SDCTGD1G42AMUhimE1dBAEi57JLL+Pxjz+Xylb4NjCZ1ojg8W1DYgKXf+XL/N/PfolL3vchlPasrOxGKovSASM6b9O4OgVp8ErhVWTf/rtZ2ruPtgFBBmqOS//xUqYre1CxobJrXHX9tfzL56/gA//7o5APqacTjIQshdW1EhckWZGjDYRyjI4CqpKB7vy5X37RRbzkJT9JKgOutVjrue2WW7j22qtIE03TTlE64Ij4RvPOSz7MWQ97CEfMG7BLvOGXX83Jp57C8lqFbx3EiBoWxGqKLhJWyzFKCfK0sysiRKb1lEndIM2Q44+7P8/6sSfzjot/i6YckyQZ7/ijSzj2xJM4cudWYlMRo0AXI2gcaZIggyNLFU1VM1zYhBKR0SDntIeeyt67d/Ppv/4UUkS89/ziRRfB/CI/9bKX8ZpXvYIwHWOEQEZFubbC1f/6JaqqJGpDMBlepUTXEG1NmKyRxNB15NL1JvsNITMQDh7NiuLAvPq/IVyp24S+F3F0vRGCyIGqvpcgenp6vn/Q/9kvoKen578/G0JSPPB119e3Xnt1wlZXwntiXB8zjht12AFj9q7bQRBIQwOAE+BFghcpXgLCIqOnyARhvIZsJ9BUnP+kJ4LUSOd4ynnn8lu//WoyPaFOF3ny815KKeY55ZhjqehG89NM8Mk//xDt6ipziSHJ51F5yrvf9VuccdrDueJr/4hOR9x59yrn/Mjj8aLEtVOapQnDdMDofkfwB390MU966nM2sskf/4RzGBWKQdLivUWmCo1lulyzaW4rg7lIdAEdPYcft513vvutPOJpzyAa0C085YnnMiwyBkaTBouOhigFQTiU6MRPO/OoFCqlrhwKQapTmpUxaZahhimVcEid0NQ1r73o53j5S17Ggx/0UCxw6sN+kA+8/33kIiCrCVrnRK+I0mB94Gtf/VeOP/4oEhmoApzzP36Epz/rfFI/5v986BKe8MRn84oLf46xgLde/BZWZMa5T34KayLhEfc7kRrwAkwi+T8f/gtO2L4DHWpUMyUvMmQQOCY4WrJEsFgUtJN9JELho6BsBfmgQFYtAgezMCUZkm6FSD/LR8q679OtEy8kQhhkDMRvJ2zOupNjjAh5UCcpB9bxd0pP7enp6enp+fcS1z3b7+v+jVH5ThpV8YB25QndbI2IxI0wp86LNAjfbRaq7nF6po+KoCCCiw5N5HnPfB6f+PvP8+6/fgQmgUHdPf/YDHnL7/8ar3zO45gfCt7+e29ks3QghqTFJjARnbS87tUv4U/e+adUHlqZc9oTf4hfesNz2JpGPvDB93L2Dz+KNsJAwtOf+gQ2z6XosEIsuvfwjre+lc3ZHFQ1crCJql5B0jAaZhgjaMr9bNoyQI41NILFImNlusr2xTnOe/YzuYOKoxaHyHom/uUZn/7Ex9i5JUfKknMfeUbnK2MG/Mg55/I3H/8gmVwD4UikYGGwiAgKWSTgKiZ2TGIEUc0Ead8SrKUzJ5foFNJhwtpEML8l482/dhEXPPNZHLa4A+vg4Q89jc985u/wTUWqJVomtFVNkgxo6jv55lcvY+dCjgCsgMc86XzOe+KTkGqVSz/9Sc587ON48Y8/Dyfg/e99F4TIc174PGyUHDs/h9TQOJDJgH/89N8zZzJyoZHCs1aOGQxHFHMT5mTLsFlDK7nhq9Pp4N16kECIEbUuEcxsR9cRG7KmRMR4QCyNB+wdRPzW6feNw2Ik3le6WE9PT89/EiL2V3Y9PT3fgRg7f8WDP1522WWcfdbZnc/Q7DgR4Qv//HfsXNCoWCOjJNAVkQtbt+NjThQSKbqwmxC7LlEVZt1+whFEINKNPkthUTGigiECrXZEETFeoENE0RJFwJFhhcGJnIhA4FHRoWQkjleJu+/k3B99Mr/yZx/jgac/krz1qNBSDDRVU1G3ltwY5gjUdYsYbGG1sigtyIG0HoMIlFrihUfElrlBwbS2BFKsz5DCMZctYWuLSU9kPClJ070kypGpecrGY5XBBoUUOTEKgq3JikjrVlASlNMkcsC0NaTao+2dqCTS5gtUTiIwCBIkA0xoyZslohbcRYLFsS1xuOkYmc7jnCJVEhdh0njyYkhTTimyBNtOQSvWvGVuUKCbKbSOIAwqm2fvxDIsEorQFc6rbURlmkRWVGslqd5Gni9SVmtMXYlLFMOhJq7dRS4VhnnGVjFJE4phjihXkc2UHIVQhqUQSIeLeB+IraOIkVR7SrcPbRR1ZTHZIqUfoZShWbuLrfMp0ddUrYVskSgM2nVdwl7ZWUdDihCiG/8SEEMyEzSnSCIhmpkRQye2O+Fn62920ShFt/7W17SDREX27b6ZRAV8dASR4uOQPStTTj/7nFkyUE9PT09Pz7+dDa0pRBACJ3y38RYlX/zs3/OQEzZhaBAhwQuFlZJibpHgAkIm+Jn9kIqOzp99NnGznmw3CwUMEkQM6GgBcFIR0Z37c+g2mSVAlHg8EYsIghdc8AJ+7pWv4qSzf5AYI3ndhWFe/Gcf5a49t/Ebr3wBIklALWDrKUaPqWuHz3dCiAzCErFuEMURtLpgLFoSYRlM9iGlwOs5ahcZpBLXenApepRB3EfjSjALxDaStR5kih8sEoIjrO4mzSROC7xrSHMNMaGZ5Mh0hMkCbbOfpKiZLK0xNIeDGjH2DZmy1LdeycNPfzR/8nd/y8lnnENTB0JTsSnz6FBCuQRpQam30ARJjkcKj1MeHQVJHSArGAeHTA0D58B5mFQwN4c1KdbWFMbhV5ZRo62UTcRkC7TNlESOUTpibYYSEa0b4nSCSBfBJECYCckjBqkmrOwiUZ7oHWK4QBMyvPeYdowZZlDVIDWonKkF9AAtAqkvqctlpoViVIywk2VMK0jSw8BGUI4gHV7OWoxnPqEAIkq0M11dtC52zhqIo/QEEZBRz45l9rETVdc93CMC0SmsSOGppmsYEWYBTwonhnz1qmt5xNmP5hCf94OE1e6TQ6d54j38yNevSz772c9y1lln9ZM8PT0935H13xsH0/eu9/T0fM+5L0/RA7+QDg5f6oorSRe0FA8OxOFAoRQEOKFxIul2uIVD0aBjQxIbFB4XIsncIitO0AhN8JZcCUJbkUhBszLFtJFFoxDNlMq1BBURdsxINihbI2SkyjRjaRkNBImwmKxgqbREKUiS7uKiSAusTYnKUNs7ScwqrgqIMGCtbpjYCkHLIJG05RgjI9nQ4GzNSBhGMiOIlFVbkw5agi6pVYZM50mqFjOdYgRICePp3YTYELSmbBxzecbCIKf0NWQG5xxKQuk9lbVsGcwh64bF+RGtbxCJJAjPaDSirqadf2msUMZQtw3D3KAVuCCp6oZhllKurWJDZLC4iAieejImSMFwOGTgGgpbdmNXRUGlJEILhsEjxiu0bYvMc9QwZ7WaUmiDH68hbEtmJDYG1uqSJMup24ZBNsAI0H5Kplo2b97Mal0z9TWm0CRG4+qqCz2SkSRINIKgAk5160YFiSYicDgp8UqQ4DGxE0yDOtABKqWcJbB/q8eolBKl1IGbPnQUv6enp6en57vNvY7NH3w/gjiLAOzOeQcu6uJsdD7gZ42kkkPbTgNROKIIyKgQwQDd+VTI2XSPKqhsQOKIvoKiIArFIJXUdUksNtG0gWa6B5N4UHOkgx1okWKEBAxi8xacWEGKvcy5FYp2jERCMUJlkWwAVbOGzhU69di1vdB60mweIVVn0TQqsNUqwS8j9RR0AwOFxpEOCuK4gtaSJA7rlnG2JWJo20CeFqAUlGMy0WB0oHQOkWkmdSQGR97uZ+ucRCtFYxWh2A7JHFlsydyErMiQicFWk87LM0+px2skRqGDw9ZV12q7sJm1/avEYDEyECdrqIU5sCVpoijrGpWkmDwF77taQghi4xDFEAiUy8u4AMYYdLOKrJbRWkM+QgwXWVtaI1UCFT0mK/BrU9rWzoK5wARPZieYdo3Y1mSbNjGXG1y7SqEURiVgEqzsxPIN64QYkT52qfAzcTNI2QmcnZ/VRqhpZ101m/g6ZKT+2wQh3ocfe9+X1dPT8/1C3+LS09PzPaMLAoD1Ynw9GODgukgiZmGXnVglokTOnLJC7D7rjg8b4UtRxK4DFdMJqbNUcRFbJN04mBeSKBU2CrYfewKXX3UNq0Zj6ymjwiCsJ09z2qZEKc8gM7goadsWQosWiiTLGNdTZG7QJqNqSph5OqVpSvQtbd2QJTnOOZwNZEVCaCqMzsn0CGcDUUfmijmassLHhiJVECpsXTPMDHZtSkwyTJIjjaG1Y7JUEZIBZWMZKsV8kXbdA7TMDw0itrjgSQc5k7qhFRGlh7TRkSiBwpMZAVpR1yUgmNZT0jyhnq6Q5Blr4zU2zQ2wa1PSNKUVASG6kajgPEpJlE6YTqdsWlikimtMy5JMDNBS4EJA+ECmQUSLUppp3WBUilCQEGjbljw1hBBYLqcsbl6gnDQUSUoQkboqKYoMZxOqpmRQzIGNuKZhlI1YnawwGA1RiSGddZRIV1MkhojrmmyYXcTJzltWCD1bcQEx8wQFgVhPQRczkyzZZauLMHPFXT92I2G1W3udaAqgQMgupKLvRujp6enp+T5CxNDtnB6iV0lCDDNRq0uzR8xCLAXEqCGKA3WZkCA1l7zvvZAY6rDWiVd1iZCKZz3zfIRRND6gkpxEGmzVoEyCCxEbKoyWQIIfT5CZoLUlmZoFOKkEGk8jaoRRJJnG1mOMzDHDnFBX+NLiTOy6CiuLmc+p2ylRKNK5HDdeQidF95pMQgwBYQRZlBAcjm56RCgN4zHkI5RscLZl29HH843rb6LJN2HbhkEucPt2oee2EZMhTmtcXVJoTyo81WSVQGR+fgFf1dhySjLIaG3T/ahlBCFx05K5HTsZr+1lkOuui7asQSdIAllmaNqKNLaIEJEiYJ0nNRnEQDudUGzZQts4QtNS6G5UPQDNeApSMbe4ielkjTTJca1FpQOkCggpcVVJkmRgG1AKF0HbFu8bJAEhcxgMmKwsMxjNE3wz6zLoupNlDMx6ETbc+5Gg1jtAMUQBaqbARkkndkYxM7+651pc/+xbfdvjzJ6op6en5/uFvlO0p6fnu8c9ipz76r7buB+Y7T9FAAAgAElEQVQ1G8f3h3bfCU8IDiEUUmpsDGAUeDpvTOsIWuKkJuqUKDQIBaGhSLuxMTkr66IUeGPwSqOCw4Qa4WoSGRD4rugOHm8dUgjyfIANHqEFIbQMc40KlmADPhlBOsK2FQaHUbp7jzHiXY1Ou45DLXKE0DShIWYRfCDYgElHWB9JDCSiZqAA36KzFKE1moAKjlynOC+onUWkBi8VtnXItmUoArRrGN2CcjSuQeoEyPByC0FuwkuJUhbdrGL8lKAdtfLoNKOqKjKtSINnqCTBeQIpLmoknqxrGCGEgBQe7x06yQlRYKRAKUeiNYRARkRGR42lBpJ0hBYpMThCqNHSoYQnkV2/rzGG2rYopbqLJu9JjCREi4+BTA+wNQjdCZzeNgzSDCG79VE3nohGCdl1SijZJb0qhdea6AOJkohZmqow3ShgrhS4QEgU3kgcHq3kt5wA1wOVutuBDlKlFDFGlFKHfN3T09PT0/O9QAhBCAcEpRDCIRM2wbuZPyNYPzsfSdmJXdF2x0lFjB7vPegUGyLRdTWPtQ1IkFrjfOc3ig80PhCVIMQKYoNtJM5K0I7AFBktWgoCLUJJnE0IPkVqjVGOGGw3Hi8EymQI68mMpgktFg/CgActDUopWt8iZADpwVqkLFAyI4YWY3ynwrUNqTLoKGjrhqgSggRSgw1111XapkirkLFBURMAj4JEgy2JIiAUYANIgyynDLFQT9CDnNZL2pjSugRETvCC4D25juQ6EsY1ImhMmhKCQwtLaEq0TkEIgtb4uiIRChmAMBs7d11Pb1uvkWpBiIIgNc450sTgakdsA0mRQ12TSIF0LS5EWueQSmGUQAmJa1uM6TaZ0RmNn4VjCQ9hDeIETEKwXWgpSmNiSioGOCcgOAa5BDcm+BaVpnjvu81wNL52iNjV7khFVBJHi6NFJgYpdDd6HyXedfV1FBB8PFDfrwctEQ4k18dIDHS2Uf7epsXW1/z3/v+rnp6ennujF0V7enr+/dyHMHRvQui9iqM+dAWZjDjXosRM0IoebRQiREKICGOwrhNR67JhMJrDrQc1KUUbBDZGkiRjOp1uiFdEi1SROkS8kAwSQaFAaxiXY2yoGc0XqNRgY6C1lsZZtMkJXgOapmrRUjE3GtFULQBb5ueJzuKcxxiDCDWDtBtb9wEEGqIkLXKc9yR5QZYOWVtexQhJaiDEBiklbeMQRiONoq1LEinQ0SBiN649sRUVEZnnpMWI2DrmEkVoa1oheP6LX8r2rUdw5I7Dedxjn8DaxGEjlG1DYlJMnqM1JKmgnK6xZWEe7z0hBNLE4JsWlQzQ2ZC2bXG2xmgYDQoQAmW6gQLvYzcGD10QgYY0kVjbkOc5IXZeoCBIjKTIDE3TkCUpwgeidyRZQmO7n+F0OkUbENITYyRLchKdo1XKpG7QgxydJHhvsU2Nc47hcJ4iK/C2QStBY2tUlmC1ovWBVKe4uiHNFJ4GoSMhWlKlyUxGPfv3LYpioyBfF0KlZEMMFUIg1WyUUIBUAilBygMj9X2naE9PT0/PfzTrgpKWCkEkxu685GPAuwbhLTrGTkQNoLUmz3Mq65E6R+cF0VryIgUlqesarRSYpEtE1wkej0y7zd4syZlfWMS7BmQg15rQ1MTG4lqLD5J0MKSZrlCXK4zmCnxV4Xykaj0CQ1VaQjJE5qOuAAuRGARl2ZClAxAJRN0JlsIjCOQmIQbwtoUsJThHU7UkxWZMNk/TRmKQKGkgyaBtIU0BTwwOVzcYrYlEyFOihtYFGC5AYzvbIFsChic95RkM5zZx2KbNnPHwMyjLGqkSdD6gmq4hjQEbER58BGU0IgSytBNEm9bhlMTGSJpnhLoCqbqbSWjrmmGuib4mCt15uiqB9xadpAhjug16HE1Vk4zmuw12rXHWInWCTlOiDxzcPxBjJ7i6qkYPh0RrcVVJNIbKS5Ap0kuEjaAVk3JKCBYRHUaDq0uyLKNpLASJTodIZSirhkAXuiWkQyeStckYGwIUQ4jd5rBzgdYHhJIgRVcDe49S+tAa6dtnhvX09PT8p9OLoj09Pf+/WR+Sh+8siK4fIyPE4FAiIrXApAZJ18GA0gQEUghiEAShyYZz2Mqhhaa1HqG6MXvXtmTDOXQ6R+MjOhtgg6TrKXSkBoTSaK3x0wmJCJTN/2PvzaMlrep778+enqmmM3T36VmGpplBERAQMDiD4IwiRo2JaKIhxhijYnBCxIA4ew1wlWhAjXpvnGPEKU7BEUUQaBFouml6PENNz7SH94+nGdXc982rMXet+qxVq86pWqu7+pxd/ez67t/3+63oza2gFDWDasiwrpFJQtxNUEZga4EIKSKkxPE0thYU45wMjxyPGfcHCKFQOqGuHZHyGGnpdqaoavAIdBSTjwvipMW4DiwMRqxctpwsUjhfYgnUQYCOcMETqFEyYEyMrAXGaZK4saH7VDFfFxQefDAwzrnpuutZsf4wnvfic5nffhP14C6+8S+fJTWS7swsIusxFC0WlkqMDGShZDoR5IMlorSNj1LKMm8+MCWdpgggzWh12oRqTDFapAbQEcZotBREUYKJYwSOIArGLkdGhogE4yOEjMjaLfKyT1WNiUybOO4RnAfvGkt9EpGkLTqdDk5UIByxSRFOk/dHGJOi0x5FEFRUxJkiizNiFSOcYLjUp5XF+FBjkhiLQEQJOmtD0GgVUVZj4kRQ1zmtVsp4MCRJWiRZlyjtUlrb2L6UfECeqJRyrwAqHyB+3pMn2kyJCpRqbIgTJkyYMGHCfwUPyGb3rnHD7J3KE0qCkkDAKBBSomREaR1VWVBVFUHGjAtP3e9jYkN/OCYvSpJOC6E1xWgMKiKWGhXAEcAIfD2mWOojo4w6COpiRKoU7ahFEhQy8tQiJ+6YRmidXyARiihuIeMWxC1k3GNsMxbHovl7IoNUCUZ0qHONllPs2T2GOAU/QDAGa/A2RUUtfFWijCHWLZZ2FtgyJk2mGfbHyKgFdYXVJdb2QaeokNJJujAaIYSDUDU/AyS+sI2IWve58VtfRU/vyysvfC/z87sY79nGv3/za/TaHfK8BKFIuz3ccITsdBBSU9uACwKlBJQFVX+JOGvhtaYWAqxHSo0NAasNrrREShGqIUo5ysrjRYSzHqUNeI8djSEGb0usiinKxunkqgKpTfNabIXRGu+bSU5X9EljiSsLpNQUY08pU1wWUwhJ1F7GaBT22thrdKSJ06iZGt67VsajAVVpiaMUrIKgKEtHnGbUzlHXNUoHoKTVamFdABvAC4LQKB2hlLp3ollHBimbiVYRmnis33SA/OCugQkTJkz4fTIRRSdMmPA74f4C6G96PFKa2ETUdbP5qsoR3U6KdZ7gm0nRNI4ZlZZR4ZhZsQoRBHGcUtaOLMuoqpp+vyAQ7c0jFUgdYYwhiRWj0QBnEkqnSbMOOgSkViwMhiRxihMKmXRRacZotIuqWqLd6uKDoXRQh4A0mijStGNJqgSd9jKU7uGCJslSCAWDwS6KcUE77TVTGWWNbM1QBkUWaWY6LWqrKWpJ5Qpa7RhnEmQ6TVU6oiRBGUk57qMoSYykGlpa2QxF5TGtFpWKkFkL2j0u/buL+eznPs/Jf3AKmkCxNI8yEmMMVX+eejykVppsdgVaKgiB2iuCSZGRwlY5aZpipKLIcwSaUmSMKk+vJejEAeIOQ6uRdkwoFjFJj8IavC1Q2kOcYGXT6B4BWZJSlZZ2u42OE1AZ/WFNkrWa31VhIShGRU5lc4y2BEqEjKisoju9vMkzUwlBaISsiSPoD8dEUZfKCjqdaVSwxLHACU/QhiIPFHlARhFJp4XWEcJ5shgiE0g7U/QHFUXuMCYmKA1aP8Ai/5uiHoRobPPa3Gedn9jnJ0yYMGHC74N7C5hcc6gcfNP4HYRHqr3t3qMRroZW1sP5EhNprNckrRlMqwNlSbc7g9YRZb8pByJtM6w8BAWlJa9qUJI41Xhbk9caabpEkYGqoC7KxpJflFSlpQgx48pBIsGPqKuCqrLkoxzvNXmt0XGHpJVAmZMPK5K0ixIZ41HB7IrlIC3Oj0F4qqJGhQivWhRWgKuQwtObmaP2Ea4s6XRnKKqE3LfwsQRV4eoSEQKMB2AMSE2RWwySLMvwcUbwHmzJZZddxtf/7TscfuSxpEqhlEdogTSSNIvIFxcAQ5AxDApQBqKUwjc5ogRP1JnClgVUJUYK8rEFnaCcJVRjZNbB6xhZjdD1kChr4zDE2kM1pCRBdGbxoxEyi5q8dFsjvMWkCd608boFtnnNWirq2mGiBITHV2Nk8CTdOQof41A4b6mritRIcDn4mv5in9xKot4MRV6Bc3Q7nUbUDBKkASsQOsaFZsK4FUf4YkSTzy4gaEIdQMUUlaX2Dh8EQisCohFcAR1Fv7JuZQB8QNxvDU+YMGHCfxcmouiECRP+89wjcP4GY8x/bDH2BBy2KiA0m9V2Zrjh+h9z6CFHsnLVAaxdu4GZ5Wt47//4IEUlGS0soKXi6c88k1WrD6LdXcuppz4JZVrYyrN98x0csfFA5lbuz8yyDSybPZyVa47gMWecxY4hbPr5Jh562OF88EMfYtWajaxYdgD7rjuU7bsqBoWllVRMZRXPes6zWLZuNavXr+YxT3wM/XyIo8aOF9lx1zbmVh5Eb/n+rJjbhy9+8YsEKq758hdYv+YQpqfXMzeznvXrNvBv121iyWr2bL6R/Zav5nVvvBTSlSAcf/v6V3H8o09l91DQ7cwxnB+CCUQtB1kB5QJ/8sJz6WbrWD93CCefeAo7Bn0GIbDjjjsZj3L+7q1vZKY3y5o1h7DyIYezdThCJhELm37Ok44+ivdd9h6SmVVMzR7AqpWHsXWg6YuUOu/zpc9+nJllBzK94gDWr96fA/ffwNd/eBMumQK3yJte8xd85FP/gmgtJ4tr3nfxG7n8w5/ERzOk3ZSrr/ogr7voEkI6RVmO+fyn/4kVs/uwYvkBrF55CLPLDuaHN27CxRlXfvjDrFh2IOtXHcrcio2sWncAa/Y5iBuv/3d23b2ZJz/tLAalYFg5SgdRlCEBE0ruvH0Txxx3Iq3Z1XSXP4RP/u/PgK24+kOXM7PqQGaWrWfdygN42pOezc7REkt2TCRTEpFgZMkNP/shj33S06jI6CU9rv7QR5ia3Zc3vPVtBCWbBvtfEUJ5wGTzrzTQK/VbfiNNmDBhwoQJv8pvEpBEcMi91yrrA5V3eBxUBf3tO1i/fh/ipM2quQ1k2TLe/La3My4cjMZQeU5//JOZnVnHzPL1HPvIY+kHgUi6bP35LRy+zwaWL9+fuL2abjzHyrl9OfbkU9m+p2bLTZs4cJ91vP3yy5G9GWZn1rJh/aHcts1RRitAjiDM87znnMnq2RUsn1nHScefgFRNaSNuxM47b2bDhg1Ik5F0unz+s58Bt8BHLnsH2bLDSHr7snxmjtmpWb7xnZ9i0ll23b6JDatW8NevPo+gFMr2Of+Vf8khR5/Bgu9SC4GKa4TPkSoAFdQlz3zmC5iaXcuq3lpOeOjDuHP3Lqpuj13zfX5x1928/tWvYi41zHRmmJuZZvPu7fTrPnfe/AOOP+oQ3v7uy2lNr2Vu2SpWtqbYMT/EmoxyMOSfPnY1SbaM2eXLWdmdZbbV5Qe3bWMkWwhR8vbz/poPXPUpFoghCrztda/kQx++GouAfDef+PBlnH/pZeyijUg7XH3Z++ilPVZ0p+l2VpFky/jy92+kjKb45EevZmVvDe32NFPTK9DtWVrZLL/85c/YuvVWjj/hsVS+Q/CSVAfaukAWu0CP2H3HLzjggCPoTa1HqB6f/ZdrwAeuvvwy0mSadm+KpDfFI05+NHuWhqANtqqbA2MNt/3sJ5z2xFMZFSVOaq648h+Ynl3GO9/5Tqy16DhmOBw21vkowlt7v3Ua7l3H906H+gdNif5KK/1v/W00YcKECf8hE1F0woQJv1N+XcHSPRglcc6RJM3EZ1UO6LRTDj/iYdz6i1uYn7+Df/vqZ/nwRz7GuPRoaXjD356PkBG792xlYccvOf0JT+C5Zz0XISOUiti48QBuv+1Gdu74Bf2l6/nxD76EiVJM1KbXmmZpIXDNv32H7bu2suvuOzj3T/+cpz/jeeBTEqe44LzzcSJw164d7FrYygknPpw/fenLCT5Dx11OPePJvO0db2f7rt3ctX0bX/7yl5BInnXmWdx55w305+9kx/ZNvONdb+cpZzyLcSGpS8exx2zgk5/4KDt2bmPPnl18/ZvfpTU9RyUiCidodaaofMBaC4Ml3vrmN2OtZTwqWNhxB0885RTOPfcVJO1ZForATbffxfnn/y2LC1vYcvctXHLpWzjzGWcyXuwzFRkGC/CdH/yAO/dsYWmwlZf++Tk89cznUfkYE2U869nPYXHxVhZ2386eha1c9JaLOOvsF7FzfkAYLjDVMaioRWED+BxXDZscL2vAjTHaQdxhLBNkFHHGGacxXLydYmkLd/7yBv7+ivdw8mlPY8fY8vw/eiG77r6ZH3//+5xy8klsvmsTW+++nocddTgiOIqqpN2dIk4STBzhUZiojcBw+pOezBvecD575nezuLjId797LbjAlf/zCm7e9D22L+3ip9f/AikzTJQQRRFSaEII2GrE3MpZjM5wVnPn5ru44MK38tPrf8Ab3nxBUy4gxK9MjDY3sTdntLHJaa2Rismk6IQJEyZM+J1zf3vxg683Eg/BgxD3li05yV5btKMajzjqiIeza8cudu66he997xqu/vin2LMwBAQXvfkCoqjLnvlFBv3beMyjT+Tss/+IopAYnXHAAQdwx9ab2DW/if7gFn507TWsXL4eLVvE2hBC4Bvf+R47Fvrk+Tx/eNYzeepTz2Kx70DFXPimN5CXlvnFBYbDuzj5pON4wfOfT683zWj3AqeddjqXXHwxtq7YufMuvvuDb4EveN4Ln0dZbGV+520M5u/mPe+4lCec8QzuuHsJ6zX7PWQ1n/vCJ9h29+1s3XI7P/jRdSxftR8LI3DeU1fj5og+H4PWvOW81zH2gcIFdt59K0987GN4ycv+koWRY8FqfrH5bi656K0US4ssLW7j7y69iGee+RTqok8qYLBQ8/kvX8PSuGbH/E7+8mUv4bFPeDKjIhBnHZ79x3/M/J47uWvrHQwXN/O+917Cox77JO7cuQDOIuscmWZ4ZcDmCFsQpxlWCDAgfU3tJUWAwlqe++IX0a93M1jYwnCwhUvf8TZOf9qZbNu1wJnPOZvtS3dw8w0/5tjjjmPn7kUWBgscfMQhuLJAmZTR2GKkoSpKnKtBC8gLnnDaabzzPe9maTxm6/ZdfPvb/w6jEZe/5z1suWMT8wsDrv/ZLfSWz4GJqWqHQlAvLYGWdBNDVRQobbh1y11c/O53c+MtN/GSP30p0mjKcdE4j4zBVRXW2gfFPdwnhgr/m9f1hAkTJvy+mIiiEyZM+P/N/TNF4dfnij74cSkEBI8SIJUmjmMIFu9KBDE+SMpRn9llPdbusz8uaO6++24+8+l/5hWvfBXOWuKQc/bTTmfTzZvYvquPV22sbONUhtQJLh+RSYe0NZ00oRzndHsx513wdgoRYUzJ889+Cgu7F1naXrN4e84nP/QN/uq88yl1Rem28fJzX8CN121h2zbJV757E/HylZz+rCfg1QIhGnPpuy4lkl3IDa20TR0KalVwzAnHMDOzkrIvqdUcXrd5/7tfwwc/cD6vevV5vPQvzsPrDGdiSiEog0CpHkbPMJgv+djH/pmXv+pcRuUOYj3iJc9/Njf/6Aa2bt7D9iFsPOaRPPTYY7C+RGjLOS96AQfMLGfHzbdRW4XM4JWvfRNOaWq7wB8+7wx2b9tKPXaoeJqlEmrXiHzkNcedcBJT3W6TT9brMrIlMtSkWkAcEYwhitvE8V7LlgiUQaHShMLERK0WlAUsLtBJDA89+hha6zayFDK0SjFCERuFc5bSOXTWQ+oMoWK6nYTxYDfe5kgpyWuPiHv86Prb6M2s4ilPeyKt1KOoef/73g9I8rHF6IjagU0SRKuNspqMhKIuEJlCpTF17XDDkkylvOsDV3D2n7yYffbfQLDufgLor1+z988U1Vo/YGJ0woQJEyZM+F3xgMm6+yEaK0OTFRkcIQiQkiAF4EEpYiEIDqrakUaGdq/NqjXrkFHKnru28dGrP84rXvt6FkclMgr82Qufz03fv4Hh7ophLZDTXWRHEGcSamjJDq5fEaHJbQVac96rX49wFtwu/uLc57A4fzdhXLPjZ9v4p6u+xCtefwEDA0Es8bKXns1Pvv89Nv9yO5vuWsJ0VvLkJ53OeGk7Oq244NI30tcS0VtOtXtApjSoMSc/6himZ1didY9STpFMzXLRW1/JB694K+e/8U2c9dw/JpiaNIVYQhQ0wmQQtVm6+XY+etUneM2b38Duuo9sCc567rO54aebGA8Vm7cscuIpp3HwoYdQ2QKiwNnPPZOjDlzLph99n5iENDac/6Y3Mwo5iIoXvORFDAY1C3sKisKD9WSpoZ3GEDwnP+bxdKZnMKb53kuBrWuMVmAtQkrK2hGEBt1YzEU9ohc1dvVyOIbKNsVTUnPq6WfQMgpNAJVA1GY8HtPOIvJ6gA0VOIhlQhYZptoJw8UFWr1pxkKTRx3+/frbyVas5eSTjka5JZZ1Mt7z9neCFySqKcQUJsJKSRkEuXPoOCY2CUZJyMfY8ZhWHJMXFe+97DLOePozWL1m3b2llX7vGrV1U+JpjEEGEPdrn7//mv6VSdEJEyZM+D0zEUUnTJjwn+fXbGqEEHtbuxthSfHrC5cCjYE+SlLGwxHeWYxq2r6/96Ofst/Gw1ix7giOPPJRnHLiiUy1M7wdE6Slri1KGqQORLECL7jzti3YOiBVjJcKJwJKexQV7SRmtDQgMRF1XdMfjFCRQsuayDgq69mxa4lyKOlkEYNxhYgEWerw9ZC8gNs3L7Bj5wJr1z0ELy0+AqkVCgV7szKf/bwX0F2+kRXLj+D4Yx7FwvbdpFEPZI9xCY888Whuu+16Nm7cj2OOeQS2hsg0ZUqls2gVU5eeOq8wCnSW4I1AhYos1gxGJXfdtZu5ZcvJ82HT0m5iIm0IZcUB++3LbbduwmuJ15DnFe0sQ8iKVjsiKMMtm+7EVo5O2uXsF5xDa3o9K1fvy3EnHM/iQp9A05iqtG4s7Eo1m3vvqSuHkE0bvdYQRZrx2JFGCbYS/NHzX8zsQ45gxdyBHH3U8Yx27cYLjQ0akhauKkligzIaF8B5QRRFfPvb3+bAQzYwOztHpzPLOeecQ1nWbLrldlasWEWv10XIGq33Fhx1urz376/gIesfxrplcxx54L4sLuxs2lB9IEkycCB0RFVafn7zJubWrOSOzZt47WteBUEhRYwSEVIqhJQg799GL5HIez98Sqn3Nsk2wqhQTZzYhAkTJkyY8NvjvgtLCP9R/JAEFTX3oUILj3ICVwYINU7DjTfdzOq1a0nb+3HgQcfzqBOPZ6aVAmBDYFxC2u1CuYSRNcIp7ty8HWUiBvmYqq4p6wqUQrrQTIg6jxKNk6KsbXOYXQ+RsqB2FbfdcSfSSTQJuVV4Y6jsEmnkEMGxZctdXHvtj9lv48Fk3S5pqwWA0ZooGAa7F3nBi/6Uqd56lvf256FHHc/8/DxFAUF1sSHhkccfw623/IQDD9iPk04+gRAcZVnhrQevcKMS6oBBIoG+KylFIPiCVqLBKn72459z4Pp92XL7HeQhYKbaOF9hhGf1yjVs3byNYAMhCEovECYCXyODZ1AU3LllO4mOIa955lOfRdJeRXd6Xw4/5EgG8wvY0oKQCKHQKiIvSsgiau9Ayub3VlmkbkqK6hKMVcTpNKc/5VnE03O0W6s4eP9DGff7RNrgpaRa6jO3Yg3j0Yg0jZuYAOswAr73nW8z02uzauUajMg469nPo3KSG2/+JWvW7sPy5cubwsvgwJaQGd52ycUcePDhtJM2hx96IIt7thFHmvF4TGVL2FvmpVXED3/0U9auXcsdt97CRW95I2Kv1hm8QAiFEPc4aARCyl8VPf0Dp0ZleJAI8eDl/huW/6TFfsKECb8LJh/rJkyY8J9HBry33CNxIpvNjjHm3rbuexu9926AJAK917bsUFQ+YLQi0QIjmn3Tw449gRtv28L2nbeye8ct3HLdtXzl01ej9JhxVaEjA9pQSIE1krquOWTDQaQyQjiLF46gLRjw3lGXljRKqesaKQVpBNgR2Jwd27cyP1pg2T7rUGlK5QMBhxIB40BYj8oUD9mwlvUrZtl5x204DE5kyNDFkEBdcNzRR/CnrzqPbf2tDHZ/m1/+5F9YMTOLFBGhEmiVEeI2l//DP3DBRecj/YCWNBT9MUkiUaZ53cYoUhXAw8AKKpU0UyFCoNIey1et4uA1PcZbb2Y47FOLGFFGiFqxZc9uZvZdjVceAkhbY7xFOMud2+5m9yBn/UGHIsZDHnn4Ybzs5a9hqczZvv3n3Hrdt+n0ZggyBa2xrkbHAudrCIFYarTWCGVAR0hA2T6zKRQ79nDySY/jnNddzObhAjsXbuCXN15Du6XoRgavMlwhSHWECRalJF41BUbCC448+li2bt/BcLCFYrSFYrjEP3/yExy0YR/md+1ivj9ER11ssE1mWjvh8Eccx9PPfCpf+NK/cttNP+QhyyO8cYzxzWusBKiUylqOOO44Nm/fysZ9ZznnD5+GwhDIIBhEkAQBQYpm0kZIRGhuMuy9RCpJ7QNCR6BjtNbNeheTSYcJEyZMmPD/nf834k5zrNwITMH5ey85PgicNyAMihJVjogKRSRaECuWVMlBhx3Knh17WBxvZtu269h8/Q/40qeuJnc51kQEGSPQoC216+ONZN8DN1KXBalSyJCgSCBYgiyplScIT+QdxjqChtzVYB3zO/ewOMyZXbeOVhoRbIHQCUEYQpkTS4vWkhUr5zj24Udwx22bWK/hcAgAACAASURBVChGDFwgjpbBoiSZLznt6JN5/l+9ljvqPeyY/xE33/gVVkx3MEEgfAxkKDXVTID+zUtpmYK8LIjSCOoYfIKUEoRHSIcyMKprdBQjcGhbEyvNwfvvx/rpFvnureyxJbtdjbIWcsutty+y7oCjkFpjbYVFY60E79hx5+2M65LV+6wnLA055ZgTeMnfvJ4d+QL90U1s+sk1LJ9ZBk4DiuACtfOgDSiopcM5h0Q0U75SUckWtgYWLI/a+DDOfe0FbC8LhoNbuP1nX2Wm3cU7ybgqiVopu+eX6KTT4B3laAjdDFsXHHP0kezeczfDwQ5GS9sIueXzH//fHHngPmz+5S0UtcLJDO8tLlQQBQ4/7mhOf+qz+cpXvs5t13+PVS3oKoEOgHYUroQopSbi4COPYufO3Ry58SE858mnEuoK4TUKjVEx1vqm5BJFqN19K/ze7oEmX1Qh0HtFUynlA4YrAuD9/SJGJ8LohAkT/ouYiKITJkz4nXKfdX6vcHr/55QmyTJCcBRFgRcS0FRFTZakRCZjcXERLR21HbLyISs558/O5p2XXIIra+og+fBVH+URjziGuRXTRKbZDAccNjQN9i5IjIY0kZhU4b0jOEcapaBTLnnXezn19McyO5uxfN0qnnHmM7ni/e8jDhBCiw988GoOO/Ig1q6f4phjj2BpcZF/+efPoytBPfb8zd+cR7+/g7weN9ZzDEHEfPVr32Bpzw5SHVBKopOE0gta09O4fIS0jlCNWdZtUedj0shgXYUPNem+6zjzrKfw/ne+g1aUQraMN138bh7xyKPZb59lIGtOe/Qf8Ipzz22mGJMul3/wKobjJR550tFo3RTQ9rKYUHlsSHjrxe/l0Y99LHO9iF3bt5Dng2biMZKQGK751tdZmN+O9BXImEga7HhILCXINlFrGlsOSbQDYai9AeuIg8dVJdu2bWPsamqjKa3n379zLQwHRHXeNLj3MjCCoi4xSqO8xFY1KjIYrQnBgYDgLVkrJYkNxx59NLt37eJrX/k6o2JM5Sx/87evId8zz4VvvYj999/AKSeejBsvUgz2kLscFUfgAiQpfmlAmnSwEkysueSiC7CjJS688EK0ilHBNB86hWgGbgQ0sr1CoOAem6KQeKkIomlY9WKShTVhwoQJE35X3H9iNNzvsWYPFUQjjAYf0NKjlMSgm2BRD7WSSC3YtWsXJopptTooX+GKJdYefDDPPOvZXHzJhYhgCaXk6qs+wZEPPYipGTCRwDmBDhHFqIJIUIcC7+umbV0oIqOA0BwkRj3efMElPO7xj2L//ZaRrZjiqWc9i3e+7QJUWZHMrOfid/w9Rx56GIduXMsBB6xjcWkXn/vcZ9EqYn7PkAvedCGLd97JYNcukiRpsszTjC995assLOwgUY5hfwklNEZnIAy02oxGfWZbCeVSRWIiQIASYATpunWc8fSn8pG//wAhL0CmvOcDH+KQgzew79opSDRPf9oZnPvSP6EuxxB1+Kf/9UXKynLUUQ9lnPfJ0giDxFrAGS55x3s46ZFHs2o2Y+f2rSwtLILU1A5wgW989Wv09+wgiwQ4gYkyUulRvgaREEwHKTyxEpB2yWuJC5apHszfvY28P0Qi7s3k/Ma/fYtqPMIWJe2sC2giKRj059EC2lkCuxfQWuOrnLoYYiKN9Y5WlOGKiocfeQRlvsSnP/UpRoMhSM2rX3ceoSq46NJL2Ge//Tjm4UdDnZOZwGBhHiMAPNJIKCzKZAShENLx2le9EiMtb3vLW1BCUIxzqrxo8kL3ttbXtbsv/sEDIeC9b6z2e+8nTJgw4b8TE1F0woQJvxXuyRW9Z7Nz/0zGB5Ys+XufF0JQ1zVBBZxSqGyaSCX84qfXsWH1MqanV7Px4Ecg2hFPOvsZVJHmFX/9GhIE+6xYw7q5Q/jC5/+V9733Eiq7wKhYQMeKKIrQpNi6Rau1HO8GLPQ3U9R9gobHP+aJzMysQSw7jCWVcuXlb6elFyHyvO7itxAXi6zurCLuHcHXr/0lH/7QexmN7sB3JJ+75su86eWv5qDpNaxftYqjj304nZVTXHnVB3jWk57IXGeOeNkxfPnaG1k926KYv4MosgzLITI2jHKL0lN0kg6aHF8s0FIRooI4VvgE6MS89qI30xruYaXuIKK1fPW6X/C+97wJ6XeAjnjdBW+nrQKz7Rl0b4YvXXstn/rYPxLVY6q8T/Dw6BOfwHRnOcmyI4naa/jiRy6nVexmzREbeN+V7+XUxz+BSMfImQP4zHe/z5o1MT3dhypArvirF72UmaxFt3cIr7/kY5z7knOYzQzt7iGc8/JLeO+7r+DDV36EmRWzfOZzH+eJjz2ZmVaH9rIj+NyXf8iKdg81mCeWIxBDhqqg0oIIQxoSdGcW6zw/+9H3WDkzQ7uzjqSzLwcdupHTTn8iwhi+9pWv8bIXv5ROa47ZNWs47KiH8qlPfILL3v9B/uycc5B4okhjEkOv00UiqKoKrEV2Z6isJziL8yWkKf/40Y/x4Ss/xJnPeDpChge0nt5jl0eKB3wdxH32sIa99rfJvMKECRMmTPgd8X8qpAkh4NEgVHOwhyOgydIOP7vhOh521BFEZiW97gacqznrrGdCUXD+619LGhf0WinTM0fzlWuu54or/o7gdiJUQMqEuvCsWL4SyhHBOAQliRaM65L+sOaJjzqJVbNzZNMHUoU2X/jH9+GWNuOmOpx36dtZpkasyTpovYEvfvMOPvqhK7Hzd9OdjvnClz7Lq1/+MmZbGatWz7HxYYczdfhBfPzTH+f0E/+Adeky0uxg/vWb32PlimliU9FtC/AFdZkTpKHKQac96sVt7NMFIUpwOZhALSy0Mt540UX0BgP2yabRrQP4zHd+zEc/fgW1XQSlOPdVr6Y93M6BU6uQrVVc+Zmv808f/xCpWCIzgtFixVMfdzJrel2ytYcwTmb43NWXMaf7zB24L1d8+ErOeNwprJqeJu0ewpe/8xPmlie4aheYlHHu+PMXnM1clpBGG7n4XZ/mz174QrJIkqb78eJXvJnL3/lGPvg/r2Bmvxk+8ql/5MmPOZlV7TbpzEF85hvXkmaGqUxjdw9h7EiNo9sSFOM+BAndaayD2265kf3XrCaOZ5leto4NhxzK2c9/ITKK+Of/9Ule/6o/Z79Vy0lbbQ596LF85B8/znve/Q+8+Jw/QkqLjiKW+jkzvS7elbi6aNadiilKR3Alti5IWhn/cOVVXHXVVZx99lkkaYRSjZyQ5zmurolic6/4GULjs79HEL3n9pvW9K/pZJ0wYcKE3zkiTI5rJkyY8H8ghCZv8f733/72tznppEfivW/yg2gygq795lfYsKaNDnWTtxkElfT0ppdhQ0IQCiUCwVsUiso7VDultgWyGJAlPaqijVIGJXIKWzCKNbUM9KIAuUXVMQpDJRxo0HECvsYIGCwtEk/NUdc1LS0Y7NmJ7C0nUp7xlls46thHceUXv8nGo45Fh5zEeISrUXWJqnJUEEijqUVKLloEpRFVn3Zb08+XyGRM5DJsv0BNdRiXi7TaBfWwz7jM6M2sopSCfFzSjTOECwgCloqxLAg+pyckNve4dDnOeUy1iIkUPjFUrsTYHIUEH0HcpS8SnBZkDGE8Jg4GjMGGktx5nOpSFxXL2gZRD9h+w3Wc/tRn8K6rP8dhxz+KIAVuOGKZ1KBqSMZABSJmVElka6oJ/7c500ZCyMELsClWNXY052s8lthoQp4jdMpfvPrNnHDCcTz7jFMQIsfKGoshSeYoB55YpaAcRANsvohXMZFpM14YkbVTbLEbFRlCaCFl1OiMWjAoc1ppihyXoA2urHBaM1IW4WqmhILaUUZtfBCkvqauC4qoKURKvSYUQ0Q8BJMwzJehlCENu7B1iWitoaoDKSVQg7QE0WRhsdc63yx8B8LjygFeWIQQeBQhxPzkpzfxiJMeB+jf2/tywoQJEyb8X45vDuescI1LIcD3vvU1jti3h/YFMkQ4KamCpDM9RQiSgCYQEXDgxhitwanmmhXXjMcV6BlckAhdkaUxo/khmYlRsgYFQ62JozZuV46WAb0iYdCfJxNtysIhkwjvRiRqhHASq1ZiMOy4+Qc87tTHc9lnr2HtxoNZ0eogqiH4JTCCPCREUpGOhpB12VNERFmGKZZIksB4uIM4SVCqQ1EJvGlRlyN6Ooe6ANWCtIXHUXvBOBdIH+i1UurxEhWWKNXgS0yU4uqIfDSmpS1Cg4s1lbUYGRC5QzkNaYeRkhQiEAUwISDqkrilYWk7pD36fjnCGHR5N2lcs3jDzzn50Wfwvk9/mcOPOwVZhyYGQCwiqiFKaagDpVD4KMa5JnM9qBhta5JqAFjIWpRe4qxEKIMxinE+JBICjOI157+RY446grOf9JgmHkF3GNtAqSTKRNiiJsWQJh3c/A5UB5wOBKlw1iKLAhOnuFpiEUSdmFFRg++QaIEstyONAxFTeIUzU5TFkJmkphiPke2VeKcQg0XidsyoLsBInC1oxwo5HoOIqdNllFWNCQWR0lTBUHuPFgKjJa6u0EaSD0ckSbL38wIQmjiqwdIiWvgm11RpSpFy822becSJJ4PUTYauEIS9Z9X3aaP+QW+YB85z3fO55Fvf+hYnnnjig4YwJkyYMOFXuef/jfszmRSdMGHCf54g907P3TM513Bfq/fePNG9Xz+4bEnrCI0gz3OCUiQzcwyqmigBJSqQiqTVJZGKZZ0Oo3GNSVuYSCNEIARFmnapiiWGg91U5ZBOr4ezFSJIqnGgM7saIUqkLBhVIyzgrUM5h3I12JqytDhhMEkHHxlcEjF2Q3y1QOpKYiLKfqAdTeFcwNsRekowHm+n1dHkTqG7q+h1Z6nGOXZYksYGKwv61Txl3ViLEilJhAGn0UmLSDoSU2MyD8ZiK4crJUpPQTRF0BJ0jfALyGI3qq5QKsIlbQZlTVGVtFsR0udMT8WMyz6uqonVFNUoQoQEgCR2tDsB5ACMpernUBmwES2lEbbAyJrERLgQqIajJgxfehAWpx21pMkfswIhDFSWjrSU4yXGUkE2RfCeJI4Y7dxDrKByC5TVbnAVSidEKoPKk2YRIZTo3gxVZZFRoLI5tQ24Clomohr18XhCXaKUwgiJ8qCDakKnnEd4h5JQuxqpFUkUgw/UdYWINKiUfGRpt2MIJT6A7k1hqxxFza9uthstOIi96znIZmcuBQKJFAopmrIlP5kSnTBhwoQJ/4XcNznaHNiF4JvrlA8EmoNLgiZO2ygViGIBCGzt6fQ6IJqin7ooEXVNOegjNejEUPcHRF4QgkUbR7AjtJbIaJZaxFTj7fh6B0IbgkwZj8e0ogjpXZMPriIikyJ8jgquySe3Ci1KghugtANfo02K0glBeIKvSGpHL0mwyuPiAAaKhUVCpaEUTCeGVFucGxAiT6vTRlqP8Ro/GqNUSdoJiHZELQNFHVAqRluDihKIFPgRkR6jfQ5S4TCIKKIuaoimqPKACQWxG5AmmmppiVopfByhVMxgz246IkfX89T5EGE0VVGB1sRJTF0MCKZGxpJRvyDWLZAJ1B6fD9CuQKnGxWLHBR1tEM4RO4dZXCDNCyyaQkZUwWFiTaRjlHN0o5pYDChHO3HtmNIYCm8p8z5xliCSLuNKEmSE1hpXlkQikIQCX46QWRtHxKgqm71LOWKmnVEVZdN4Xwyx9ZgoyXB1wDlHHGmyJAIHPhhQEa4cAhUyCKqqRoqA8L7Zg5UF2kiqPKfVynDONmvz/utWhPss9eF+7fMTEXPChAn/DZiMuEyYMOG3yj22ebU3mTEE0Wye9j7uEc0psJRU+bCZIIgNo7qkP6pIsg62GKOlAq8IpSWOBGW/z3R7inw8RjlHmnbIZMqwv0TWjpqyIjR1XYNXxFEEaGxtiSKo65zV++3P5p1bGdYZnkCaRhTjAWncAufxeKSS5FVOp9PBFjVGWpCGgKY/XKLdTilsH+VrkrahshV51bSURjYQJS3K8RjwFOUS7U6G8oqyqBBOokVCbQuM9thqgDQ0wqMPOJXQmp6GxXmCt9BOGdYVIQQ6aQqVBaEZFDlpp0UkFWU+IFYpxXCJ2GiUaTG9b5vrN2/DmYhKBupqhK/HJFkEIRAlXQgCX9TIbhuX57Q6XZz3VEVB2pkBKRFeNdZzF1BaYYLGlyUSB0Zx4YVvxCpBLSWjIqelYxgVtKbmAEEUB5CK0XBIq9Wh6udEUYwwCqSAvMZE6d4iXYFSEd46bJGTpCn5cEyatfGlReqIloqp6pJQO4QxBG/xviZtZVTjIfloRK/bo7RjglQQFGkrpapGiOCRJoKqhiCbJvu9XQBBNGIo9/NNBAFCNk8KFF765s9EEbycTCNMmDBhwoTfGQ+2zj/wXjT56CEgpMKFsDdP3eOtBCWwrkSKQByljIZ9aiGIZEB5MKZprpdGoyIFzlGPKrJWSlmVSCNJY0OeVyyNLe1WRjSjYDhmxfq1XPezGymSGFRo8jidJUiHJ9Bt9RgtDYl0SsDRyQxCC6q8JK9qhFBYB+PxgO7ULIwclDWlqIgSjUIQZylCyL2ib2iEV6NwtWU4nKcdp+AFwXmCK6hcjQkJufUoDTgP1oO3eCkRiabOc4xKqMoSoQ1lXeCril67i8QSqiE6UvQX5+l2esyuNlx/001U0TK0jpDlIsHmxGlEXpW0Wi3K0RhVB1pJG28CC4MlpntzjPp92hpIMyiXkNpQlxXtrIsvx3jnmuzWKueSSy8FJFY6moZMQVHmSCOoq4JY1cg4BucQyuNFcy6cmYjxnnm8SEmTDiI4vHd4mp+LxlG5gmocEJFEagNSkGjBYGGBTqcFviaTmtp6rHWYyJCZlGI0hGCRPpClvSanNh+RttpooSnzsilKEoGqyGm107373mZ9KqXw3t+3Xu/NYW8y/wnq3sitBzPZWk2YMOH3wWRSdMKECb9V7hVF798+LxsR9L4p0cZWE7VS6qrEjgpSGWNkhDExRIDyeO0QnRQdAi0RU49KYh0TZRGlz7E2xyiJlApbOYLXIAxxpAihxgVHEKCUIonbICOwAY2nnQhcPqITx8RArDS2lrhSEpPiSkuUxfTzeXLbx4mcrNUirx1Rp4fKWjilQCqyOCMSGm0yvA+oVkQVKhItCdWY2o/BSKoyYGvR/BvxGCVROgKdkguNN4ZhfwHqJUQ3oq4cJpoCOUV/CFKljZibQFUtURV9vKuJI0OsY6SLsUWAVkqgRFEhiyEST9bukFvPaFSASUHFyM401kKS9RgMRtRFSZp1CWMPuce5CqkF0llkZQk2J6gSqyxeWWoNlXekWpIqgXMBkhauyMmHS4BnMFyi1elQFwVRr4MLrtlgDyucU0iVgpDk5ZgQHAGHEhKcI+31KMoSHwJVPqLOKyKhCFJQ2Qp8TdpqkQ+WEELQ67QZD/toI6m9w3pFXTuqYkTSinAu4Kwnjgwi2Pva44NEsHfqWSiCaL5HKFCSIAVS6qZ8CQBJmFw+J0yYMGHC75D/KFM0BNfst4RuSgKlIAgaN0sQ/w97bx5vyVnW+37fqYa11p56yASdAAFCkEECAQIhQcIcIAxhCIgDCqigHgYRDCAoIOJBkIugVwQZAw5wHM7xXFSOQACjQLzIECRJZ+ik0+lp7zXV8E7nj7fW7t3dCR41wP3cT33zWVlD1aqqvevdXU/93uf5PeS5wQeLALTQ5LnBlGXy3M4KDBpb1cybdWysyHUO5Bil0VLQNg1SKfJBmbzfJw2IjBADepSjYkupwSjNYDCgKAraxuHnpKoQDTbMmM/WsfWEuplQDkuKcgXnNKPlJdrZBEINIpCbAikyplWDVdC6Cq0CfjZHSwO1R/rIaPsqUzsjSofKBEIbpNPUVqPzZTJjMLjkLyojbjDkpo0KbZYRNpJLT2gmFFqT5znjqqaxDVq0YCuWh9sIIadRGXJ1iWZ8gDjfwDYNKi9BGqTSNPMJeZEjdc50YqnHjrXBCt5PyYouvmgtslzF2cgwL5hPxggRsLQ4ZZlhsQjq2qKjIo+RTEGRKwSW4bAgypK2chgBJnjEvMUEBdJgspLR0hK0FbQN1lqkGVA5CUomv3XpUS7FSpPJBJPnFGVGM69pGwfOIoJDGk3dNjRNQ2YMo8EIo9NEdVXVLA1LoneMJ2NMnhOcRatIUWbgPW3TUAwKEIHW1seN32MfC9H02LHe09PT84Ogv6vr6em549gUPCNS0pXMd74dIgBhUxiNAupgMaMhRhpkEyllTj2doaWicnNcFqmrScroC5JM6K6RTpOyAYQnLwzz6Zw8G+BCKv2RSuGdxRQSZPLpahsLqoCiJFOB2MwosiKJqd5B8CipMaOVruQrp60rllZHlAONx4KSmKygdo7Wi7Q9YZAotDa0tibgUUoghUCpNDNvbU3EMlgaILXqzOsVZJqmqmjJyQdrKNcyyjSUKzzjcRcxXNpFka/yyPPOI0ZB61LQqFTK+JAoylEy2Zc6Q6kMnWU43yCWcpCBLDeoqHDWowcl5doaqTTcEFwEYQgBlobLZDrDz2pEsQwyT/6v2iAjGJ06jwotsRJCpglaooymqefICMoUuKpBDYZkgyFt9ORliWssxgzANrjgITOYLEflA2wQuKplNBgSfJt+f0VJ6wN2NiPTEqUlWVmmEj0h8TH9XJlRtNMx5WAASoLzZMYQYkRImTrUCsVoqWS6cQCV50hlcE2NIB5ppCS71AR5xNohyrSMrsFSJGWPRuSW7vP9JbSnp6en5/uPlBLRTdptNq5RupvEk0kgk5L5fEqWabz3VPMZyuT4qiIVfGiUFqACQkhoPTIIggsIqXDOAZEsyxCyILQgyyFtMyfTkXo6RhBomoa28ZTFiBBAxEjTTNFGMCpyJIKV5TXm84bpbI7OTBLfMg0GEIJ27hEUeCFBC6L0QEBlBcEGFtfbwwf3kw1zWt/SWE+YO5TMk42As8jZlDib0tjAs573AvLhTnaddg/Oe/gjmRzawMSAwRGtxVsHMqLyjJhm72naSG0hK4ZMDxxkaZQjpMMMh9RtYFY5pMgwxhCcIwQYDpfIVUk7q6mbMSgH0YHMUvyTj2jrikGhcTEgtKINkWwwwMZAsbpM07TEIPDWEpqG0DYE53A+gM4QUuPqBh0gR9LMG7TOsLMqZW1qjRCCurWYLKdqaqJzKdaJltlkwurqKhuHDqAAYwzGmOTxGSLW10QRKIoC3wZc44hR4GPA5JrgPG1ds7yyQtNWaJMyeW1d43zL0vKIajrFWrvpKQpHBNHF6/Tsv+9/Lz09PT3fjf6Orqen5z/FsWXE3nuklJszwVonD8bFukJ2M8VKEjJB49uuuY1Gtp6BNGA9xhhaWlwWUxZEiIgIwVmUhOAtMbQ4Zyn0AGfT/rWWOJuESecrEJ5oI0YNiEECERlcElURSKW7oNGjckOwLUFqhClQCGQMONfiO38kay15nuN9gJhDLMlMSXAOkTl0HlCtJY8KGwxBlRRZSWHAxSk2zhFKJoVNa0Je0KghRENhK77+2c8y3HlvfuZXf5dJdZD5xnX805f+lpWhBALKFHgLRhboUIDNaGJOKzReWKBG5wAtPoOWSJlvB5vjEFghiDIHmSFN8hwNwRHw+JCETbQhOo/SBa11hODASITQRBRSZfgINkaCFKkEHgmtQ2tDDJFWprJ6pXO8F0QXCc6TaUU7m0JRUPmAMCValhAkEgcq0kTwGIwUyOAQMeCCI0iFD6BVsgEgeLQSWO/S2HMOESIRTxDgI4AktDWDIsPZloBEG0mntB81dmNMvXsDWzqm+pRtLIRKjQC6cdxnNfT09PT0fK/Y2q37KA9GOCrbLgQHKlkTxZDEUu89IBEhYpQkdCKUUqrLKtUQUnNMoiT4pClCeiGDxgeN0AZijbMVuByplvCuRamIioGBlvjQ4GMgz5YIQeJ8TRAWIdO1smkatCywlUbrUbo24xAi4EO6dhME2qxQ1WAyhXXJgsj6QHCeECXonMZGtNZEHwhR4slpKGiDpMgFhatQ7Zh//uKXWLv7g/ixV72Z9fXDbOy9mb//zN+xsrJMqGcURHTwyOAxRmK9ow4ZVo6gyJPI2DgGOgPpcTLQ+IiXBcIMiCgEOk02a4lvanAerRRlVmKtow0ORksgMqp5gzQBtMeLSJCGGDS2CWglqaZjyHKC1AQbyIVCB8Clydd51TCzkaBy5rMZIsRNP/6qstRtSNZRQGibNImtDEFI8C5NWitFYy3DokB4h/ce75P1U0pc8KDSdpQygERKDQRi9IQQyE2Gq5PPe3RJTDVaI2KKv7IsCbPOuWN6CNxWpnO8zTiqD616enp+EPSiaE9Pzx3KQiTdGggJkTyFti4DiEIQk8Fo8nOMAdGJjzKSGv0QCDF5Oy4CKBG3VD53QlZa4Ij4zSw+pQRKBtq2RegMpGK6sZE23lQ4IbBaIQlIpRjPK0JWkJUaV09QUoED6WCYLxEokWpAaFuWck2GJDrBtA7IcojJFPgGXWh0lqGURpAxnTlaG3DNlCKPkGXYIKirClMsEcUSs5mA1vLud76DP/nzP+ec8x5KjIJytJ0Qc6ZVS1YohHBoIcEbUCXBRrwqIRuiCgWlStkFCLzSeKmws8MMBjl15Wm93sxw9VWDNpo8D/hQ43RGg8JPNhDDIY1TRJGRjUpcNSGQ07SaXA/xLRi9TFQZwdfEtoZiCF5gbUOWFdQiY7315EohlEKaEaIckZWG+fQQKi+wDvCSOG8RCqQWNCFgirIbE7HLMl5Eyv/2ZevYcXY8aVxt7ZUUxdESaRQcZ251fKx+fKOmnp6enp6eO4Jjm1MeT+iuj0DUELtSehEQMTUMFDEg6MTHmCodjiAR6Qub1RBE0ndj+kzEFDItmg/G0MViziOCp27nlMMCV7dgAZUhs4xstISt5mSZZjZPFT/BCvLBMpOq6XwnUzn2pG1BL+GdJLRzhKvwQYBIXd1VpjmwWiriCwAAIABJREFUPiaaAi0U1WSKURkmSxmiPggm05a69RAE7//DP+LP/vwv+KH73h/jUwznyRGmJDOATaJrWZa0synBefRwjYkTtI1jWObEoGjaADJjXlcoHUB4ZnUkqGWcNxhT4puWvDDEdrrZYKoJmkwb7PohGifJRsugPbN6A2UKqqlFthFpYTpraTwEPPsP3ALeMR/PcJXj0K3r7J/UtNLQVGOm44NYJAfHU+bTCe18RhMkG1Vkfd7Qtg1GRg7svYGqqZnXDU3TUjU1dV3T1nOaek5T10SXhE4ZF01Rw2bMHiMEC9EvsjpTpm5qrLqI6xcx1kK0T9uLPgn53nucbzvx1eOcwzlHsEmQDdEdNaaPxG3/2b+anp6enn8/vSja09NzhyDYKoYePUN8W4GPFAITQC2mhSVE5YkipOY2UaJ8mslffDuK2ImeAhFEygrsvh/wEFtidMQgiUHirCV4R55pCI66njNaXuHWa77DPU6/G7/2jrdTjLaxfelkTlrezi0Tx0wqAmM+8fHfoxzcmeHgVHat3pVt2TY+f/k3wQz40mf/hh35TlbyJbavrvGsF7yIg7OWG7/xLe57l1289W1vQRSrLA92sGNlBxuVIhueSC4Df/LBP6TIt7O84xTWtt2F5eEqX7r8SgblMvsOVtw0PsRv/+YrWTaCtcE2lvNTuO7mwGD5FLAz2sM38JxnP5PhYCdrgx1c8KjHcHjeMPGRP/j99zJUJ1IO7kwxOIncrHHCySfxj1/5NNft/irPeNqPMllPInSMkYN79/HMJzyWfXu+xY17v80FFz2FQ41DFQKE5cMf+xQPPe/xjMf72XvrTZz/2Kfi3Ajm8PEPfoLCDPjlV1+Kzj1//JH3UartDJZPZm20jbLI+OxXv43ItnNw97e5x+o2fvGXf40NV+CaDX7rN17LA886m41xDcUAYTRIwWS8jggS27gkWnaNkABUABUhikDYcvWS3U2biN34697LhYwZj2Qqp2YUC0/QxeO7jOvNsXvk5vP2b1B7enp6enq+d2zNsNuagBeFJIpUUbKYsBMRpPBJGN0qbG65ri7E1CAgbNlgEk8lImSIqInCEWjx3cK911/Hmfe4G+/74AfIhmvs3LmTu+26KzftmzOpJfbwOn/y8Q8zWD6VE0+5Gzt2nMj27Tv5u7/7B7JsG5/7+8vZse0e7Lrrvdh28i6e+sznkeVDdn/zSs6+zw/xjt95L4NtJ7D95BM58ZQd7K8rQj4gi5q//Pgn2ba8i9WVk9i54wROO+1Uvvy1a/D5TvYcmHD13pt4x5tewz13LrFrbY17nHYGV+/ZYL0BQkN0Y5713Esolk7m1BPP4AkXPIYbDx7C5wV/9sefYGX5BIYn7GLHrnswWDqZe97tDP7hc3/BTXu+wbOf+5PsO+RofYEwQ3bv3s2THn0+0R7ght1Xcf5jnkGU2/GuxeSKj378Uzz0ET/CzfuuY89N3+HCC59GPXaYacWfvf/DnLjrTF7/1t/h4OGb+J9/dRknnnwGp971PtzlLvfkzHv9MF+56kamQbB/99c47+z78fq3v5OqWCbi+M23vInzH38RTbZEEyRVVRGrMSMtcG1DZR1VG2ks2NZjmxbXtNimTSJp1VK3FusavLdEupKrmLJEFz0CRBcmLcRO32WaxhDAB0SIyJhEUyk1Smi01iilNp9TwsMR4XWRTXrbY/w/+1fS09PT8++jF0V7enruILpsha6JkpAg5BZBVIjNwEoIsSlkqS4VIcqAUwHbdeCMMaJ8RPmUjUDXhCduZkWIThztyp3xaUY7+q6sDDJtUAhs3eCsRWuNnU5w8zmu9Vz+1a+wZ3qAgwd38+Kf/DEuuuhpbExn1NWE5/3ocxhvXMesWefmjf284+3v4KnPeC779lU88hHncWD/19g4tIfDhw7gEfzFf/8rRsbQjCOf/9I/UtnDrO//Dq/4+Zfw+Asv5vo966hiiWdfcgm1O8T6+Fbm0328652/w5Of8BT23DyhIeNfrrqGN77hUubTm5nOZrzrvX/AU552MeONGhT81m+8CWkG7N+4lcOTGznnIQ/ihT/1Ugpl+PGf/jlm8QDf+uaXedQjH8mByZibb7mJh5//EIKdEkOGlEtUdUCYVHo1m2xw4ik7qH1NEwVIA5nhi//jf/KiF/wc02mLMQofGhCaNki+c/X1vO1tb+fqG/bw5jf/BlQNz37uc6naw8xnh5k1t/Led72TZ1x4CTfsm9C2gXve42T+8q8+ya37b+K6667lf33ms5yw807YLjMEGanmFavLO1ExIAhdmV8SQSUBHUDErvsqpNKwKDczhzcF97jQU9N20ng5crlb3OwdW7q19YK4eW8owqawL1lkP/cZoj09PT093zu+m0WLIF0TN7NEYYvKmejaB97OFgJBpMdicjCKkOKrzZAtXUUXsVqypVl0FBfYeU01C3z2c5/jlluv49C+G3jec5/D0572PCZjQURxySWXMJtdyy37vsWem77G7//+O3nqU5/L3pvHnHP2w9m39xvs3Xcdh8eHaIPnYx/9MNuLHLsBX/rHKzmwPuXgLdfygp98Lk9++jM5NGmxc8fzn/t8xoduYnJgD4cOXsNv/NabefxFz+TaWyZUseQ7197IG17zKqpbb+Dg3ht505t/jef/+I8RosA1LW9561uphObgxq1s7P8OF5zzUF74wp8hSM2znvNMNg7dzNe++s+c9YAHs/v6a7nhxms492EPIjYTqnnDvPbU1nF4/0GkKsnzHIUlzyAbLHF4alFKccXln+fnX/4y6jZQFBmz+YT1yZSq9lxz9Q287bd+m89d/nle8aqXsbRccvEznsqN13yFm675JnuuuZY3vvmtPP3pl7B372EyWXDnE3fwF3/539izdw8333Q9V1xxBaO1nUxqj5CRTEViCMmySgqiUgRpklgpPLKLZSKS6JPdVWsb6rqmqqc0VYVtW5wL+AAxQNyS/bkQ5EWICI5voCTCEcuHtm1pakvTpO3PZjNm0ynVbM5sMqWtm6PHdD/R3NPT8wOkF0V7enruUI4LbDof0WNrYgQCHUAGCDJgZaCRHicjvvMdlV6gvEAET4yLgEwQInjEZhlXCAEfHWIhiJK6r7ZVi3ARkylaW+N9xKiMXEkyDS/++V9A5iWIwEt+5qdYv2UP7caYXC+BL1AopusHcc2E857waEQmaZsKWkAPQCt8aFF2zl1PPoGmqhmtDHjVL/8aVR3Iy8ALX3Axhw5OaNsC/BD0CFvX5IXBN3Oe/ITHsrZtRBSBG66/iR955OM55yEXkOVr+DLnKc+5iDPutoNvX/k5bv361/nohz7Fz77sUszydjAN/+XlL+SrX/wKt9wcaMOQ6DJyYVDOU9kKnWmgZtlkuNbgHAwGkuinmFwxWF3jlvV1vNIYY5JIfWDMy1/887zxV3+N0045lXbeIKMkM2BDy/s++hEufOrTOPWkExmonFBsh8EqqBbsIQgzzj/vPLL8JIb5NqzZhhgOeO+7fpkP/f4beN2lr+fnXvIrOFdQ5EvYYEF4dDFMTQKIZDLiJNiuCZIMdPYK6d7PyySKbt4HisUNYrrJkzFsPoRQRKmQ8cjygNy0ZNh685kyTrem33QCqTiSfbO5v56enp6enu8RWwWn21q2qJZZxELpEieSB3uIiJh8HzfX6+IjT8RHh4+B4AXBp/cuJv90HyP4gAyBEJOvuIs+rR88InryTFMoeOXLfwmpBFZUvOglP009dsw2AkIP8Qjm4wmlkcis5ocfdF9W1+6EEtsw5GgkbfRM6xnD0nDGabtYjYbMw4t/4WU0uUTImp/56edzaP+Y8aGGIivABpqNGURPY8c89BEPZttJp1A5zf6Dc856wDk87CHn01Y1XtZc8rwnc9opI779L1/mxhtu4UMf+yte+uo3UWHAzfnZH3s2V195FeMDc+YyMI0NOiqymOEIHFg/wHj/QZSNZMoTw5xIQ+Vq1ic1jpJ51TCdTpHKE6JlY9Lwghe+lF/5lV9leXmV8cExAzNkNFwm5iXv+ZO/5AmXXMIZ9zqJZnoj1XxKVVt82xCjZWwnPOJR57G2vErBkHm7SjE4hXe86Q388fvfxdve+mZ++sUvTg0xhWTJgJGB2ks2WoFXhigECoEikgVLhiMKTZAZUmUIkcRwF1u8dbSdgFlVFU1jqesWW1tc0+Kcw4dFtYw8YoMVBSGAtZ6mSSJoVdepbL+qaJoG27RUsxnVdEY1n1HNJlRVtXUwfx/+mnp6enpun14U7enpuUOIHN1dEv6Nmd8YN7P3YvREkZrk0HmExhgRUaYMBZHK4/3CL7QrnWdLkB9jJHjAB1x0ya8oQj2vQECe57SNxbUtKkZyBaHxRBuI7RyBIwr41revIbRQT1ouftbz2Hni6Zx8yt048973ZTY+BErjLVz5919gdflkduw4kYuf9kTOPeeBFEXB4Y05kQIjS/AtztbUznPD3v3Jb6uJPOe5z8fINXas3ZW73fVeHNpYRxrNGaefzt69e5l6zXrjibFibQCnn34aN9+8h1FREgJ4WTANEWSLc3OUNHz7qmsRMkPoIpUl4SjzAo2BeWQ+c+zZ/R1kcMxmE4TReGGYVpY8L5Pw1ziCFTz3x17EM5//An70Wc8ktskTLAi44op/4pQdO/jGt77Gf33722iaiun4MHU9hxh5+oVPYXnldLaVd+W+Z55FuzFn/80tQS6hy2Ue/KD7840rr+De97o7D3rQgwgo5rUlN4q2mWG9pLUpgBfRdUWAKROUhaApjmR+ppEmu/+LTc/PzfJ5EZAidgJot15MHeTjsWMzHBuUx26f3Zhe3FTiU4ZOT09PT0/P94hjs/A2O8xzpNnfbT5CqqJZ+KtvZvHFmJoqhpQFmITRSBCOIEIXSwmc8DgCwbvU5MglT8iUAei7EmqLrWqKLMMLgw0BIxtsfZhbNw5x874DqCBp54Hn//jPsrbjDE484cE87JwLGE8qagtS53z5q1dy4o7TOfVOu7jowkfxkLPux2xcsbKU4SX4aBFxgpEWowf863dugCCJVc1PvOjFbDvxNO5ypwfwkPufz4F9B1hZ3k4uFK713HJwTL66hlRpG6ftOoUbdl/HIMsBSRsN67MGoieTApzgW1//VxABlQmm43WK3NDYFl2UKFliK8/1V/0L7XQ/ra0w5QAvM2aNpY4OT0OYj/FNy/Nf9FKedPHzuOCCC8ikZ5BlzMYzvvGNb3OPM+7F1Tdcx8/84kuZTzc4YXUVYxWjco2XvPKXOOHu9+deZ96fh51zNvV4Ci417aQYcu97n8m1//pNdt3pztznPvejadM5beoZBIeLmmwwQvgW4VtCCDgf8TFgO3/P4CG4blwIgVQCLUh+9RICkdYnD1DXWqx1WNtgXYO1Nj1ad+S1tTjnaL2j7V4v4n8j1Waz1U27qxCYz+dH7hc2Bdaj3vb09PR83+hF0Z6enjucozIbbiejLgrwIiZ/KgIieIwH4yLSdxmfUeAQNNJjVWoUICJIH5Ehpsy/LpiPQUBIHcJjDHhaRPQUy0vMplPW19cp8xFaFtTTDaSF7bokq1oElt03fId90zmn3+8s5htzHnXuI3nFL72WfbfewP49X+Wqr/w1J518EjPracoh933EI1g/tIdb913PV778JT704T9g2k4YjQY005Ys5uA0e2/Zz/pkne132gFNw8Pvez9e8YrXMW9mrM+u41+/djk7tp+Ed7AyMkwmh7n68AyRDynadcTGXv7lm9ew/dQzqduWIoO5c0ipwJT4uqUVjns/4O6YGMHOETo1LAqzFt9IKE/j1DPP5tcvfTF3O8kwWlpG5ivc9V5nsX6oYVnlZJUlt4JLL/119sohL33zb6JVg6hvRUgHWnHf+z2A/Yc2uP+9785TLrwAqQ0ryysM3AZn3/vu/JdXv5nDzZRDG1/n+m9/jp0jxUlrGUSF9QWyOIkPXvYpXveGV2HEBBs8yysZuIpMgclHiHxI6y3CpHEio0T4LqBWESePlkI7+/9uVC0aS7DZuCu9WDT0WoiqohNJJZs1+rd3OYyL78TNsZzGdy+M9vT09PR8b9janGYhOh0RJ8OmwBk8hAAh+vQIdJ85grMEF/E+4r3d8l0IXiaBk4oQK0KQBC+xMeBoid4hvCNGvzlRnSYGLYLIUOfUtWXSRLzKUH7OZP91tIPI8q4TmO8/zJPPfwK/+Mq3cNX1N3D41i/zlS/8D5a3DWiVYxo89/nhH2a2/1pmN13Dt77yBf78v30CWa6xf+zIsoxoxyg75abd13Dr4Qn3uu+DmB8ac9555/GCV72Sb918DQf3Xsnuf/o0O5eWsZMNHnjmPbnl+t3c2DpuFYq2OUypHeOJZW3HnQnNjCx6bFuztvMEQpC0GEw5YteuUzHWsr53D46KWTumms0h5EzbjF2n3Z03vuYXOO/ss7jH3e7FrtPuzsMe+UjGVY0YGSo/Q1Yz3vGmt1GJVX7qZa+jyA1FrClzKDLDPe/xQ3z9X77NXU9d5uW/8BNElzE/pCgrw7kPPIcn/fgL+Nrer/Gv3/pr/vlzn2LnyjZckByaH6KSLXJ5ifd84CP8ymsvpW1rhkvLKG2omhqdFcydp6ktxs3IQoULgoaCOuY4NMJ7pG8J3uNdxAZLwCOi3PQQVWprPwAJIeKxtL5OImjT0jQNbWNpvcMGjw2+E1klIDbH7uLR1g1NVdNWNfW8oq7r4zKg+4TRnp6eHxS9KNrT03OHssimSx0rOwFr0UV8yzpAcnwUkHL5ktApjipfll2J9JFsUBHi5j9ci/2k7qqw2ZVHBCQu3QQ0NVpItq2s0tYVdVWRDYdECbGxCB9AF7z9Xe/mRy44n2Gu2XfrXg4f2mBetyiTQ57zmc98hltvuR6FpXYWLw2uc64s8hwpNV4a5jawNBrQVBVYydvf+R4e+6THcqeTVtlz3TXMqzTTHkiZsl/8hyvYt/dGhqUmWxnx8Eecyy+9/BW03oEWfOJjH2IwLLjfWWex7cwzefqznskfvOf/wlsHteQPP/RxznrgfVldJnWYjRG0pHGWTElKU9K2GoTheZdcTO0P4tyMWdXwja9/i+0nnEhTeUb5iCuv+BJX/MPlXPapT1FFR2tnrCwVtC4wnlQMygItLK+99NXkmeYNv3op3rbcsucmNjbmKD3ABgPDFf7ub/8Xs8M3IXxN3cyI0uC9wegB6AzrKnIT2NiYgjS87jWv5+yzHshsPKEYDWjm8ySIbh1bnefZpodoBLXIMDg2s0CQjG0RWxpKSI4pgj8yPreMyy0D9djR3TUL6CP3np6enp47jmNvyJxzeNsJojZ04lLY7OZ9bIYo4UhFgwjiKA/IhScknT9k9EeWLXzYCan8flF9o0RqSXhU08zOJ14gaZ3HGIMxBq0zWhv57Xe/mweffT9O2D5i49BBDuw7RGMd2WCFKEs++/kvsX5oH0pUhGjJsgxCRKLw3tI6zywoKIaEekbmHVGU/M57/oALHnUeqyPDvoN7Wa8mtCGQD0eEOvCFz3+R2foBMmGx9YQnPuXJ/NJrXo2VElOO+OhHP8HevXt51KMexcmnnsqzn/MM3vuu38bOZwQ94D1/+Efc64zT2bE2YHJ4wvJwGWTKGC3znOhhtLKDOsDFz7iI66++kt27v8F1u6/mH7/0RUxp2Jg2lKMVdl91FV/+4uW87b/+FsWgJLRzgmuYTiqQJiUAyMBrXvUyfFvzrt9+FzEqbr5pHzEoosmpnUdlGV+4/HMcunUPIsxZ3b7KtJrjg6RuI7PGkuc5oZlQzQ5RFAWvvvS1XHzxxTTVFCm6ZpNSEJUAoUEokBEhQyd8poxjbwPWerxNmcEhJDE8Rt+de5Ucao9pmrroE7CInbZmNHvv8c7hg8U7l8rqq4qqqpjOZ1hrb0MU7WOrnp6eHwy9KNrT0/Mfp8vIE7gtnb4FIgbUwocqOLwN4GMq0RJdbqhf9ADfIpaK2HVFVV0XVRCeVDUdQcbQZS10/20J6gme0JXey64xk8o0tVuU+tQYGpT2TINi7OHxT3g8O044iWznvanNEp/8o99lVW6w6y535n2XfZgnPelJbNt2IsXqD/G3X/gau3YOGcXDvPGXX8m21V2Mtt2JbSeeytVX7ebpT30eVi3TmIxzzzuble0jyhPOoA6GP3n/u1kSU065++n83scu49GPfgzDYkS+cip/+um/4bQ7LxGqfRAVb3vbO1mqxpxkDIPsznziv/8dl33k/2a5jEDB63/jHbCxj1NKw2D5ND75/3yBT37sg2QhYG1DEBppCqwLaBOpmwlSdV5jg1HKBgkBLVpUNqdxE9ArVK1hZbngvb/z66zqipIGUyomjSWEIYVZBrdBDBvozPBHH/gQn7rsIzzjoqdw0l3uxwcu+3Meef7DGA5yCr2LT3/uK2xfy8jEYaKsqeyMQkEmC0KTY4o1VDhIaabYKPDZEkoEVKjx1iF1cWRcqPToZPTkCBpBdyJlFBzdSGnhN4rCC7k5UEPXnVcSjx5YW6TS2/Jw894mOwaRBP8QHEou/gB6enp6enr+Y8Q0t5om+bZ8LkIkeI8LvhMpJYqFd2jycQwhTSLL7rooooeQ7INiTK0Go5AIpZFSI6XEKIVRYuGsjQgGGVQ3udxNTIdF86XFgy0T06k8n6JgPGu56AmP5YTVnRSnnkOV7+STH3gfa37KiXc6mQ/88cd40oWPZufaCsXOH+KvP3sFp+wYMHAb/OYbLmXHjruz4+TTGZ1wF665cT9PfMZz8MWAmW24+AlP5ORtuxjd6WFMxSoffd+7GHCIXXe/M7/3wfdz0eOezCnbT2J46gP55Gcu54QTBjh/mLAy4hdf/zoGvuK0pVUG2+7Ppz59BZd99ANYO6bN1/jF176FYXDceWWJlZPuyd9+4R/43Xe+CT+7laIcsDGPoBQQyGSE4NiYT8FktBiizJIDVGgRYcowN8iwwmxsUEXGW956KdtLj6gO4H2FMDmNW8LZAYW2YA9hZMHv/977+dM//QgvfslPsHrXO/Gbv/tunv+0H+U+pz6AO9/tAv7m81eytqaQ8TDOtxg9hMYzMCVCLVE1liUxYdXMiDGisxJfjxGxwaNwwiBEQEaL7MTx1LLU44UjSI+MMp1/NAKVxkUIiOiIBHxntxA94OmanqZ05NR1ns1x6b3H2Za2qfHdxHw7r7F1jRACrTWNcxidA6Cl2ryPIES0+j+rm+8jr56enjsaEftpmZ6enn+Dhe/Q1ufLL/8ij3j4w7uMPEcKUxRXfO7T3P/0FXSsEEojVI53ErO0SkDipUQFiUTio9/c/tbnxetjK5SPn1VeBFBpxXBMPGWbmtXt25keXmeQFzhrAdhzw42c//gL+b3LPsUPn/1Q8mjR0WJwxJC8TYUyBKGISuMcqXN9UzMqDK5JPp5B51gfyfMc6x27r7mWRz/2MVx22WWce+65OOcwRhGDw7kWEQNSgjGGgKSJAW1y3LxlmBcgFLGqEUaDEtgYwAi0UrS2QYaAyXJoGoiSVmY0EUbFgKat0EohpaCp55RlTtu2m+VQmx5k3VyYAKKz6CzDNg1KKay15GUJIuLaBu89WmuUUsQYaZqaYjAk+lS2hw2oYoCtW0yW0dQtQkmklJtlekWR4VyLNpKmqgnRUo6WmE/GZPmA1qX1BoMB1WzCcGmJ6XiDwWBADMkyIWVydoOhK2EXUYI/Pkt08XoxFm7vAieiRHVOpLHzVKOT6UWU6WZRALTYdgOER6CSfBoMV/6/V3HOuY8FzO3soaenp6en57uziKuIHoQiRLji859hp56QhYaoC2RWokzOtp0nAAIfBX7Tf1FsaXpzZEJv6+e35e/+3dZbxAu3hwyevVdfyxMvejLv+dhlnPHAByJMSTWesmt5O3ZjQqEFta+RSyUHZ1NMMSQzJW7qyXAov0GeG6ZOILIhziaLmn033sATH/9YPvKRj3DfB5wFqiAoQfQtwtfkItkAOFnQBkGRlbSuQUuDEJG2TVmOzjkQASMNjWtYXVrl4MH9KKVYHi11lgKe2WyG957l5WW891jbIKXc9MV0rqUsU4f52Wy26Y9Z5Pmmn2YIgSIfUNf15vIsyzZjsBACeV7SNE0Xk6VKJyGgbVtWVlaYzeZpu+WQ+XyesjOFIM9KrLX4GJFS0rYtUgSUDJS5xntPXdeUZZkalG6Jvxbc1vk/ug7n6PUWx7x1nGwdW4uqrbSuShVfx0woKwRaCaJ3RN+y+9qric4Sg0NmJRU5w9UdnH3ueSmDFZmKvRbHsnlUR98IbI1hN49FCD7/+c9z7rnn9l3se3p6/k02r7tb0D+gY+np6fn/JV12QRBEIs5aFJrFNLOPnhgNEZHsHMPRYujm86KXzm2IpYv9pM+ODp/iMcHTaLjE4f0HKYsCD4QuYDvrwY+hAZ70xAtBa4R3SA86wjCDuj2SO2gKqOu0vUxDcFAosD7t3QNSgIvppzcZPO6xFx51HJlKh+gdaJ2qsp2HkIFzaZ+27r7f7dd22446VcV1ySRon/7h9kDb2T3FkLbrbVpJdytviYlvszWQjOl7LmmPlCVU1eavMwXu8UgVuTFg7ZFnveW0eEAr8P7ofQlx5DTlGqxL329cJ6NLmE4PYeuGIsuxVc1oeYXZxgaZ1kBI+z/OmzaghWHhIXpc+fzihvE2fu7b+E0cOV5AHqWyggginWe5EOIXjZv64Lunp6en547He48PHusbfOsRqqEYjlBK47ssUDhe8FrES1rr21y+db0jpfFicwL12O0c+xpSdupDzn0cFnjc455BKwENKoK2kJGuqhFoACdAGHBd3JABBSnOCQKaVOVNiDAygtZGHvuEi1gkJ/pue8McQpO267rPVfdsZAo1ATIDrQXTxTfJWTxtY2skITkSk1l/5LMAaJnil5AKndLPzdFRpxJp2XHP3THpLjZcYCTYkJYvjHi0BBeO3jbHLNtKpgSO80hqAAAgAElEQVStjxiZjm2xjxt2f5MYA+uHx6ysrKTYZXHub0PfjnC7onmMR+LHxalfxIKLsbCIkzyBGCKia2Aphewm1i3BR5RIP5v3HhEjShlCFJvNWY87rtg3Wurp6fn+04uiPT09/3FuJ3BJGYkxleMI0UU4AimTv6MMqWRZdWVZx4mincp1e6LoETP3rQQk8qhs0dlsRlmWFHnOxsYGgzxHa80tN38TNRwxiwWHJxO2LZW4es7AQD2fkWlDUQ6oLNgYKcolhBBUkzFaCnItaNsakw+JEZq2ZTQaATCZTcnzPHlliSOdPZt5RYiOTKcCOVUO2JhVDIYjhPXgAwqBoCtN0xIvwMtAZjKatkYAudFQWxCSNgpklicfJ+8xRlHP5pSDnKapyU2efpeBzd9zyocEgdqc1VcyRf/eOaIIECLZoKSZzVFGE31AagUh4kIKbLOyxFcNdV0zXF7evGuwPmLKkqaak+cFdTVFa42UILXCVjNi9EipESpLzQGUAiVomoYQPG3bJB+vGEmiZ3fUW4RRsRmcLyL2o8fkIqi+TTH4yEBKlg10nXlF2tBmBk1IxqUxCORmt1+ZztJx46+np6enp+eO4WhR0kPUKAlKKSAig0pK4u181/uk8m0VvI4TN48RRUMI/0eZdiIGrr/+mwijaVWG1YrWQ6Ez/LRiqcgRviUKn8rOtUGYHIShkAW2mSPdFKlAD5aZ1ZbBaBnXtNTzddaWl4kxcng8Zri6k8a25EbTzMYUKpIXhqqFumk3PVan0ymj0QitFFVVkWUZ1rZorTcF37ZtMVKBUiilGE8mZDpHKMh0TmNrclPQ2JrowQVLkZX46MizjKpO8YrWGq01dV0zyAum1RwRIqbIic7TescgH6TsTsB6j1GKKARGKabzOYMiY1bPybVBZYboAkGQtlmOcM6luM2DyTMkgrptugzPAMGRZQZrkzfrZDJhZWWFtbU1bFcVdfuJBWzGNMeOm60d4m9v3KSxI4/LHk1V8BEhIc/zVCFFBCmRUnczy8kfF216D9Genp7/z9CLoj09PXcQIgVEi4npThj13ievoOAQMgmC0VuCEyD15rrHP8vbDejS+2PlruNTA/MiQ2vFwYMHWFlZwVrLbDphZWnIZDrBZZG1pSHCN+SpYp2l4YDoPbZtyLMhrqpxdTKFHxQlWknaesqgzGltQ57nKCFp5htkZcGgUGglmc8nRDyj0Yh63qAE5IMB2BZnLbaaMciLFCBvjJEIBqtrUDfJ4N55VG6IAqp6jtICEcE2TQrqBciQSqiqqqLIMqJvGQwLbNNQDEpiY4kiIKNMs+9091AhnRutNdY6fGsxwwGh9ZgyJ7Qt8/GYQVEQAOcdKs9omznaGAiBejKhKEuG5So0Dc4HpEwl8kpElARbzciUJAafSsxmlnJpQOgyWomBIsuoZ1PyIiPTCmsd+fIStJbgupu624mb06kOW8/+cdyWdLm5PdHdXBCOElwRi670i9VEV7K1yBLVt7Plnp6enp6efz+Ly1Lo+kV654kiIpVECQlSboqdNvh0/fP/dqbo0fs4cqU8rmR+Ubu8yASUx1/jFutKAV4kX0mpwU7nm7Y4w7zA+hbfVAgRWSoG1Lalns8ZDJcwWtDWnuFwiCBQW5cyLJsaZxsGeY5tU2fy1aUlqnZOdIHWt0ghqKo51WyCjZ0ratdEasfqahLbvCc3EikCUYJRIpWxK7UZm9TVDJGXLI2GuMYilaKpZujc0NZzlFEQIyura4wPb2CKnGCTMCpCKh2fTyYYY7BtgwKGoyHT2Yw8y5DS0NYVymhCiGglUQImswnFyipaQgyeUTmgqWuEFdi2JS8Kcq3xtiGGgM4zAJpqjhICYwxKpAlkKQWZUTjb4GzDcFAwn03IsqyLxreet+PH29bPtpa+LxolHd1U6ejzD+n4ARQST5pAFt0YiwGsD3jvkl+uXJTzJ9/ayHe3Z+jp6en5ftOLoj09PXcAksgRf9AUWIEPLpXS+AjRgZBIFY/0thHdLPNmhc/W9z6V2UPyGdoaQHUZfaJrrhOPKa1evHO2heBZXV0mxkBuFGWxRFPXmEzjvaUsc5q2SXXxMs1wCyQ+eJr5mNXVNeqqRRcG21agBM42tMGlGxQCUggEHuEtbVOjSxiVGRiFnc8pRiNiXeOrKaosiXWF1IK2mdE2FcNBjpCKONtAaE1wFj0cpv1phVYRo3X3Y0diaPEudn6gKeMAARuHD7OysoqIltnhKcPBABnpmhMd6RwaRSTGQFt33V+1Yr6xTpZpom1omprB8jI4h61r8jynnU9TVqnOiS6Q5wbX1IRqjtaaGDwyGzDavsL88AZlWSJyRTWfU44GxMqSlRnNfEpeFMQQEMITA5SFwXqL0RKjJaGa0bZtCu4XdW9HnV3ZCZtbb/COfo5iIWbeRkLz4muxC+S7Bl+ppC2mZhMIjjW1jUGk7rwsAvxeGO3p6enpueNRSqWmSSGk61JME4XKqDQxyjHVEgu6a19w7W1uNx4jet6eNBW3iKLHCqgBKIuMWTVHOc3acMC8qlkelMxnE0ZliSkyBIGmnqOjJI8B4VoOjidsX1vBtXPG4zHDlW1kUhJ9S6Eltp2jtKSuqq76ZYZzyd9chIBwltBNsg/KkqZqURJ8Oyd4T4wRY0yq+sk0KgoGWcoe1VqjIowGBfO6IpclwbdolZFnisxoqq5BEAo2Dh4gz3O0iIznM7Zt20bTNBAjpdEIGXA2kCmFbxs0EVtXGGNYGhZsbGwwGiWv0vl0wiDPmU8n5FmGbZuUsdo1B1VEfFNTDEqqqsLoDNc0GGMY5BrnHL6tCEJ0Ym5NNZugpUlVSCoH7QjWobQgeNJkb5QIGZPljwgIVPo8pPcxCMBDEMTouswGjxB68/tHnv3m+04TRYhwdIy1JVY3WqamlD4F/dFZvBBIlR01Fnt6enp+0PSiaE9Pzx1DlF32nyR2pe9KacSmMSUQWkJUqNCZNXnfKVZHskK3BlRHzIxSwdDxAdTRmYSLpYtQ3iiB1pKmnqfyKQTWWqSU5KUBCXa+QUYAPEYKqqqiLEuMhCLPmBw+SIyQFwXDQlNNpywPy26HHmLAOkc5HGJnM0bLI5rJhHxQEpuIkhHqKUIpgrXEmcMMBxA8ZVEwG28g8gF+Y4zKSnAt2gjwFSbvZDoB9WyMQpAVJUIqUhJIQMSWYJNAu7JtlVjXCCLDtRWo6pQZEiEKuakYLoRrrQQYgZvPGZQGtKaeTinLkmaygZSyq84LZIMCX9f8b/be9FeS5Mry+10z94h47+VWO8ni3j29Tc/WGgE9mwRIECRNazTzV4z+L+mDIKABqaelwQjQDAbqafTKJtnV1U1WkVXF2jOzcnlrLG5mVx/MzN3cw+Nl1pJFArJDJP2Fh7u5mbmTcfzYufduLs5YHR+zvrzkaLVEAzi3oV0s0G7N9mrH8ckRu+0lfuM5Oj7GbS6wxqAhsFy1+G6TBEtPCIpdLNFuB6HFANvtltXJCdp1+y5R0ShWisYEZBP0MmZ65OZEUdOfZlLlX49KSG5Qk/JmGTQ4rAQohPsMW/OJVlRUVFR8YdhfZAshxFzpdhBBDYKxBtf5w79COrS2Fw6fi2buuQknx2koXKQ51D4dJ8pmu6axBqOOq9OH2GZFo5ajZUPn1mx3W3brNTePVlydn+OCot5x68YNHnxyl5O25YXbt7jardl2UcBdLltWbcPjxw8xxvDowT00KOoCrT3m6vKS5aKhsZbNdgvBpzD5yBWC67hx4waXl5fcOFrhXMf64oLj42NaY2iMYbNZIyK0jcXvLjlqWzREXnh5Gq+rqfDizaMV2+0W1cBLz93i7PQhTbNAJC6gH6+OuXd2j9VqRbtasQs7Fm0LONZXHUerBdvNBYvFgtu3jokFKzs07GibmHVV08L6jZMjLi8v2V5e0FqLhI7jRcPl5Tmr1YqlNey8Z7lYcvH4QVo0DjGlAobN+jIW9kyL4MaalI89PRASGZEm3qoa4t+Yfisa+tRAko4nLaLnZyJuPCY/YaqYfsGdniupD1gFt+1APY0YNBX0DLpDm7Y/v9KpioqKnzeqKFpRUfHM4JzDquJ2HozhKviYs8orjcnFamAuVH4sgB7IiTURxabFdprFgouLC1arFYvFgrOzM27cuEHXdTw+fYhtFrFq56rBGuHx+oq2adhendO5gErKgySW7fqC3WbNarXi7PE9jhbLuMqe+3P+KI5kfYa1lu3uEisG09gYBm6ExrR4deyuLkGEIDHEzT28T9d1HOHwTvEaMG2D855mGfNuHh8fIwJXpw84WizZbDZIY2nblt025o/qNpfpJcaweXBB27aoDlVEy5eeoNGH6y7P8M717k1jLVcXp4gxGLF0ztHt1jjvscbQLhZ8cvdD7ty5w+VlFE5VlV23pm2XrK8uETwhEeXL88c4t+P4+JhdColrWkPw8fk4ObnJowd3OT4+5vJqjXOOo6MjNmePrn22RGMRAmCUR3YUgjgR0c1EQzVmQQydj9XnFYOKQUIbK9BrAKvRlSIa02Gl/LjSh95Xt2hFRUVFxRcLDYM70yJstzsePbjPbudwIS76wnyeUGAvP+ih3KJzlefLY6Z5R0UEFaFZWJwLiAMNgd22Y6ee9W6LJ9BkB2QXwAfOzy+xR0vaWzfxLgpmy0Ubq6k3MTT8antFt9lydLTEacC5EB2iWNQp1lo0BJTodDUWLi4uuHXrVp9Hk/TdbrdjuVxCiJxKlD43esyx7lOYuO3na7lcYoxhvV6jQWKUzG6X8rjGY5qmJQSPMYbN9orbt2/zyXaL93GfMQbvPY2N1edXqxXr9XpUzCr/3XVdvL8pD+pyuQSiS9g5h7WxAr1L1TBzftTy3uTjVLW/Xnmfp6HxeX/OOTt9dqb3/yCmnH3mexFBXcfx8Yrdds3RcgHW4DF98aqKioqKXwRUUbSiouJzIQRIkVwAiNhItjQgYgkhYK2l225QI33Fzhh7M5Cy6ASV3hE65wzVieppn1AQwO/WHC0sqKPbOlYLi9utEWBhBPVbjltFfIf6wLIBcOANrSSxLTgCDjwsGwG/ZdkaNEQymx0UoKlQgcdrIu3W4nbJzaGC99G+YYjVOa0IEhyIsGgE77ZpXICPzlX1G44Wgro1Sqzg7t2GxioaOtyuQ5IwlxPdowYL4B1C+pv44pKPQwIGoWlCrGKqm1h1NUSZzwfFB4m5S9XQWDDqcd2ak1VLt7mMLlhN4xMI7oqjpaB+HV86QhyLbQXfraPrUkBdPKcxynZ9yrIF311iRFg04Ls1ojPOlRICIbkWBOkdovkRkSI32vAATT4GCHggEETBSJxLTTlERfFuh7HRXRGCIsYQ1CdnRUVFRUVFxWdB/tWa/53LuR0DMS+7bUwM3cYkDhVSOPRYwMy/c9ZM8jZOMxAx+Y1Nv7kaomCWRbQs2mWBLhfPvLxw7HY7WDuC83EBVmJUtrExNbcJjqW1OO9oJdAapSGwVYdVwW88jVGC8+y6DQ0BszAE32GApRVMcICLhX28TxEdIMETFI6WC7rtZhibCOoDjRF8t4sphIxEp6IGRBUNmvKIh54nWIGwWxOAVog5XLtN/DtxJysCvsMSwMPxwtKtL2KMiaQ8m6m6vHaBVsBvr1iY4gYEn7hifAkXAnjPybJBUiooUY1/p+u2ko+L4qgRwQcQY1gYAY3RQketQUIUh40xOO8I3vfPUpk6ITuFp2K5JrNBWYhpTkQvF4SnOUjjcen5bgxuu2HRWNR3NEZALNbYmMKhz3mk88lPKyoqKr4EVFG0oqLi8+E6DpOJVNAYdpVJGKkCusZ8oKIpjFlD2upoKxqr1kdvnvYh1YdEs1S8Htufb2POUzWEFBYVZS8dnVP4DAEwff7KSPal+A9ShO2LxD4SQ/Tzq04IeQU9OgM8AVEBoxgXc1NiFJWGZFYYnBhIOj+2PX55iWJs0BzynYm0pPCl2O9BNEw5pGQQnGPgVnxBQBK9zVsEmybRKElAJY25yAGr8cUnTXK/lRBlSlGDmvhZTTm38U7GMK3sthxcl4aQVPJxu/vbHOJlMASCxNnXvl2Zab90d7o0Ho/J2US1QcQhXgoBNCXBFYnHTXKNVlRUVFRUPAvk3NhGifwl8x9cHxV96CdSjMzuj8xBopIXdPTZJC60vrqKUSsIvrGp2FNsDyNsg8N3DrvzGKJgGkQQqwQjEAIhFdoxqrHwkXfgtqCBEEwMuw4urlCqxrB1GRZ507IzZD4hAjRJ/I3nmGJcGInpLyXNV86jEyBIk3haFBg1+MhXEu+UmIg8FQsCI3GROV43XZ/h+Jg+KfMujeen3vbXmJyPSbnw0/mxn5IKYtrEyWLOTqNFzs8sloqk8UrKF5/Pj9wstxcrYTk0xMJTkr7v73PifgGNunCevzRvKsQ8oEL/XOTnhpTj1opJ5+2PT0THEUqJO+X7qmkxuqKiouIXBVUUraio+NxQ6EVLIOVklL1FX6Og+KHQt0K5Uj91ifZuhhRmn8x8g9h6ILynP0QVMQL4JMiGlDMpfXcwfEf762lyQho1I1E0C5eZ8MUTsnCWEHIepkJ+FSFIJL9RGFTUhJgmUxL57EPUBqKuo8nM0qVOQsLNQDN1CO1XNImHgyAd8pvC7ByY+MIxCQ0v70mPEB3B/fEahd9Y3EkIGvNbhV5ITAycHNqnk3/D/JPFzQPb6NSNIxkeqpDu63CdvD8LvOWYcxgdRpNRwSDBJwE5vikYAh6fUuNGB6lWQl9RUVFR8bkRF/A0iZ97P8kp3JtC0IK8Lhj2fjaz4zP+YA18JS8q0xdnkn6B1eQFT2JEiWqsEi7p+OALmS/1JxhBNGAEGokL355A8INAqBrdnCIxh7lqFEqNaPqNBaMBEUf/q6oGxCCqGAErmhYvlf4XP59LvK4CxqS65sXnnII89sX1XE1TFXQ09HzRYPtF90wdIgUISfQMvXioksRYtBcDjRpCFmPLLVlE1P1tEozjdX1qL8551H0DgqTClPleZQen9sJxXBru65cSAqjzhOCjWEpeCNdkCYhn5etp/zzRL+xLuh+RxyWRPZkbtFiOj9uAlSgOm8Q3pSfYA5/Oc5/7XlFRUfGLgiqKVlRUfEZkN18KQUIBOzpiVDwpCVJ53T8LV+V2XxBNVcZzdcvMXucNoiOB0BCl0OwAjeJXIsBJUNNCGM2i4xB+XRI26QXPSKrjOI2JJHgcTlSshvfjT60U1xSjMWelUcDhkxtUg/Y5p6y10T1hZHjRiaPpryeJlmq6J5GIG3JS/dj7yGhNFguJ+TIV35Pa6DzIpD7EVAchTEh+JvF53OnFKjtr89uHaCpEFPpr5nsTRvcuHNiaNFeHvs/XCf1zdX17xfH9eabvc6wmH+ddk+g6aLwe1eiUVR3ctv19PfAsVlRUVFRUfBYEZMgFmdyOWqziZl4jo8/Dts+3ngTM/qcSegEsaMCK7cU2hD503jkXQ5tTwEWfxzLkPqW2fegXoFVi6qCA4kX73JpOBSNKUMG7HbYDmpagaZEaj4SQ3IPRfagCxti0yJoiOdJcxNQ8Jjo1oRc6Q/pdzlvTNFFATGkEyuxLcaE7T4iJLtbMB7MbM31Wxtv8PRIGfpq2OdZl9vx0XL8tFrWzOzdvYx8noiID3TBpqVaSyzc+MxE+jd97H12dObQ9jwsFXwqljPuROJ+YKExnx2eAPieqTc+DTQ+dRaIQqhRi6BgDtzZPn7e0oqKi4ktCFUUrKiq+MAQGMbAkO0Z9KnyTD4ykMMwISnMk6RBxCoz39590cDiqKvS5taQnZr0Am94GFDPqj+mFtvICJoaHSSR1RlIN8kR0UY1i2vRcSav8mqVe4uDFRBdGch8ioL3QCk0ufJDfb9II8zhtZrKJ8Oex2UyK04k2nyVJEM7iqGaHSHYA0IdkEXT4rJEci0qf9sDESYrzOCl41Ttdi/vWy7hqyDVz8zTleT9UCOIgsgM3H7r3POnsx/5FMvlZSzE7v8yQXkqnTlxSztG9ql4VFRUVFRVfECKPyr48QH36CYt5GKVfKX5SO8PvafyNzdEo8XxVRjknnfN4H0ZcLv+e51yjiLDZbVFVWgUnMWTao/gUZu/FE1xgHToExTtHFxwNglmCS4uzLQHBoSHyMycxrFxEaYj5vKMoGss3OUlFMDXE3J39SGWPe0bBdxB+hxyZ0guiiXhRMoNhrkpeMuYTvo/YkdF2cKMeviE5JcLBFFAivZdgaEt6T4DIPs8u839O/+X7V37OT9O0D3kx2ojpRej+uCQyizGYMMlZOwwvIc7PlEnHNX7Tf18MenYuKioqKr4MVFG0oqLiC0BBzIQ9sgZxhXq8Kk6/ep9zQfWuBo1OiZwjKYuXOadRDm8aXyEdE/YF0SgaJgKnw4tBr2upIYgZtTd4FstV8rgnf1Pm6dIUb1WGNWXHJ2RyPibPIiYqlinsSIxBjGKNwZjkAZ04LDVbPSYYHK/Fvj6BfegVSIl2kL3z+i3jLZlEzxwvavDJ3RFFVjO4MEVHnwcBmjSAPI9DAFaew73+PwtoerFMz0hfoCI7f8Pgw53CVntoRUVFRcUzRM+jDiwe92IV0R0ZNc4hJ2ZPFXL4tAhBNboni8/Bezrn+qruqOJDjKrxIaAh4EPoj0t5ZmJBSVWCgheJ7eFRsYiJoeiqMfRafUxP40O8Xuss3pgU7h0r0asGvMS8ocFYgvOxPQKNRFeow+OzgxTtXaHDTAzi4G63i65GE6N6phh8nTFXq0k5540KQQIWmUTIQEgRN3t8LFku03LqeP6DFLnzi1zrxX3L96O8vz7xKAmJrw5r4IDGEHkteZNBNRa8UvUY08SUAZgkhFpUXbwnokOuUo28My4y+37rncaIJmkQo/S56dUQfOLDiUPNZW4f2NzwTeTtgho7a4qoqKio+HmhiqIVFRWfE1PZaAgfH0Jk8nb8neYVY8k8O+fUihmLcphWznUUBchhFX7k7OzdggWxTP8VBa/kypRh35BzUwhM3H8i5MyfxVXiCCXmFzWFsCoCIYut6aUhj9/E4KJYuRRATBJskxBrYk4qlcG2mUsM7BFHBUxfT34ovpCulOdqhJFzNRRTJFCs1ussSxUOuVFUYxgX2X2SjhWNomJ0xpoiyC/1cuK+NOm4gJCLLAzXLrHnOZjtV+xbfi2ZXo/BMaqke5EcHxIdwxKkuHR5DZMcJSbmUa2oqKioqPjMCJN84QPyQurwSxYxpP8pF2ZlEOWU0YKtICmqI34Oeetj6LV3gc4H1Ic+Z6jXGFHiNe73GgjO03kfKYo1SNNggh8K8KjG7O0a82MGBLFN2q+oGIKxiMb2PTFvplUt3INCkIaABcm8zCcBM6RiToAabIo50emc9eH0A98MIYwWWeP8JQ6qSahLxTKji9Tgcu7U0byljJgFXxWNOT9NLteYjs/8UFJBIjBpkd6kyKK0oB5ySoCZh0Azj6Ify+AIHf7lMYGJ/VRJgnTkZEYiv418O+V+TwI0Ocd95l6J30aeoyA28VJLlHxTFE3isZLGGSbPV2wr8cp0z5T4fZg+1KN7OL+/oqKi4lmiiqIVFRVfGHJodZ+nMomfYXRESEKf9iFM4xChTI4HYpW3uZJoFjuR4YUhruTLSNekJ2dZzNzvs06Etd652rdpRqJiLOwZqXhJ3kRM7zjoc6v2yfHjsYEcxhRzU8aF9pTOPkAQj6jEop8iWJPzXtLnLs1VV0fhUH3YVnaDpnGn68epyvmekuVBB+fBk9ErznniiU4FTWlWZXiB0/iipSHmK9NRG09mu5/OHTqIwfOO07mq80UBKTN+ExmIfJyf2JWxc3XIdVoLLVVUVFRUfB7krI7DpzJCBIbIljnk6JfMiUpuFEKIURBFOHjOR66q7LodItqnH80CnQ8xp2jXdXvh2SKCbSzWWpxzBE3LniaWE8oLzsYYus5hTdOHrYfEDSQEvFfSyilBBBeyxzL1WxwiNonCtl8s9yEW9RFiEcdMYoKATSmQLDHE22JjtE5aYB9VQycKnMOc5YXQJGAWRFATx4mczRLjmJLwGCcm9ruvSh8doMa0BanNUUMmcaYGr11Pi7IBIArKeZG29J0mbh1C7wRNlyZy0SGCKZ5n071L5gI1o0gnEYvYKEKr5udLUjtDXyOfymJs6PtkjJlEg435VV/oCzCSIrWKeUsPTn6wnoYaVlRUVDxTVFG0oqLis0PBSEOgS2HZYEzDzgfEGGzIq/D0YTOxqmgWGpP4OVHnyvxX+6H4wzHZ2ZjJZM652Ts0JSedd6P9EXYUim5SGFJ2WoQUAOSJnTfGEDQWFgghYK0lBKWxNhXoAYS+cAGEvvh8mVReiQQw5hgdRMt4eiSSWYPNFUcRwYoZezZVUwGB0L/0DIWJ4qSbdFyu8i7pc3/BWOq1CPGfvw8DyjCogBGbPkfCHF0IITkNEoEvybKOBejQi45FuzN2iUNCacyJlYt85Rekob1YLCC+TqVKXsMWCDiiiSa6J4Z0CqmgEgFrSC9gcfYVJWgH4gf1vKKioqKi4lMgL8hK/o1Wn4TACO89gRALJxbByKSwdWuj4JjD4fsMMElkszYvGkdB0Bdh8Ln4jldP1Bbj76J6j9vtekG05GImRUeoDzgfFwYlfjnKSQqeEAKNEYLvov4VqV/kNmIQDTQy/GRrX/BJsHhQjwYHBHyq1i5iI8ciFvUJsaz9sFjci51Dvs5Q8L88sVFHNJgiB2feX6Y7yu7SLIgOkLK5VM19vGSc+V2KkU+OyUFrVaEXafcfjCh4ijH9nI5z9Wexctz/aU52a2PG1WFxV/pF7Pj0JT6UV+gz+U03RYid1bn9Ghe++3mQXMU+QBK9+wKekhbgy+cJxegyTeeY36VAq4qKioovFVUUraio+Ozo+VTJNiOCFkVqUn5MJQp+kRjmsPknCXFP0Y0DbfiZ44bwqgBqJ+enqukCjZg+EX15TBmeJT3RTGqSXysAACAASURBVDNgTMpdVbgRy+uboQ+ZZ/ZiZbxIucFY2xNsU5B+kqsghDzC6UjNKD/VYIfYx3XOzP3vCuqf5jDLi8xs9WBV+CkOf3+9c/RQ+1mNDolgD59H2wSPYRCWlextll6gjc/J4AS+biwVFRUVFRWfDtNfOmNMHzpdRrBkDpJFu7K6uBRtlUJlCKH/1+8rY3iM6UNp5sLN8/5ygdcY2Ttm+tlQugCHgj/xu7Qg3C8k00fCxL/LNm0vWsbF3Sgajs6TIZ9q7uNcnyJCnzanPKY8di4P6RS9ptgvNOeiWKScqvuL+mV4/4hPTkwA3vvR/eojciQ6Q0vnq+m5J/19ttaOI4pGbUjPj+I2itmx83Hrw26UF1/xaMgLz6kIZzYgpAc0VrcPWMnjCYSgIwHYGBNduhUVFRW/QKiiaEVFxWdH1siedFgS8SgI9TU63dNffhLa9SSUhL4n12V7aZvJpQk6OjbI/otBLniQyWM+tyy0lMP2TXJ49CQ4HCbtvfOh/JcQ8nUH1XmW1Bet7e2J/Xgy6f88eFIo/FNl5bzmtj5tov5yzq87ZvT+9mk7U1FRUVFR8QUhhEDQGCweNacsosXvp7/5UwGudHtmcS1j9HuoMrhFE8aC4Dy/EDGTz4d52CDOeUriWIqCs33bu2b5d7O3f/768+f34qwxe9fM/G167Fy/po7Nst3rzo9Ozv37p0nUNIVTVER6kTMfa60dtZv/DiH0gmoWS0tu2gujyfyZC2nuibdBo6PTJBE36MjtOZcLt3zWSi58yM06OblaRCsqKn5uqKJoRUXFF4pIgKIrtOc8e2Kosi9Jzjs+DxGqufMOrcjPtz/Jf1Scc8h5Oj47+ixKYW8g+Gn1PJNQI/28jPo3Cl2X0QvCXvjWpC/RITI4KnoH6jUC4Ghc+mwF0V80XDcvZTXZft+X0KeKioqKioo59Pxnslo3uzBbiFHZlVcKoeU5mZdYY5OANnaRlsfEc8e8JLeXMV1snuJJC5Jz454TS+eOy+3PccDr+hWjdXSW702vMTeH02sdOva6PgbvZ89XH+9D0zSj+5Hvifcx52sWTfP9nvYnH9M0zUhQ9d6jqrR27CKdzltu3zm3913Z39KNOvccGWN6Abg891D6gKqLVlRU/DxQRdGKiopnjqlTNO8rK41HEjX+fp8U7wWY5aMn20PH58XoQTyMoUjldcOYJCYnKMRq8/mqkkO+zBBOlNubuiBykaR+VT6TzhnHR98XkZEwN0dapZBkx2OY23dIED1ETK9/WRgOfPIhzwIxzG6870lC5n7EViqMIH0W0qdqp6KioqKi4llCRGKFbwwYQ66IlAWlzg2iWilu5X8jt2cRbRKyKNeFXmDLQlluCwZR7PoolPmIncxlpqJguW+66DvXzvS6cwvfT8VTZvp8yGE7FQ+vO2/6Xbntum5vsXvUziQ8v3d0tuPrT4XL7ALd7XZ70UllKH3btiOBPI8tO0nNgZz+GSEEnHM45xCRPXG1HMshUXTOcBBCIEgoIp0qKioqfv6oomhFRcUzwVTkjCvzh46b/zwlq9e5/fI1rvs83ZfJaiajpdtidKzsC5cxnEmuDRE61J9BFL3GLXsN+e77cWgipm3t9eH6dp8GuVjAl41P6zopMesYSePIjpzP035FRUVFRcUXAVUdwucVCCnHZIhimfNhj1MccliW3Cb/K8PrD7ke4/7DHC1jKk7O/T29Thkifp2rc05gm7v+3Jin7Y4Xh8djnbb1pHEeEm7z39Nq99N7I9bMtpX7msXLLI5mnprbaNt2nPNzZhzZ6akaw+1tKgzaNA3edwfnDqKo23VdL4qWout155VO03yeT67YXhCXgMoMv69l6CsqKn5OqKJoRUXFF4bMkaIL9EnHxgIBU5/ilIYqY3I7m/vogPg5J1KW/wxDji6R6LAMxFql8dT4QjDIiHFrknED9olvSVJzoSaZyWkVRc3rQ7GmLzx7LxpPEPD68Y+D/K8959Pi8+TL/7yi6qd3hs48S8zN6+frV0VFRUVFxefBbrcD3eGxsea3RhdeLkSEXO/kLMOqSxdfFke990/gGJH5zImDc+Jb3n/I2Tl3ziEu9zQL3OX1DrkdD10fBn5wnePzuvmZOl2nwuh1hZpEJN5fpgL00K8y5+iIt6Z2F4tFL5pOizKVwmr+l8XQxWLR5yMtApuGceXnKyhWDGKbxJclhfbHPvkDhTGvc5L2+8z+va+oqKj4eaKKohUVFc8cU5do/3nCia4jSU9yiZZt99cozimTzUfipoiavXOMiUFFc6vuU3G1fOnI35W5k5R5Mv80+6b9p3CGPq3D89CLStn+dW08kbR+ya7KL8rFORVGs1s05hYNPEkVfdoCTxUVFRUVFZ8FzjmMOjyKiikKLaXQ9OJ3ai6vZO/Km4ihZS7HuWicvM05LeeEwUNC5FQQve6YQ/zikNt1iuv4zdPwxTDjtL2uX0/zfdn3Mudnnvs5fjpXAAnifWuaZm8+yvu62+24urrq837OFfosHaO5H23bYmcW1ksBs2maUV+n4qYPQ/qGqXArInRdN/pu2vcaPl9RUfGLhCqKVlRUfGHIXLEXHxP33nN/9qRy30E5PW6OIA/Ect99kCtlisiI1O23I1hjoEi236+wm+zu3L+uZFsp2vPJwRGgONchTQxRMhLbHxyr8bjQD/9JBQWkz/9FUWyhd8/OVHAtSWsm5bBP/EMI5Bs0vFxMxN8nkFZ9gng4HVv5MibZmvtpMD1+cvnrXKvZFdH3RxWVyXMooRfEIfRTrighlM/Jp+t2RUVFRUXFp4G1NoatkArWICOBzdgmuTnLn8aBBzjn++Mh//YJkB2mh8LiTc+tpuHdcZv5TugXgfM1psWAyoXofP70X3ZcTuGc612NGZnTeO+x1u6JjSX3mSvkc4hv5b7m8PJp9feSi+bxlCHh5b9SjMyh79PPsZMHXKa6LzyXoeg5B6wxpu/DHEcuq89PuXAIAdEw2pfRi56TQlDT78UUfZ5w0PKeTs0DZR+MMYl4spdjtaKiouLLRBVFKyoqvnBMw4iyy1GMQCiltPkMQoOIeL2joDxmGlo07cMc+Szl2nLlXop902v145mOcfL9ofPHn5/OoTCdjznHRnnMdN7K4w45RJ/Wiftp8aTwtutw3XlZVH3aEPzyvs5+n9yicQ4Cojm4Ph8QAEtMsFDJe0VFRUXFs4P3HgkBr4kpyfB7aozBB1AdRNJ5AbNcHI3IHMG53aiq+SDsDcLWFFGcs0ngG5yAORw7C5alKFqi7Ot2u7120Rvoi/tYa2nblsVi0fd1WghpjktN+cPoeN3/Pot5efzXuVGnqZOmx5b9K4XhfE4orp3Fa+89hMGpOecuLZ2/GVPhGegF3um18z4NYW8huRzDHE8st2FmbkvONvdMjq5TI24qKip+gVBF0YqKimeCSHYHUdSIRNHJCKYXmw4LgofIbgljy5X0LIoecl5mG2tJ6ob+qSpqopPCTEVZhheJOeFVzT6pHxF0yYR2Is4ZUAYSruy7EkbkcbrPHwrznxBkKcKkRMhKYklgnySIzn9/vaD7JEHUPIkVK/s249Gl90n9fO/md8Rw+fSVyGAY7dvMf+y/HPY26IqKioqKii8YU9Gtd0X2BQEHIXIq4E0XSg8tnEZkUXTIF1k6E8tFwJIHOSc4F8i/jzmcOxf2KcOnM8o+Ns3YiTkVEHOhH5EY9XN0dNR/55zDmGbC/4Zol4I0ja5b/i0aRtecztF0Tsv7MnU9HlpoLs8phUxjDGIHR2kIoS9qpD4ek0Piy+tMxzAVPac8bSqI7t2PNFWauM5oOyVQBZ+P8zf0ZY7rXSdYaxFBhTyBB1ZUVFR8CaiiaEVFxReKksDJSHCKopNQVl0fk6EpAZ2+FIwvpKNE9iWRn1u5P9TP8u9DK+NTUXT6r8wxOUsKsxOTwpE5l+F+ct1P49wc9/2wQDlcJObOvO4ac9+Nye3hY+ecFZ/FkXrwvuhhvfTTtB29nzHHbXaLHkZ0iT4prUBFRUVFRcXngfcer54g4+rzudCSD9dH0pQO0DlHZg6pLgU5iA7DpmkKV6fMukZzGHd2V2Z3aBl6DvsLygO/uX7RtG3b0fi8971IGkO7B3FyLOLOCb8z88N+6P70/NIxOxWdpw7bvfaLxfOR6JnObRbtKFy/v1Zqq0w/ULa1nx9//Bzk4/P9nI4tQ2b2zzljp/umztVD5xya/ym/r6ioqPhFQBVFKyoqvnAMxCmR3nI/MMhZOs5LVKzuR4fjvjhY/h2JYpkXKZ+SiW08LgQtzi//jVf69RoRUETQkmjL8M8WRFAVVCf9zm08IYfqnIh46KUhks7+yNFx2fFhUs7U/H0/FjPkxZzjrYfE4fTt8FkPk9ryPhzc/9Ta6KSd/vqT3XvXGs9dqWXm5zN+yOMw1zpPKyoqKioqvgw455DQ4QkEBIJPHCoJUdL0Tr+pOKaqYKQXLWEQ6bJjsTG2F+u22y273a4v7mOt7UW1qNPN/zDmvJPW2l78y4JdWd0e9hd7QxjyYU6Py+7QEtl9OoiVQ77OUqCcu9Yc32qMjAS6UuTLbU5TE+S2VHWUHiCfk/Oflt+X7ZYCaxZIy3NEBDHDOVMB9JAztOzjnGt4FpP90+PKdspxz4micyJoaVoor6GqePx+BfqC8xd/VlRUVHwpqKJoRUXFF4pDTtE5WubRXoSaI7HXEWqAmKPdTK65v1J9nWuh75+O81NOXQfAWBRl7AQYz4EZfZ/blTIXpegewZy2JTkJfYHROCbXm4ahDe3Ni7GHSOchR+foc3F/y37NtTN3/kGifk1/9vs/6d9TtzjuQ3YCz/Uo78/u1IqKioqKimeNLF66oARi2qEsPqqANZaQ3I5Z/Mz5PLOglT9nwS4Ll977Pn1NeV4+Z8yZbNruc6ymaTDG9MJezi0K+6JYFgSzkGrMOPx7yv2yUDmIqKF3ocb91+f2Ll2gc6KoGxVPHPOLUgyd5u7Mx+V5Kr/LvHIapVRys+Fa+7zPmGFh9lCh0LJfU5E07586WWfn4AmiaHnO3DxOud30u2mhpnLs0ecbyi/59AyuoqKi4otDFUUrKio+NxQduSBhcG6mDxS+vNExveA0KKij76/bGlGyUzTnEh3I4Th8bC6sSoqqpsI+ecyUrT9+pv/ltvgmXsea8Xkj1bUYbj6/JKXFfBxyQBYUtD8lOlXHYm92d8qMi3ba90Nipczcn7k+Xbf/SaT8s+I6Ki0iSNC9ffm83rOsMc/V3MvToXYrKioqKiqeFYbFW8EmEc25jp3r8G6D1zAKY8/bLAiW+S+zgNkLaoxD2pumGQlwqvth7+XvXilQliHl+fq5KFLGlB/kQk2HOMch3pDHVlaln5u3Q27K3tmooS9m1HVdL/ICfRqA64S/aZs5FL6cm7nrDoKmjKrH93PNIJBO52cq4pYi9lyf5gTffjtNAzShNKM289yX7YX9fpV877rq9Srm4H2vqKio+HmgiqIVFRWfCXNhxkIMURajIGFYye81T0FEe7Vx5AwwCppXvCfh2kbjeaTvVUZ5SW3KL2qMGZXEGZHSwlXQF3oaHW8wQQkSx6ZGxzXG+zD/wgWQc2L1AwK0cDAUImgWJ0fjSgWQ1CQnRkgibz40TYVPzRgNyW2awuIlFzkwsWoUhlJfHtyeARWFVDV26A97RDiPL8hQCCk6U6Y5SSWGz1+ThHMk3koM+8NI6qumawtoQb4FhABlIv4i92k/g6LIE0o19eFk/fzFv8tXqXx+nO4wukX5PgqKpLasKqp21OeKioqKiorPjv1UNCGEfqHOGoshhlyv12sur9Z0XYfXQQQrxcvs2Czdi1m06xeVi9/3vC1/470fFxPKfYJxJE5fNR36SvGl07Nsu2zf2sXo+ofEu/L88vplaoBDYmUpImYxMoudjRlE4xzKnq8TCzntF5iaQ2637N9cvsx8H8pQ/XxsnjNjzIjVXBdpY60dVa2fc5MeEkZhSPs07eN1Yyz/NbI/P+V8z92b4Tg7GltFRUXFzxtVFK2oqPjsiPbKWFk+7fKh4+joNsbtaHKuJKIYFVQQ4go5GEKKSI6iZxShBItoWxBMh9gd4DEmhnIJLUJc4beiUZyTKBIaG9seOgiiElemScJcL2qaQhUT1OT9TETAELU/jY4NMU3cpwHFJcE2ET4kCbCCqsGoIagbhFM0CbpR+EOETiyIxUigUYW8wi4tzoIm8dNkDVRtFD5NR/BRFDW2IXiN8yMG8DEHWWPAGDR4PApikLxK37sZ4ji9BjQIYgxqBNc5lsslu90OUNrsFlEf+250JIoaHTtjsyAaHZlJCA1xPqNA2qBdQMVi7BLVQFCPkRCfCfV4F8dkjEUx+NBhWot6R4MgOqjAyuCaMNbiuo725ITN2QXL5ZLgfDzWWLrdjiYE5HhF2G7BQNO0hG4bHyXbEnxMmWAbg8GD61AF26ziAx0V3IqKioqKii8AaZFTlGbR4jYbNt2arfOoi4V6uu2Oruui8xNSDsr94jvZSTkVpcrFxhL7qXcAdJSTfXx8zDdaRgWp+j4AJGqKfSxGf81B9BxyaZb9UR23GfIi6uT80pU5TfczFSlL5IJQLBZ0210612CsSTwRbBsFWyP7P/C96Ot8mvNSNBXiJQ3T3PLGGNrWFmKoG0RrJPIOpc8pmudmrtDToXFPw/Xz9afHqGqfSj33oes6OudomobFYoGW91015mRX0KBxAT9HQslw38p/kF3Dvr9OXuzu2NElM0AM64pz570mDl9RUVHx5aKKohUVFZ8POia9xpiYqF9a2iS+KQafzZOq2ETGfK76bWKGoegCNRiiE880WeyMwpdIFNlMiEWPMIJqoA/OT+TMJ63KZFInMQeXFzAqmJ44ekJal5dkZxUyidRhVGl/SKQ3Ez6x8UJR8AwoJq6AQ+y/xJxfimDExL4aouswuyQhzo8ojSpBh8yjGkIUkyWABJRAqyA5KkkEaVqEFkIinWnMGhRpDagn+BDzt5oYPuc1hkFZYwi9LTWZP5tchEkwbUOXCG3bLHHdBmNBSsFYkpBaPApDeLr0DDkafbM0GiKpDg6xLYLBuR3k3GTiCd5hG0sjit85ZLlEO4cxgiHEirwhtauKmuHFQ1XxztEuFlw+esRquUREsQuLeo+qo10toOug6xAT72VQF1/k1MY+20UaVMBt1jRtiwg4r3TdfGhYRUVFRUXF0yMQuUCgjGM4PT1FN+esd46dDxgNvdtzuVyOChHNOTKnYtq1qWzmejVx+s25MfN2LwLlKa5RHjvt19O4CA85S0uX6LSfZdGp7K6c5uTMbc05L8sw8WnBo0PjPeQazeLq9DpTJ+l0bNPcqtMxZsyF5pduTu/dyNmZUwaUVeunz840dH+6naYTKI8vXbSeaDyYm5e4nZ3KioqKimeGKopWVFR8Poj0wloWFK0VGmuj6xMA00efqypGA6jBSqoe3wuEJroxVQa3gGlAmiImPLs7U6g7YHMJVqPJwFeGs5vsyYzNK6mt6FY0lAWW9omtSHxhideKzsiYi0mieFZkplSJYmMaKGqiJIpJbgujKCG6WwG0Se0GbN4lArJI8+lpACeCEt2kwZg4XoWdC9i2iY5Vn0iySXO8IDlE41w30VqKqqfxgkdjoYaQ3a4eY6PHNgQgWKxZELqYBsGIiakRgkeMx4gBbHJDhD58n9RzSUI2Eh2z5fMiNKgNqHdYowS/JeAx0qCY1AHQXYeIwZoAuwvUK8a2GLU4p1ibn7043yISTTaksDjvWLQG2xp0u6HrtiwaE/vlDDQrdp0j2AZrDdp1GJSmMWinqLU4t0O7Le2yBWPRAE6VxWpZXaIVFRUVFc8EZ2dntGGLiqVpGprsBu1zhO/n1By79gbBLIpaFKIYDO7LeVwnak5Fu6fBIVH10L4niapzYuM0dHu6L89FDj0vxc05QXQ6zpHAF8aFMqf9zaJgmZs0X2/a3lyI+7SQZ04ZkMXLnBKhL741GXuZDiCnlxrPVXQYR8evps+R03q/L34O48uO2OE6h8TSOYFaVQm6f+8qKioqfp6oomhFRcXng6SQ8eSX9JrFSoEit2YvPIr0XLzQIodPKVQqimpEp6iJ4WTx+ySA9iE32oto6VKjvmWHqTFxZVpyTkvJDlEgh5PrIHAGASua3KFDXyWHhCXhts8tKZn4Sr9PVYf9eTgiOT4Mkmhsk2NVsajYNK4AGjAEDIYghkAMbbchCskLe4xKCgUzYKyi6qMwuFjgttv4AhDLvIJTtPOIKI1piOkGojM0j8tocrKqRwIYPELD7vKcxWoFQVFfuEuzTzcJ1fmGxrnIrtP0nPRji+fFNAodSEe7MEhj0a4jeMW2bZwnt4OTFWw22NZA8BAMLSbmAC3E9ig8p9BBIYqgN45hfYkYZbFqoDGw24IDVFksjthqlM2tFdS52FcDQT3twtLtFLNocZdX7JzBLI/6IhEVFRUVFRXPAtZaFosV2AZbLPbNiVBwWEichlk/jag519acO/RpMXVaTtu8rv9zmDpZs/i4X6V+7HIs90//le1N0wlMx6JJVC2Pn4bwz+X0HIRVf3C8c/enzB+a227bmGqqdA3nvpTbqYCsOs6ZXzpos8s4O02n/TgUjj89przm1MFsxODyfFVbaEVFxS8AqihaUVHxhUCy6pfgURpybkwz+o4U8owEBmUyfqESYnx4cjJIL7YlCmcEQkj5QJMUO2iZsUgSPjlKowArgAaP2Czh5U6XpM0QjCLkPFwUBZRC3zZor88OeUbj1iTBL5gUJpRWw4e8VDb2ebTirlgNKTy/Sd7VGIaP3xILCilqlEDT94HkeA0+ipi2iQWpgt/hQ0CcS7m4THSnYiH4pEkqSAc+pPxVTXS9RqtrEhs9hEtEHdp13P/wQ1791nch2HR8kwTqiYtAPVkJDUQ3gvazrhCyiCyI3wEdhi7ORfBICEgw6LpDbBNF0NOHnD5+yHrX8fJLX0PMEbJYgbrk5DXJIQqqqViSKIulhd0VYbfBhA7ahvde/2ve/dnbLJYnfOuXfoOXv/1tJMTQsaNFSwgOtlcgll23YbVasTCKri9Rt+PqYsvto+fQ4IaHrqKioqKi4gvEanVMG7YEYjV0n1LjZKdo1qGmYmf595wYel2o9yE8jSv0adoshdFh8fTTYSr0laJo+S+7I8sq9aXwmVPtzOXePCT0lWM0k5ytc0LhtI2pc3JuXNPPUwdodrqW7ZQCbCk+5vNLkXWuX6WbNTtSD/WnLN41FefnxOWp61YSL/8s976ioqLiWaGKohUVFZ8J2ZGpKQ1WIDoyY5EiYnh1wXlG9CdaJpM7Mwe3Z4dmzJ0VJBbu8arYmEUyhnb3VcsD+ymJTL8/JoVPop2CkRAlzhTOPYR3h+Q6DSl0KIBEB2fI4VFqRgIqKYeoMW3qdyLSfcGlPOgo2EkO7ye5MDHJQRqdoLmIkhoPNFFQzmH+ohjRlFp1KNaEgNvtUDxtI2ADuDUWh7WG4DoW7Qk46DpPpwErYLMLtXM46TDSxgJJ0oI3sc8CGAds8ZtTtutzPrn/Ns/dOWZ1dAfT3EqVs0Lvxo1qtJILSEVHRhOLV6lBJfmJcw7S4CB04K9i3zsh+CuMXWBY4LYO9Re0q5a/+csf8tO33uD+g8f8zj//l7z86i+lfjr8doP3HtsusCnnZ0wZANp5XLejvXUCaw/B8dMfvc6PX3+d5194Ee8CR8dLbr78MheXF8ASYyy7x49o2iVHt+6A24Dx0F3RqvLxe29zdrrlqF0wVzG4oqKioqLi02Mc3jwW6OgXG/O67n6qn31x7pAj9DoXZHnMtO25684dfwjj/jz5+LnQ9ennUjQsxcFpbs5DLtWp2DcnXM6Jyaa4P8BIhMznzPW1P9+MBcs5EbY8vwyFnwq4pYiZjylzis7N4zTUfjp/0zHPiceH7sU0TUCen9y+V8XrvvA6tFcNpBUVFV8uqihaUVHxuZDSW8a/VemL8BjpNaMoiBVCqmYilsXC9E9K90AiiSIxtDyaGGPB7yw+Bk98kWhT/LeLYmhuL2RHJSCKxaMSRcqQ+qkQCz2p9CKoaizcoyn8fxBYc1kmkst1lwTTBg0yBI9r6MXWeGmLBoEc8p3mQNSh4mKuUlFEG6ADDEFD/4okGmhi4c60w0Vd1FgaI9B4/MUDzs7uc+vkBHvzJqbrCJsO0xzTSIvLFVxFQDWGfzchOiNZxjB4tcnJ6aNgKR3ry/tsrk7Bn3H68COal1csOCIYg2BRo7FwlSjg0oubpvyrIQnCJjlwTZwHJYqiOC7uf0zndzTLBdtth5gFN49v0zQLXLdjt7viL/7sz3j77Z9yebXl269+h5dffBV8B7Ll8f2POL+45OjGTZ57/kUWyyW9AI2wu7rk7N6HvPDqVwkPH/DWG2/w8XvvcfbgEb4L3D454ddfvMPlJ3e53O24c/smb/71G9hmya//578NrYXNBf7ylLsffsR7b7zJex/+Mb/9X//LQUCuqKioqKj4TCh/3IeUQ957rMYCiY2xGJvcfMEnrjVu5TpRrcRcLs45zIV8P03Y/fT6h8893M5UKHySiDvn+Jy6E6fC5FS8nIqE2Y2ZUYqsMfx8Xxgs226aZlYMLY8vrz83/uucvdfNTSmSzo1TVbEzrs7SjVqKsPm7kYg6M5d9WzoOzy9F11hoyeKt33sWqxBaUVHx80IVRSsqKj47kvZZ1uEehdAUjobeQZockNH5GEPFUZ+KI0mOgYZUuElTQaOecommivAhpRqNTsT4XS8jpk0Om3JEL2uuVE8SM9M1evHSE8SgEgje0Ighv6SImvRXcrZqtqMGCIKqRYMmB2gHElIIviBhkQTHVJJKPYJHdDuIakYR42NhJrIL0w/CW+hocq5ScsGA2CbrK+5+8Bb3PniHr7z0Il/5yldZXzkuN8rNO6+wvPkcrQhdCIiP+VVpbcoFawjZ8AUHuwAAIABJREFUHKoC6pDQgW6h7dhdnbPbXnKyallfnYPuUN3iuoBdHCcjbsx/KniyixYg7Lp0NywYi9AQhVEIYQOXD/nJ37zO5eUlt+88x+VmS7fzfOUrX+Pll1/h5vEJP33rJ/zor15HgaPFkj/5oz/mu9/5Wzz33B1u3DA8vPs+9+4+5MbtO1gN3L7zfCo8YEHh/Xfe5j/++/+H/+lf/2suzs55fP8B6uH89Ix33niD1fKYX/21v8V7b/6EB/c+5JXnX+T//Y9/ABiMV3717/1ddhcPefjwPj/83vdwzvCj1/6S/+K/+Vef7n8rFRUVFRUVs0iLkRNkMUklReJo5B5zomh5zpx4eZ1AN4cnCXFzBYOuw5w4N73edaHeU/Fv6kQs2znkcpz2pazgXoaQz117Kp6aSWHOQ+7JabvD8fuFmsp/3vuRKNk/C6kt51z//TQXaAhhlDZgOibVIY1TmWIgC7/WWrz3oxB57/04rN7sO5vLe5idqrnd0inqjPT9rKioqPhFQBVFKyoqPjdCKgaUSVlPRjWGV6vsE5/o+DR03Y7FIv5fkRhD5130TRjFu0CzXNFttpi2pdtsaZoG2yih84CD1Ql+rShC0y4I3To6F1UBCygsGmga3OVjmuVRJHYI4gEJ2KMF3XqNaQQfOqxpMX33leCj/qk2uVzVJz5oUOdjuLak0vYSMCYQc2XCbtsBDrtYgYsk0CwacNvY/90Gjm+nAkgOgo+EVD1BGoKP+5rWENYX0Zl5dIzfRaE3+B26u8CfP+T87ge4h3dZ37vPX772I37j7/xDXnzlG7DbEaQBE3O9BhTvFSsN3U5Zrlq8D4SwwRpFGuXs/gNuvXIDKw0P7z7ANAucPubq4iGm2bI8eZ6gBlWLcx2LZYP3HRYF78AKBscbP3qDr3/96xyf3IRGCdsd1rSI23L64C7f/6M/5Gh1k80rX+MvX/sbvvb1V3njtdf5rd/6LX7t13+FH/z5n+G3jhDAdcKj07v8/u//G/6H3/lv+dP/9BccHy1o7ZKP3nmLh3c/5h/9k3/GLgjHx8dgDO/85C3efftdfv93/3f+4T/4B3S7wHq9oxF4cPGAh/fu895b7/KDP/8+n3z8AburS+gUoeV3/7ff5T/76Tu8//5brFYN//Qf/2N+9ObP2K43SHK8VqdoRUVFRcUXDWMMBgOpyGKOsLkuJ+hUtDwkKOZF1evamubsHIWOm+k54/ajKDbOaTmEp+f+Fa7LifCX25iGdZftz4Wrl6HlZfj4XL7Q7AQ9JBY750bnlyJnCCHW65yIlqW70rmhIFbelyvFZ+FxGqo+CJ8BkbhgXYqL5X0wpklipfYCaro7aX7276mmSCpVkMYSQmDnHOIj7zTJ3bpzLo4hBEIaRz8XfU7RZnTPsjg7CKiBpmnS/AS87/qq9oGYKqtt21HnxEhfcqByq4qKii8TVRStqKj43IiOwxgkjY3ECGP6SDARRs7RWMwHsIaFXYFoFL5MF49tYkEkszK4bgfWgBpWx8d0bkvoOhBH53bYrUJ7i66LoeBiJeZ6MgvQBnd1ReM8oeuQLFYujtBgMQje7dDtjra1YAK4gHdbrG0I3iCmSXlAbSKdluADASW4LU2zRJoFBJNeWgIEhw9bum4dA8cXwGYHHszCwvYc3V7x+N5dVIQ7r3wDc3QL3A4Tk2HifKwM3zYNbr3Gb7Y8/Ph9nDq++t1fQYLHNsDxgsufPeLHP/wBr9y5yebikjd+9n3cZcfDDz7i/u2f8NI3f4lgHe2tW2w2azrXsWoXWBqaZYvruj51wHa75eiGYbFoOHv3PfCBh5884NatW3x0/wEhwFe//h2CCqsbDYvVCV3n0M5jbcwvuju/YHG04PSTB9z78D3+5off5zd/8+9ydHTCy698BazD7TY8+Ogj7r3/IcfHd/jwvU/YdY4ffu8HPP/Cbf769df4ykvP88H779JYy+nlFc0ivji8/dZPUP9f8dMfv8nm8oyXXv4Kj8/O+e/++3/Bv/s//y9eeP5F/tk//x3e+9GPuH/3Livb8v3v/YAH9x7gOkGDpSOK3m/8+Kc8uvg9Prz7IQ0B7XbQgeqO3dmWP/zDP6FtYLls+F/+5/+Vs8sd1tyg2+XUDRUVFRUVFV8sekFQYtIdk4THmD0oXOvkhHHxnRJDzslx9fTpMU9yQR5yhw6indkLAZ+G4pcV4/f758fOxmuconN5M0tReDo3qto7LaduzbnxTtsQiTzzutD28vrT8V83f6VoO73u1LF6nUN3LmVA+V3XdXvfT4solX2f9jumlB9cttlZmttrmmYi9O4L84efoYPDqqioqHgmqKJoRUXFs0N2iMo4jEdS8Z1uu8W0cSW5WS5SHsuAqgc8V+dXHK1ugFhEDLurK9qlwbmO9rjBLlq6raNdNiCeIErwHq+ORgOuc6yOFwS3jlXXg0IrXF5dsVzcILiYLD+EDtSDxNVxK0roAoKNqVG9QcVBaPJSOwBW2hg67yVVehesgNKBrvnZW68TvOfrX/0WN24/HzW0LnB2730+fv89rh6fcXp2xSvfOuVX/s7fxSxaxBg0uCiGqgc18f+oF5aHH7zL6cUpq9WK5156mW67Qc43GNdxZC1m5zj9+D6P7z/g1W/9Mm++/jrPvfQKL33z24TOc3X6CLtccPPkhPXFJdqtMRia1S28c7RHRywsbE8f4b1yfn7K5uIBDz+5B8Hxza99jVu3b7MQy9XZKXeeexnXbWhN4MG9eyway+3n7rBoLP7yEus9Fw8f8gf/4d/z8N59XnjhBf7JP/sveeGVr7I5e8Rfv/ZX6C5wtrlgsw2obaK7wnne+9m7vPvOO7z61a/z/s/+ArcNGFHO1uf82t/+VR49eMj56Smbiwuuzq+4/dzzfO9P/pTXf/wGJyc3eOHOC/zwr17njdd/jIiwvtzwkzffwRjYddF9sVgdc7lx3P/xO6xOViyMITiPCTFtgtOGs0vH83duIHbB6dUZ605oTm6gdkkVRSsqKioqngV6ISn/RyWlqoE+b3rCIC6ValJ0BIYwyfeYzp0KT6XgNsWceDWtbj4NVS9D08t2eiEuCKhJkTbFWAANinNl0aT98ansC67l9acibHn9pxFN55yk5Zid86MK99O+TEXbqUiZo6oOzXF5rUPi9r77V0bzPw25z+cBOOdH8xbdnkTHqDHJrSq9Kzi3NYTQu9l8o/m+Z9F5bu5iSoj9lAY5vVUVRSsqKr5sVFG0oqLic0OJSecVBZ+LAYxjd8IeyQm0qwWEgO922IWNIqpGtyfA8c2jGGffRfflorWwtBjvoNsBHrftMM0WEUvTGhzQiuC7WIUdAl23pjUdb/7oNb71S79M09yiNYKXgEgK3dIdqGe7PmPZrjCmSZKXxRAIPmYlTZWcIpm0AjuH+g7LAprolBTfQXdJw5bTs4d0t2/B8YK7b7/Lg/v3WC7AXV3y4IP3uf/gDOSI737nOzSrFebWCaIQ8FhjuDx7xEnbcPX+e3zy4fus12suPrnPrRsnuN0VlxePORHLt179Oo8//Ai36QhOcJsO5xytNbz1479mdfsOX/v2t2HZsn78GAEWojHDADvUbZGwBGtYrlYsV3DSvMqbf/Uxd27e4OUXnufGyQ26zZYPHr/Hb/zmPwDXoc5jVkesz0/ZKdw+OQIMf/7Hf8Lzt+9w++QWz99+nvff+Rkv3Hqey9Mz7ty4ie8c7777Ps3iiM2Fo2mXXG623Lx9G0wL2vF//Jt/y62bd7CmpUm/Vgu75MP3PuT3fu/30fUVu6s1YlvWm094482fERCMtPy7f/t/s95uODu9wIjQNgsur9bxZahZokkcbVY3aZzDtC3b3Rb1hoVp8U5Q04Bd8cnjc+y50rZHGITTizWdmhreVVFRUVHxpSAKUZHTDJ+fnM9z6vKbOiOnwl8pks21VfZnGv5dimCHcmz2f0sYpVsawq79QRFwJDraww7Mab+m/Zhzpx4a13Rf7lfTNFhraZqmDxMv29lut6P5z8gi5bRfpXg5FVDn7k/TNHvfl5/LfKBzoujTnFvOb5kXNIfL59D+su/5vCelL0CePr9tRUVFxbNGFUUrKio+H56U+0cEmFTpzjzI7UAEI1FE1eAQPMFvuHfvHl956WsEbzGLG1HBWrZwdY61HrTj8v7HtIubmGWHNeB3WyweuzDobkOzWLG7umIpHrc+56O33+SV529z55svw26LkQbndrRtIujuko/ff4ej1Yrl4oTbt1+CVhDTpAr0nqCZ2HnCdh0LMNkWggfnoO0gbLk4/QTt1jTacfbJx9yyLe7yggcfvI81nsYY3NUVfr1hd/qQs3sfw2rFi8ffgtbinGPRNJzcPIZHj9ldXPLuT97ht37r7/P+T37K7uqSYJWbJ8dc7DyPPznj4f1zHnxygXPKo9NLFqslf/rnf8Y3fvVX+K3vfgtCh17taEOgaQxvvf4DXn31VZa3X2K1OgYT2F2tWdjA7jKG+J+fnfH1V77K1eUVrDzP3Xqeb33tq5j2iLC+oLWWj954mzdf+ytQ5faypbULXv+L1/jmN7/JvXufcHl6mfJECb/3e7/PN77xDf7Vv/gf2XXC6fmWzoPzG7CGR+cXHLklx8crfBDu3v2Eo9VJCvfaslwtuLpaQ1AahCBLRIX11Q7brmhMQ9suubi44uLigqPViqv1Brfd4ZyL+UytpXM7ghi6zuGNcHZxRSuwbFo0GHbBgxHUeYjGZnzn6GiQpmWxPHrCg19RUVFRUfHZoCFGoAQJMXxes5tunOvz4PnXCGHT76fHTsPc83bunEPh94faz9+XofNzomgpMk4dmDG35bywWIZqZyfnVLCcE0Wnx3Rdt+cCLcexbBeISO+szGPKBYRKUXRuDnK7ZX9KIXKaM7XsK7CXXqAc25yonD/ndrMTdlpxvpzDQ8Jt/m4q5JbXXywWe/NcHjed7+H86hStqKj48lFF0YqKis+OVDC+L/ZOQSxFBvEzYUwqFe86bNsiywVs1og6aAJGAx+//y5tgBde+WZ0nbYN4ewx5s4xXD3k7gfv8OiD93npla/zwvJF2pXBuV10FG42NFbwV+csmpbd4zPeeO37rNRxce9jbixfoLn9IkE97WoJuoFuw2Z9znZ7zvbqlM3Vhl/9lb/H8hhobyDGgoAQ8BoQdTTNDvVAewy7QLe+ohUFduyuziBseP+dn+I3huf/0W1effWbfPCTt3lw/z5/52//Bl+9+RJ/8zc/xl2c8eDD9zA3b3Pywoss7tymaRaE3RZ/fs5i2/Ha93+A8cJbb7yJWbRsrs44fu4W3HmB509ucfPoDv5W4I2rd5Cm5d0P73IVOpZ3bvL3/+lv0zZAI8gusH18ysZtOf/kI+7qmm+++CK6PmO7vmB16yZ0HYvbJ1x98DEv3XmBo9by6N5j3n7wNl/7Otx58Ru889oPudye853vfIevfvebvP69P+X73/sBLxzf4C/+/Ad0O88f/sf/hIqhlQVX2w1//dqPePDoIZ/cf8T52RWXW89lp8kM7DG2RUQ4X2/ZbB3WLrCNcHp6ytHJDXDK+uKSG7fucHG1pjGCqmHXbbh94yabzRpjHB99fI/lYkHXdQgGa1t2ux2NXdC2Sy4vL1EjNNay3m2wR0eowGLRIKKETQz7ulqvWWjLYhmLhfkQ6Hxg6ww7v/ty/jdWUVFRUfH/O3jvMRoIEqmWphDyLIoeqr6eUbow5xyTZfj2kwTPuVybo6Ka7Itdh8K/+zZ0KKJUCmr5/Gn19Ol15kLbp7krS0Fu6pycfi7F2bKvZV/KPngXnZC5yFEp6k6LI5UYCk6N+z91qM61UV6/LOQ0nZc5HEolMG27bOPQM5Hbmgq55XHTivP5XGMMjW3omiQKJ9fo0I+DU1dRUVHxzFBF0YqKis8HAZsKLUFBhPCpaFAUvbQgZCEEjIJdtOh2iwi47RofNig7VivD5uqMRw/vc+fWc1jxcHw7tuc2nD+6z/f++A/Q0zM++sm7/OZv3+KlX/4NGkCvLvnovbf52re+jQ0LaIWP33qLP/oP/56v3DnCn57TXVq+8w//CbaNLtb15RlHJw3WeO7cWHL66BHb9QVX549ppcFIS6yWZGOKAGI+pRAu+PijDzhZvsztF16lXWoMww9bNOx4dP8uS2uRxYp3f/ou/x97b/YsS3ad9/3W3jszq85w7+2+3Q10A2igSYAgxSEMiqAlSrYjJMov9l/hcIT+JL84whF+ocKWIhxhhemQbBkkJYAgiJGNid1o9HTn4Uw1Ze691/LD3llV59zT3WRj0kN+iBN1z6mqrMysatTKb3/DP/iNG/z+7/wBX/3qV/hP/9/X+G//+F9w6/gGi4sVJ/fuoIs1xy9/ils3buEE2ibgveONH3yfe+/doV8PPFxc8JnPfYob3Yz337/Pt//qu9yaHzMLc3QVGZLnlVc+RTx/zGJ5yjpH7j26z4svv8Tz3oFv6Qy+/e3v8Pjh26zOb/Dqa6+RxbPpE03bszg74+zRI1595ZOc2Iy//tq3uHF4RIzKk/sPefrkP3D3/j1+/Yu/xkEQfvKXX6W/uCBt1nz1z/+C5fma5XLNbH7ExXKNb1qctNy9+5BmPkMt8N3v/bBkvLZdKcw6bNlsBg4Pjki9so7K3BwpGy54FotTwBFCx3odERrUeVabNQcHN9mYQWgZUmLWBYaYaNuO8/Nz2nZW1BveoSmCC8xnM9abCxwJL5lZJzgyaeghZsR5DmYz8JDimtwPhBAwacgqBAfPsP4TJkyYMGHCx8EYyWIA+4SdYCKlGbA8EOAZpeO1m/wQe/JIqn4UmTbed5VUG5+7TwiOj91XAe4TluNznHM4cc+QcvuqzA/ajy1hR770t6tE3v7rj+rNq8d/lbDbf92maS4pRff31TmHybMlUfvHcbXI6ary8ipp/GGk5Eepgq++/j6uIzjH178ufuC617rus6GU2V72lLhmBlaLnHKqO8ReY31V7voG8+HvdVwTJkyY8IvERIpOmDDh42Nsl2dsRs2YptLgbX1poEcRV1SjNs4/VsoCVk+esjy/4MUXXyIER8iJe/fvYvT89Ps/4F33E07uPuLLf/BflecExxtf+xrHNxtkE1k8veC9J3d56ZNf5MVXXwOLPHnvHb7+Z1/hH/2jP+Ll3/4SLBcM50vixYo7p0+Jq8xzt87g4gyeu8nJvTvcv/8uv/Vf/Cadd5ASy4uLQqwNC1I6oE0zsAwu4JzgxCMO3n3zp3znr7/B7ec+zT/5x4dwcASLC9aLExYnF2gPn3zp0/zma7/HD/7mx/yrP/nXBOc4ffqINjj+7b/9U46Ojjicz3nnnZ8S54/59G/+FrOmlFDpsMQ1gR/94Iecn1/Qr3o2mxW4e/zozZ+gTcf5coUewkGjnDx8Sh8T4fSUxydnLPKaTox//3/937x463mef+Fl9OlTNCY+/7nP8uD9Nzg6OOadN3/CJz7zGXK/4f2fPOSF27f53re+yfLBqzTi+Oyrn+fOnTt86Utf5j999aucLy548PgBOSYe333MyckZp6fnaIS7dx4w647IKpycXTCbHbDZRIac6NoZgmOzHsip5KMNw0DUTBeKlevp01MOD27SNjOSJswE5xucKY0PqDkWqzVHxzfpc6ZpO3I2oia8A+8blqsN81nLZkho/ZCKb1BVUhroZgdcrM5pGiH4EqHgvWdIEdRomoCZkIisVhsODlpmsxnrzQZpGrq2IcdJKTphwoQJE34+MBlnqaIGlT23jbNSRvRBlvTryKz9IqEPsjCPRNbflRjdf+7V+0Y790gKNk1ziRDdt8WbGVLVl+4qqcbOXv9Bx4ooqFViUlAr80Sx1e8Uq2b5A63gY/v6Pok7ZoMClwjaq4rHfZJ4n/Dd38frztf+cVy1qV8lkq8+96rid78I6oPew+sUqOO2zDIijsZ7shloJpvhRcrsriW2QcxKfAOQzXaptq6UMDnnqTUAZFWcSMnz95UADb6eU4fW/ciyixxg3N+JIJ0wYcKvEBMpOmHChJ8ZogaWwDcczlv+9N/87/zuF17mc7/+Gv7okLTeEA4P0DyQVGm8B1X+9q+/zv133+Wf/uM/4v6j+3RdxxA3fP/7f8PmyQmLxYp8suCLL73CjddeI999wF/+u3/Hpz71MrZSTp+sOJgd8fJzN3j43b9GVfnpO2/x+O33eV2+wcu3P8HJ/Qd84z9+lWEN61VCwpqXnpxw8egebvmY1cVTvvvVr3DsBj796qeRZDy4c5ff/4Mvk/PAO2+/wRe+9AfY8iniO6SbsTlfcP7kCU/ffsD5Oye8/zfv8cn5LWazGS++eJvWBWZyTH8u3H/nDqunns1m4J333+f27Re56BOslZuHB2QCG+DWSy+xwXFr7mFzQeMcb/3ox5w/PWE1RJ5erDAT2u6I+0+WDClycKOj8wekLCxyj3Qt4oXHJyfEGGlo8L1w+7nb3H3jbX77t34P5z1f/9pXuH37OT7/G/+Ah48e8eDx23z287/DbH6Ln77+H3n9L7/FyeMn/PX7D8lRScPAZt3z/t0nnJ4vWK1WJDXefPMhzz0XuX//Puv1mlk3x5xnHQ11DQRYx4SJIM6Ts4EpTmO90EiIQUNAktG5htAESBH1O1udieBCR86KiePgYEbKG4KUYd7UcGK4elXZdXPUlJwV37SkcaJ3gojRD2skCD0RzCHSQBawDlMtDb8oqpGua0iaSX1GXEfOnpQT3rmPztOdMGHChAkTPgC10ggQbFzAA5wZKgLii0MGyFIu2cS0Wug/3D7/UQTnVYXkSMztP2Yk0fbJu61tmkKC7W9vS/QNA4d7UUoGOO+3+ZtlmxmT4r1RvdyEPn63Xt3P7fa1zBEqgHjMt+XWVZJXDWcl0glXyFdzu7PtUJxCI1zJDFWsloWK7chO7z1eCvmacyZriVG6akHfP3fZEoKgejkXdYyWMjOCK/lTqoqmtH3c/vuwzVCV8cRUIrf8q7iXtveB1v1CBCdlJto+bmTZDYIvsmRNEcMQAy+FBDXV8rsTvHOFsLfaJWoUQrQJqBkOT3DgpZCgvh5nzLm4xFx5/7MpyTIxJ6JFrKppcW5robft+z5xpBMmTPjlYiJFJ0yY8LGREiXDsw7vgrBeLfjJ3/6Y9YO3yMOGz/3aZ2lfeB6GdbGEe7DU89aPfsxf/vlXOHCOv+k6VBMXixWf+MQn6KzlxvwmZ4/POX96wvH8AJrAD7/3OpvFkh+//rdkjdy4cYPDw0PefOPHvP322xwf3eTg4IDj2RFv/e1P+Ivw79lsNtx5/z7L5ZIQOp5//hVU4a++9nV+7x/+Dnff+ym2GXh67xGffu3XCa7huRu3WV2siDGi2VjceY/50RH+4BA9P+Xxnfu8/r3vsXpyztnDc05OnvIf/9+vMMQNv/u7v8sXv/gFdAOHs9u88eA9vv/dryAiHBzd4jOffY033vgJF2cntDHzfHfAYIZTR9s2SE48ffMtVqsVf/v66zx++Jh7795nud7gxbNKPSXEfsZ6NaACTZ8xJ+Qhk0wRNZIKzmC97DloI9/4+rf4yY/e5Ne+8Guslwte/+EPOGgPCV3Lf/1P/inLh085Ozvj5OFTvvnVb9B0LWJCyoYmI6mx6mG56cmDktTImvBtYoieTEe2hlQvnGJOOKQoNc3QOumaGqYCkhGqUsQcpiDqgDEnK+8GYwuoJSCAlOG9QItCmaqoEVcuamy8CPFFKYKUIi8rFz1FsaBQuHk8YAiOgHMgljFTROqgjqs/DUpbbI724RekEyZMmDBhwkdjDGe//J2ilXhzSin947LSL+fr1Z9/V+wrSa8j9vazMvdJ05Eg7YfhWqv2+LPZbLbKy32r/r7i8uq+X83YvG675fGGSlU8Xnr9IiLd/qJFUaqUGcl7j/cB5zxBisNJxANKzoZqQpWqoizzg3OhLtB6VBMxZlRTJVvHeaPMFSK2/d37BrNMiULImAkiZTtS5xCrLY4lTiCAKKZSXVey/R3JYK5EBpgDUYY+gSiCxwfBu2Z7iyj9JiKu3C+Oemvb2+CukLVc/gztyNhrlMECmd175SrfmnPeqkFFCnVv4shmKIYIeAmYD6QpfWjChAn/GWEiRSdMmPCx4QJ7GVgV5jh5fEL/ZMHTp0/543/xz/ji8y+QLtaoKs2sYb1e842vfp3TkyULVd67+1Vu3brJfH7A7U98iiwNd+89ZrmKGA1PT5ccpff51vd+wMn5mjxkbt9+judvfwIR4fxiTcrCnbsPOFtc0DQdbdvyzrv3WSwWXCx7vO/YDJnHT88ZEpycPeVsueL+gzvkHLn4VM8P//K7vPDSbW7feokc4WB2TE6KI+DbIzi/wDUdb735Jm+9+Rbnj04JEkgZ7t1/xBA3PHr853z3e9/n1q1bHB4e8t7798ip2LI2m3MePHxCaGbgGt6/+5jf+p3f5bXP/zo//NGPePed9/nXf/JveOWVV/jcq6/y9O5DVmcLSJmgkOJQB3jHet1D8JhAcg4c5GiogatDKOKIKbFY9YiHew+e8Pj0DAFiSjS+KE4fPTwhpp4XXniBnDM+zDHx9JuBmDPOhIyw2iSyurqyn9n0CVksGWJCgSEmsoETIeYydOciESBTHW9VKDGWcpm4kpdWpSE6NndVklPr3zOC1OxaL24nKRhzGYS9TLZyayoYguaqlKjXnoLgpBCbzsrzBYevShxUUAawUEhcjETdlkHGY4RJyjBhwoQJE34h2BGBlO8hd5VFumrZ3v37uvzP/fsKns3K3FeHhhAuEZH7FveU0pY0/SCl6bi9fYzZnqpK0zTXPu5qK/2+QnTcf+cc5nwZPa2Qu97K0iVqYLlk3VsGy4VutrIMKzicuUo0C1nLfJCTkTXXeSHjXVk8lZzxJgiglgtpiuBtVPaWwAOzkvsqI7ld5wqrtyK+RkcJiCNnI1ku85AWC3+N4UfVaJoWqCSq7Mjb8da/Mw2uAAAgAElEQVS5sL11ju3teH87k0uPZ2t8L+RtHmIhSa9Y9y+9D+WEX/ocjJ+RrHuFViJFYWpWzl9d0C7PS/VxVUnq6nn5kOzYCRMmTPhlYyJFJ0yY8LFgFEuNwU65J9C2szLEDpnl6QU/eP2HfPqVz3D4yivEJ0/4zne/xfn5OQ/ef4hpw5AzfVKenm04yoG3fnqXdd/z+GRF1x3y6OmC/+V//RNCCCWTys1JtuHeo1OWfaLv1zXPyui6rliVvGNxtuT41ov0+QJCi29nLDZnvHfvAUcXS0SE7377R3SzhtPTE7rmTQ6P5vyzf/7fkJPn5uExd96/U5QFdPz4Rz/hS7//ZU7vP+Lu+3d5+ugpn3/ti9x57w5JPX00VquMD8pnX3uez77263zta1/D+QOaNtD3EcTx7vv3S6HQ4SEvfHLOkB0XFz1PTi5YLRMP7z0mbxQZYHm6YnGxRIcySOds+OBwTUvse5zKOF8XVaaUIV4NcoZBE4eHx6w2GxDl+PiQfhjo+zXz+ZyT8xUvvPACfVKOj5+nHzL37t0jhEDsI2o1A0o8ZsIm5u1wqwaKsOo3xNqKG3NCtVjWcx3szbQoOZGaQTUG0ToSVrSeUohJw9Cq5nR1cBcEk/p3DLHyOwKOSn46o5RgAePfTMhaixio6g0p90tVmPhtyG25GNFaZKFaVKplf4rCIVu1gMnYuPoL/09swoQJEyZMuBYf1T7/d8F1Fvrx79cVFm2t83vq0RFjluh++/x+gc/VUqXrVKr7j90nQa8+X1Wx0dYNODUgl0mjkqJlTFCcr0SqhPI9n4saFBdqZMGOqB2jQUcXi6mQNZGzIJK3++NcqPuzW9B99nfdEo7OhSvZpELbNiVWYIwXqNb6soWuRPTU30crvDh36fH7t+MrWyUzNad6f5ljsLR9XCFZCzlJFdTuqxsuk9l2zXuYt8Va28+AK5SzSZnVvNuVhTkr1wlOHN48yYRh4kMnTJjwnxEmUnTChAkfG7lOWN4V61exHRnDJiJDxEvg7Tfe4tu3vsmXv+x47733+OG3XmexWBAXA8tVyZY8uvE8fd/z9HTNydlbuCZgbsZinWhmNzg937Ber7l58ybr9YbgAk07Yz0Y7eyI2WzGk8cnPD5Z4L3n8LAlhDlPni7oBxiSo48DuA7xDeu+lhhoy/nphuAPefedB8TYM58d89nPfgZnLd/55uv84R/+IU8envD+u3f4xPMv82d/8ee8/vrrdO0hd+88QNyMrIHV+Zrj4xv0/Zq3376L93MWi4GYhH6I9H2kbTqGmBgGxfnIyWbD5js/5Ad/+1Ma7zg5OWfWzHj69IzWd5g6ludrYlbabk52JaPTi8dCQ18kDaiW/KuUd7a0rEbOigyZIWYQJS/W5ULKtzw9X9I0M+49ekIInoQnpwHzLeuYyJkaHwBFbeBImnESqgIgg3fEpJgUlUNKJSMMirVtTLIa9SxuvIjZu8jSMe1qvBAyxQQUrdpQ2RKWZlYaa+tz/TaE6jK258D2lDR7A3ixrGm1s0m1vFklQ61a3mq2qBlZy/EkihVfcegVlc6ECRMmTJjw84JzDtGaJbn//VW/Jz9KZfdRLeLle24kRMG5QuSNxN0wDJcUhPst5c4VRzcjUVaJORuJvZHM21ea7m3HObctXrrOTs/+IZttCcHd8Rsm5bvYWVGHFjVoLqTo6DFxZVFXXF18peS1ZhXMF+WnWVGImo25m2Ufk2ayXib/xn334tGcLyssx5tRaVuzSr33hFAs+DEqORflpEPwIdCEUI6tHtd4rCO5yTgXFa53S342IRTy09iSnWq2Z96q74uU8ilBduSqCDFGsMxVwvnqZ+U6UlpE8EG2n8Ux+kEF1JeT4UPAVzIUM7yWLNe6Bo77kED2SUA6YcKEXzYmUnTChAk/N1i1IseYCNlYnC/p1wPf+ebfsFlGHj16xJMnpf182GScb1mue9LZGvGOnATxjuFig28bPIH1JuN9gzSwWEVCmLHqI01K3HrukOVqzXqt9Bl8mGFO6IdMmB1werZAgaQl0L1tOxJFxdo0Df2qZzY7wDs4uzjFYfzV17/N3TsP+M3f+g1++tYdXnn5PhcXF7z99ts8fnDGJz/5SV66/TJ33r/P+elAzEbTNDSzYxabAVVBNpEfvvEWOQurzVAynnzLYhNxLtDNjljHgVu3XmCzWaH0HB8egDRsBsVyBHvKjcMjXDPDSPTZ6A2SCyRzxDTgXTnnuYYz5VxuvWsw8eCE5bpHHBzMDxAR1ptVVdYCrihsccLFcsVqsWA26+rwHsu2gi9kZ1V1Ou/IaojzxFQa2L0vNn6cYGqkmisltZhgF/FViE7Ty7lhV390bz4fc8+2qhFVxJcBPGXF2WXL3/ZzePVzefXfUvJIi+KjXCCqlrw0J1byRE3RSoSWiyVfMr2kqFgv50ZMmDBhwoQJPz9sC3bq19uOnLqeyLr63I+6/zrbeoyRnDMppWda4cdSov3nX1WSjj9X80ivqkzH19wnRffVp/uZp/v5lmPRkuEQG/Msi7vD1YXQjCGeujiriAkewUuJzhFHWfQcGTpRNNs2s1Ncmatq8E/N4iyZnsU+n+ma2da2XuYBt7W579vdnQt4L6QEqiV2IOfIMAy0swaZHxFccbOoVVWqs22m6JgheukWSGN8AdeToprzlgQdydWtItU9O3dd/dw8owTde3+c6VYEAVLOi4PSLbBzDolpLbwq8x9aSrCiC9C1u22b8SEc6YQJEyb8wjGRohMmTPjY8PtDjJXJ3Xtfshp9w+ygo+97Hjx4xNHRDVarFacnCzQmQteiCi40xDxmR5VCG1wga2kr3QwDbesQ35Cj0rgW58HEOLtY0XaBIUbWfU+QhuADQ1LS+YLGt0XdGBq8OLJBvxlwQNMe0M0bLhYLvMDB0S2G9YqUM6dnS775re9xeHSTP/vzr/H8redYrSLvLu/x8MEJi8UC5zvMAl0bUE0kNYxA1sT5xYrjY88wJA6PbnF2doGqcnR4A1VluV7Tti0PH58gAi8eHnG6WLOJymaz4bmbx3THx7z/8HG5QDHo48CgRjObQwj0KdLWvCyzUDOeRu/XTu3Rdi0pDZycnjObzfAhkFMitB2bvqcJHevNgGLM5oc0bdnW+uSkqAGcJ1uqig8hmzIMqRChXL74GV8zq5ZCBtPyo1utaFVglIugUC968h7pefVCT1WLZrPe75yrJQVge0UT1xU+fJh1DwMfyvEUezwosQz0WrSgfszEEoeZQ4iYOcwDkn7W/3wmTJgwYcKEa7GfKcoe8ag6ts/rpcdexdXynKvklqo8872oqqSUSis4uwzQog4tZNzV2/G5V7Mpx1Kmcf9GonW/0f2qTf66Y9m34l/6+7guWRWvoKjU73MB81VJWZ/mMYKCk6IWLS9TMzZNcbIjhi1rdakUl0wh+rRkggKo0TUBH4otfyQxjVzyQ52h2YoSNZdX0aRojrXtPW9f1zSB+vK8rSK0kI5bkpWRXGZLHuZUiq5KoaXVQinbtsMH5zGxkvVZ7y+RQGwdO1u18P7no57/4J7N/NzFLDhSHMa/Is7hFcTb9nznlFByKd/UjBQam+DBnHA1E3fChAkTfpWYSNEJEyb8bFDKYOrGgcmT1Ig5sdlEZrMZWY2T04til0LIQNzEYgVvWhQjDZnZ7IAYI+1sznK5xEzwTUtKZXhq247z5ZJZ05bSG1W8a+g10TYHAKzXfbHQz+Zs+kiMESeBlBRzss087VOCrNW+LSxXG3zwDEPkIBlnizNE4OjoJo8en3J0dISq0Q+ZIWopIsploG18QCWzXq04ODok2KyoQhFWQ0Z8Q9N5Ti8u8CEwmx2gqoS2oWsa1v2mXIyIcHjrFps48OR8QTTHOiomDtfOCVnpU0LVcOLJOZVVeHHVaK57GViZpulYLZaEEJi1c4ILoKApgiqNm2HZaHzL8mLJ8YtHtL5jsTgnSLF7eTyiUguSfCkjslitcKEUE6RiPYfamKsQuoaYIqqG6qgCqYb6GtCvY3HEeL1xncJTqpF9lI86w7nx4knGP5VmWep+alWnZiOZImpkit3enBBkvPWk0S5oe3Z+zVhOdP7yRV8mYfiqkLh8UTphwoQJEyb8vFCKbvbyKq9Y6D9KLbpPNl79KWTks8rNfTXnSGCOisGmaS4pRYtrXi6pOPcXInc5nVW9mfPWMj/a58fXvI4Q3SdCr2acOueK6tByuUW3kTZZILtC/Kk4Rmu35bINXx9vlnEenARcJQDFuRIZJKU4SQHNiolWpWXGieBCVZ1a0UmSFdOiBC1xQ3UROUcg41xx8lgqpU9eyuK/ADmmYvsfnSi1ZV7wiIyZ/VbUsVJUskBVvQqCx4vW6IKxbb4UHkn93UlR1nqpJLAri9HifclPvaJE3W+5H8leU8Fkp6Rtx2JK53cqXmNbuBS8QynnwJzDCYTgapzAjCH+Xf9LmDBhwoRfPCZSdMKECR8LJUUUxFGGJ004H+hjIpuQFHxoGZKC9zw8Pa3KAiu5jAbid+2mIsJmWJfbzQpQco51UC2Kgr7f4JygWrKcFGWxWtdBXEpzui+De0pKqmH6SQshagYp7XKgkinSFPIPMTRnQtey6HucD6DGYrlBmjmrQRFzqGayNeQMLpTCoZgyitJ0M2JSvHOEpiOnRD9EUCPFRGg6cELMZXD2Ziw3C1wKuOAZsqJDpGsalv1QLlrMo7koDDKGF483Vy6WcqFC85B370slCoME8pAIEpCqCImpTKGOgI0qBjNc42jdjMXZmqGLrFabkpvlPTkqbeiqpU6JKdK4Bov1IkLrxdtWdeJwBnEVkeAL2ZnH97hc5HgZW+LZXnjJaPPaU47ovu29XkzhHL5pCCEUC39O5Jhq+ZJDvCsFr1aIY3JpnffeY1nJSfHBM2/ndE1RxQ45sVz3JXe25qeKC4V01aqUcRCtFC35ebNVQ0yYMGHChAk/b/R9DxJpXcA3Yau8LKSgr7Ev1xciAXUe8lulZSn8cXt5oWFLgI6EZ0qJzWbDcrmk7/tLtnnvPV3XcXx8zOHh4baUaN8iv78f+7b48THj66sqIYyLjuPssJsFy3Zc/RuX5oJyPOCoZJxlsiZCCPg24ETQXOY/q83wzkoGqlhpqBeszE2OUgDpBe9D+WkbREq0zmazYrXalLnBe5qm3dric1R8G7aRUargfZFyxhTr46oDKisOT+NbLCdi7OmCIGr4BgKyp6yVasH3WMrbczP+lPNS3hPyjiAX9pSducyKtpdFJHVfwEHWskq957Ypn6Vt2BE5p61S1Tu3iwVwpYTK5TLvWc7bfXNOyhmX+lnDyK4t5CrlJRVB887JU05cg9VopCmUaMKECb8KTKTohAkTfg7Qrb1rO5iLY6ir384ELeYgQMA1pUjnSrvoPi4rBHQ7dI/WZ7WEc55Rpmp2WbWXr82V3CPdRKrNyjBXc6m8kJGaTUVZcadmUEn5t4qg4lFXAvNVAFMyVhWLVgSEtQMoozhGk1Yd8Ks0Urwj5zJ8YpmkivgGI+C95+LshNYHum5WVBbDAB6wTIxxZ+m6+l5wuRjBe3/JfjcWI6gWdYGKgHc1AcHTdvNiodNSnGRmJC3aBbFy/rPloiDdywTbbtuKLT7gisrV7y6EavY/zrlS5KTlnLhaBFDUK+zselUV6qQWM4iUgi81RHI5+tDg97K9zASniaxVyCwOL4L5gFjGfAAndL6jaT2NGlEzQ4pE1dJKb3X4l/pvAt45MkaKo3L1Z2//nTBhwoQJE67i4uKCnoFGPKFtMF8yGD1G8IJqumRVv6oGnc/nlyzxwPbfOWdiLAt+I+GZc2axWJQizJopPn6nj6rOvu8ZhoHlcsmtW89fm0U5wnu/fb194nTMCt3PLL0u/3QXu7Pb/nYbCHETCU3JB3WNxwVfF50zwxARabZROxhILu4Os1KiOJt1mBMa58G77e3oKBnWG4acMMtkDEsDKoHGKXiHDhtiLopVk6L+dKG+pivWexOqitWwHElaShy997jG1eMqlnOxjEqx+ZsrCabmHN5AxeMu3VaiWADNdf4cn1/236miUnJWx9txTh2fXxaBPWa5Om+qklSMpum29+9npI6k7DYbnl2kEWqIM7DiBhtfx4SiZHWCc4EkRpIx7mlaYZ4wYcKvHhMpOmHChI8NuW5J1xyIw6RmTkr53eFIlRR14nBByNGqXafeso0zYksjmsEYdl+fvxvoKB6p2kxuNbOyNJJWO0+1xxs74rWIFI1keYxCLVaiGlKvWoL5w5aABShDo1nNjrJizSqFQp6R6kSskIwGKZdhcMxwGpvVHTXYP0WyRbCAs0Ig5qzEmECNG4fHLM4vGDY9bduCZPphVezw85Z1P1RK9CoxWobWGIeinrDS2j5a4bZDqlm5cLGqpHQgXulmHcMy4VxDUmVImaj1wsaPFzRKG9oiEoZCbmKVDC5FS33e5W6KCG5rRy8N79IIpoUIHVvrTQytH6ykaWdrr6RqUZr6opTReqGFL9ypaikqSEbWyKw7ILqM5vGMOJREzAZDJggc+TnmymVL1IhSyFhnQlaHl1BKBJLguwM80Jvh/QFTM8CECRMmTPhFoO971HoSDhcH1JUMxyAQvNC27c5KTuGWRMB7h4hjGMr37z6pWQjJokR0Nb5mJCnX6zVnZ2es16P7Znf/iOLYKQrSo6P0gfZ9M2MYhq1lXkTKLFKVq+U7PW0dKftZpOM2m6a5ZL8fUSJ6jBACZdfKY2JOpQwpKUGLf94BQYp12wfBu2r39w7XNqhz22KihKE1P12TIQ3FfSKBYEUtiZTyyKyZs7OzQnoaiHcE52m6llnbEdqmDH5uLJssEUPZG857ggQYyWExxCmZ4o5R5xDninNFapHSNj1B6oxqtKEr860p2cY5Wii9m+Vx4/NxghjbzFHFCE2lAKT2wI/DcCVFoxUC12zMUt0t7xdnz17p1l6ckNSZrTiTxs+mx6gKZwRzRpa0XaDffW6YxqoJEyb8SjCRohMmTPiY0K0FesR+qH0hI8uwpXWQ1FRs6l6gEV9X0amZRdRh3eqKtXtm4C6k5DiclceZKKiUVehK9okZ2RRxUneokoB1RV/qsIoUe49UtWIh2Or/zJHd9mBqkD1l+Kz764MDy+U+ang9xVJvanVQ3Ts59XYkMtVqw3vNDSs7WVSpTRt4+uQRTRcQE877MyKJ2VHHIAMPFo8J3WE57g9AdkbTZoJvEWekqKQ81MysEinQNA1BXCFdgTwT/OGMNUrTeFIyNpvIEGK9ANtZ8zZ5/YxK9Kqdr08RsuLbhvl8TtM05KrkCOJqqYOSLCEqZDISPOX6oygYcjaSRsQKmd4GT2i31wA4V4ho1bQtiVBVZB6JMW9VMuN+mxlrPNEGeutRhDNZsAybkk2qDhtgJh0HoQUcqa+ZYc6jZlWlPGHChAkTJvz8MbpiRlIz14gaxVAvpfCxWuL3m95HovEyYSpbRehIZIUQtt/VKSWGYSgOjxAIIWzt96O1fnydkdwcFaBXcZVM3Sc7h2HYKlXN8na7+/s1YrSTj66R8bFQiDcfPDmX2UEp8UbePE4Fr4IkJXghBEG8Yi5Do1grWGestSc7tiSh5UIuasqoGF4cvQxkSfg20NX8+/VyxXKz4mK42J7jMaKoyQ03m5vc6G48k4lKuzuu8n5dVtDuR0k559DmcibsVfRSrfV11pS6+L5/i6sOrXq7f7/lzfbvI1k6LtqbUIuauFTgtN0uZW7fvr+yc35R98lQHA0ej9ey0FxW0Evm+yDDs0rjKiKYxKMTJkz4ZWMiRSdMmPCxMWYEXQ0BGklNVavu471cKWeYH//myNuSG2Bs0awr1rlmh45KhlGN6KQ00xuCVju3jTtU2FWgKCZUBJNCVI6KUD8GwjtXre+V1tSrxQG7ltXR+q0U1YEJtUV9X91admJXNPAhJ68s3wMUJWNSvARc45i1c46Pj/FN4GxxyjKu6Y9gTeSJWyKdQ24EToflR+QvOUJwhFCyoVJSUhrqfun2QsmJbFUZbduybAfOujNCCAw+EV3cXZiE8rWRcyYN+RkidP937z1DimjKhDYxzKFpRuteRIwtKZotVXJbq4qlRE2plqyubGmPFE34xtVcNHdFfbJTlizcQAxxq5Ip+13eFw+cyTlH7SE0nrN0wTIaQeCgaZkdzMjrAR86gjTkqFuFrWYl5yn5asKECRMm/GKQUipFQlZUeVeLlopS0l0i1PazN/cJN5GSuT6SilYdLmMDfIyxuD/aGV23e/xIkF5tmleFfr15hhTdV5iOs5Srr18cOIV0k5qJKmOsUp3t9vdXU95+n2cg7+27mRF9LLNhALzizKEp4zIQBacO5zwxD6QQWfs1AxFpDBPPxivmd6ThSI6OJGAaIoNEzJdSzDY0KMYqLVnqikGKcnc8N6Midhk2LMJ6SzrvE5375OZ1/97PTb36/l33+YDLJOgz5OUHkKKKEUrL1DNk6vh4q0Wk15GiIn5XlCWwbVwtmVE4czStp7WOLne02QjJcNGQAZJlkrt+QL4iHp0wYcKEXwomUnTChAkfG7vhxfb+NlqFtLSku5FErPmW9cc5T465EF/ZtopHUylEai1GolrmzWyXJel3Kk9zDsEqrWmoGUHGsHZDTVCrmU6V1Mpm4DxqvqhUazYmlHwnrGRcpliIw0wh/8bMet2u7O+O+fJ5KYrWXUbT1fNmdTslW0qshN97qjJzHWnayLLfsLCep7pkE3oOXjnmtS98gdkLB6xypG1nH/r+jEoP74uqcT//cyRFRWoJgQg5FyKzDQ23N5vtBZPJ5TyvZMWG37mwfb930Hr8mdFutVUAO1/tbpVstmfPndYcrH2Vy/4529+PQoqyzbwq6uLd63rfkHMspQz1dcf7nSlt0xDzwJASoe04mB2S1on7b97j4Rv3iY97VusNrYPklTZYKVJIU/P8hAkTJkz4xaGQogkoed+jUtTYRczsk2VXCbjx/useA2XRMewtcm5zvOtr75N9o/tin3zdj0+6jrjbV3ju37dTtz57Cbr//d513TMN9mW/62xljqgZHXJpZaeQrj45nBoNgVxb7tfas2xXbLpEDBkNgjaQRa89RwA22585hu19eV6ilDp/sN0v5xxNvT865Swstkraq+/J9m81img/Z3VfGbtPkF4Ld3kmuvr+Xke6Xl28xvbuY/e7FHa0/P3anKzdZ0dFS+wRGTFXoqeyMLM589xxEA+YWUdLS8iBkISYHbm5og6emNAJEyb8CjGRohMmTPjYKO4uvaQWvaTWq053ESH4sSm0ph1pURtkLWTjvkJUqn5AKU3iYlYdOYJ3HsQj4gotJXV4M63OnFII5MSTspGtts5r2bIaVSla9sEsYJpKYzl5S3aOba0lp8ueGVjLIOr3yM/LdjEzKQVKXDdwF9JQldLqiSf4hiAtOSUuFit6S4QbLRdDjz7X8vJvfoaj155ncxQ5CwME0HhR5+IrBJ2MFz36zDC+j1KuELcqDnTXgCqdbPd9q9zYOwcAzajOlPHzUEjgkRT1vrS44vz2eM1yVYKWRtbxeeNFwf5FRLbLFwX7Az9AOPCXSNCrpKiIr2UUu6KA7f3O6HWA4MvFSV4h6ZRu1nH4xZv89uc+yd1vv8OTNx6xOl0QfIsLhnOGE8W7SSk6YcKECRN+cSiLsYplSNQ8TVN8XQzcxzbfUZ4tKRq3dfX3fRfFvuI050zbtnsE6u57f3zc+Nz9AqX9WWc+nz+jYL38mpebz/f3Y7Tpw45E3bfQOxcY1gOYQ7OVxU/LZb7UUFSRltnknl4yq3bDcp7ob2bWNxLDLJLdUOKXruzDuL9Xown2CVDnHLZHEl99nKriug8uYtQrc9NVte/Vc3ktsn70Y65g/zyPCt6r9+/vz4dtwyOlgEqM7LScS3M4dTTqOUgbZkPHsfQc6iEH1jGzBrUGJdTFchk3OmWJTpgw4VeKiRSdMGHCx4JdGmAKKyqAWCabkMxhmvG5EEnbgVNLFugYPp+t2ORlj1k1cfjaXG6w7WIq9/lajFPUE04oQfFaSp1ME+aK8jJbVRmMQ3ndSGZ34XDJ/i3jQLxnLXcj4Xb5ogFANV+6WNgRoMZunnx20ivqS4fzDbgGy+X4nHeoc1UJIjx+csIQEv6Tc5pXD+lvZZ7oBSuJdF2HyFD4T8nPvEZ55VBIWyn2dxntaYU+RrxjiJnGt+QcS4N78KyGzKybI31fyNBabjVeFPhQSgVirI22SOWmd7lWRUlSiosUB17AWQlI0EJIixeMXN5jV2xaorV51QUYLWS1zV7dXsaWOXrGTC1FnG0HbGdjHu1Q9ltiuX9UGqvHREhNJpNQE5z3uEZIyVBfLHOf+NLLnJw9ZTiPdIVSR1MsqpltVsOECRMmTJjw98OedpLLc4KBaI0GciUvU7WUVlJcNEXFJyVH3WyPEN3bzp7teXTKjI8ZSbfRgh1C2H1/OkcIgRgjvr7m1QVhrLom2CdFx+0Wsna9Xu+O8ErL/GjZ38dVYjTG+AxptyVMncO7pryuh67pkGr1llRKM6G4XwbL9C6zOexZ38hsDjN905PdakvklfKgURpZzzMD1Dz662A5bRf7y0yjYxgAiBDZIAFEXVVQjm4l2apE1fbeT4uICkJAhOJQQvF1MRnKbGzicFZn39psD0U46gyy7I6lzLx1hpUyZzvdfd5KK3z9XGQbxaGY283L4Maj2h5Dea7Uz2l1YLm6CE9DzEqOEF0iSyLnhJdbdDTgcomDKHs4nkyQKad9woQJvzpMpOiECRN+JqiVFePSqDTQOKPP4H2H9xlLcTu0xxgZkuJcIDQN/TAUVSaC5p2q0bGzc0HNLnV1oBYh5kRfm9UV6Lo5ikO8L4O2q0pTLdmPZqOqYlQrgPfgRVFSySn1O3s5ACJ4CTx36wbDMLBarXDOkbe2I6uKVdlmSZkpKZXhtWmaQhRW5aVUl/UAACAASURBVOWo2txeXASPaiEcvRQb+qZflWNsPMmUznVkjE/89kssjs6Jqkjn6MxBqlYlElVDAoTtQF/ekKYQzo1nGDbMmkDjwedYSolcw2CRg/YmeZ0xv2SZE3r4IssINxBsGHAHB+UVRMhxQLwwpDWttIgJGQFTGgTNEaOqOhwMSUjUuAPr8WK0YcbQ17xY70mSSdoz92CiZC0q3KQJ0UBHy5ATqcvgQXulbco25vM5/eqEw65jM6xL2QIdpIzzkF0mNWW7TU60riHYnCErgQHnisJUa95WCpFeItlHVk3DJ3//M7z/9lvYGaQcyZJLo+x4iidMmDBhwoS/L5RaLFPyy2s8Op6Ec2A41DV4SzVWJiHekUWJqnR1VtoSh1pUpVAIxi40rPoNQRy+CaRctuNCKUlKNS5n1nYl53vINTvdODw8LLE+CiE4NnEoveRBiHEgBEfTeBRjNtvZ3J0Yw7ApOaR7ET1mGc11AdlqezmF7NuStfvHYiW7e7Te78+DIkI0o3MtKop6wFkNINqzjAePdA2NeowN8ryyPjylFy0r7bIGp0juwNrKEAYo9CrOC1F7XAjEPOC9R+tc6QzaYAiZpBmxQCMNNigH3THLtETnmXVaMeOQeejImzoLt6HmqwopZvyNA4a0wWzNvJmRV0poZph41DY4TQQy5h2ZMm8Z4Kxkq6/SQBc8bj0QXED8nCGXObWZzdmsIy441PdYTtwMNxn6TMLj5x2RFZvVkufDEa3zLDcLwrwhEosjaygL55ITmpXZ7IA+DiCFjnW1KtSQkc9HzehdJDUDQ1iDZY5Oj0mDgiopZ3JwhXRPGUIhRFNK29z6CRMmTPhlYvp/ngkTJvxMcNvV9ULMNc4hzhNNMVPa0HJwMK9EYMvmfFGe4z2pZnnqtv29rERLJRBHgnG0sec61Hddx/zgiPWmL0pOcThfqj2dbzGErEbK47Z3qr5S/lRIPIGtJbzcp7uMJ/EkhT5mYlJSVauOFzBZjViLfsyqFcl5gvPbPKy0XIJU5Wd1B21LpcwVHYACZihKYxkJDigB+J2b0YYOOYB0mDEyuIAkKKLJ8bhGIlS3RJ3h8W4XF+CbMswPOeFSXy66rGHWzlktlpgm2llL4xrWUUtbqEaaICxzwpznqDtkEE+f1jRNIG4iQsA1LTFWJYt48IE+9ricSAbHtz7BctiQ04BrGlbLNW2YkQejCS2SDW8t7axj6NccNS1DzFgQfNMQtLyf5b0JNCGgg3J0dMRydU4TPOt+hVlm3h0g64T3juQFlUKMOwfePJahT5Gs5aJnVE2IQJJCniavZJfIrXBwc0Y7mzFrO0LbkBCGGIt6xGQiRidMmDBhwt8PowhPi0Nkp5FUVDM55+JyQHA1S9SJlW98qYRpWc7dZoKXzRpWZ6pF3OCcIxn0i1UhSucznG8YcuJscVos6r5s4/HTJzx48AAvjldffZXnbt2i79fF9WNGaBraritEpa/56zkTtWSOmgrOQcwZEyHvzSiXo3EUYcxdh/2YntEdAjX73UqYkonfFjHVACK0OlJSjWryaqj40qLowLJi6shJ6FtlExKxzeU1XXHrjKlNgoL53ZsjY3GSQ8QITthsFnTtnMbNUFW88yxXF/jQcnRwSFpGfGjJlfx14unaOSRjHdcEHE0IZHNoSnS+wc9mnK8ivhG8OIbNgsPmeVKOmLNSgukEb46YMmqGhEBoOvKgIIGUBzrXcOhb0iYSNeB9oPWwOltxdHzMRld4D+IC/bpHtMM5x2a1xmbK8c0b6CKyXvd1plHEVx2na2jCDGFDTD25DE8YqZ6vEovlzG0jAUwAD1EyRqRvZlWtXJ1UouRRgOCpw79u8+8nTJgw4ZeNiRSdMGHCz4xizZadx50yUDqUmDN9Xwi5m8/dph8SznlUPFkpmZ+4Xch7/R8GTTen73tSNtq2IYS2DKqhQUKLtOUiQWshkIiQqrWLnBHvyVzO17Ix99NKZlXODq25UjYG1zuHuIY+Zy42iZyVpK5mYRUVZEwZ52fYuMKtSjbZKkJzgigNThy5/kCxKhmGp4TZqykplwseJ0ZgZxHLKWPeaq6p1OiBXAdIoA6lZk05OIkgCSOgYigbzBUVa0BxOEIzQ+v/89vGOJi1SKNkPGlwkJSZOrqqgvCdJ+SBYWUMS/BNhwuRmBXXBcAx9D2zZsbJZsXR/IBeE9YGZgeetFnxeP0Ip6EoYpPgm4AgtMyZ5TldcmCB5ZkyczBbb2iaDRfzxGJYEGNmfnhA0zRshkxDwHvh/OQexzc6UKOPmTAvMQCtM7LCqnNICHRJaJIRkpA0k1slzDvSZlMyyOrHdneriDmylvZdq9EB3vtt2dYH5W1NmDBhwoQJHwmlEELjr6aEIpfc5VPWCCBGd4oZaCmvHFLZiGdnXS9FTFWE6j3DWKA0m+Gc42KzZnV6Ss6Ze/fu4BvHCy+8wI3jY3pJRF8ySzc2sM49SRJt0xZ1KYpIwpxWZ48nZ5BN2trwR2dMtoSrDpireaSFAd4t5hZCt6plqYU/gPM1QgdAdj08ZkY2xTRUB0rNRSfs5lAthZAmjiEZKQtqDqPMhFgoP2KIjfOh4hhQVxbjczYOj45Yry6AgefmLWTozzYcHtxknRPd/EVMYNFHYt9z2M1I1iPekZaGn7Woz2QywbeoBXw2GidYzjhzHFpH2kS6pqNtGiyv8d4VK753mAoxGs4CM9+QBPq+R8IhfW8cz4+QVcKthSM/ox9qbELa8OLhEU9On9AcQIprnGsQm9F2HXGzppk7zocV1hjrYcGto2NSUoaUGXLCNzOcmzNE8EMRJQw2Wufd3rn7kA+37Iop/Ri15Mo8ezWGaMzc/3tGpU6YMGHCz4yJFJ0wYcLHgmzJIbYZSoiQgWwQnMfUyJpZrDaAcqxK0zSkmk2FFJKpWL52timpyoFYi5IYlQLVYtbHTNI1TdOQK6mYc7Fjp7zLvXLOlxbNPYvWmBuqapCNnK2sfLNTW4yN9SKOOKpNpWR7FQI4MGgCzbRVGapV0YB4xDlwgZh7PBTyV3fDP1KHykLZlmMbM03rPmLGECPJpRJmb9XaVtWfYlryOWv2atn/0fqvOHNkAzd0HOpN6BWNGyQYybXkbBy5m/RPz7hxnIkhsuwC5pXWjJkTNimSNgOu7Tg+nJMWpane+4ZBNzQibDYbWt+SNdLOOhaxL9EABot1ImU4nHdFVaoO7wP9sCC0AXPGjaMX+B//+F8Sgf/pX/3P/Pf/3R/zD49e5U/f+D/4sx/+FfPuAPwFva6JfYOXliCOfn3B7edv8PjxQ27duEEIDYvlkoNujmJEjJR9kebGSNDSFut84IKevOmZS8Bv4wauYhd5kFIipZqbdk2hxIQJEyZMmPB3RlXSjSh8Z7HLyFjks6+uBKiKTbGS010e7zDnUJFtdrqrcTXOe7IIVmrm2QwDDx895smTJ4gvmd5JM6fnZ5wvLkCNrMomRu49fMD8aM6862iahuVyyWKxoG0aDg4OCCGQNgM1DJOxbJK6yJ2LiLFmx0shH8WXwVGlFhyNWZcOxGo2eVG/gtK2M1QTY3Hj+HirckTV0uAuvsF7T7CmLDRTSn9E6yK2gEko+1UT1Q1BJACpvg1l0bjY6iMg+NCxWg14WoLNkaVH1sJtP8cWHjXFz2f0G8PZmhdvztmkCwYxzDla6UhRyxzmWix7Ysw4zXgxkMxhd0B/kQoZrp516pkHz3q1RtoZQ8woRnCedpvvWhSsKZX5L24in3vxFf7lH/0PnLHkf/vTP+W//KM/5I9ufpb/593/k//wjT9DAjTugPVmwAv0/ZogGd1E5rNAv1ozP5jz5OyUG/Ob/P/svXnUbWdd5/n5Pc+zhzO8Q+6Q6QIZgIQECMagAiaNBFDCoIWIDKvp0rbaqrK126Vl9epubbtd1vBH9+rutbqkazV2YZViOSC2M2iBEgRLBjEIAREIZCA3ucP73numvZ+p/3j2Pue8731vSG5Ibiyfz13vOsPe++zxnvPdv+f3+/7wMBzUtF7Tzj2lEqrKYATmCLYL4OtzxoZTMFToGn0mf63l/QJ0nrb0DbMUKb00gDLE6FHn70+VyWQyTxg5KJrJZB43yyZJolNWQEiNcqI4iip5EYFmOlvQekcIkapOXz/SNddZN+DvR5Jd01KVJWVZLj1JY1dSH5XCWtt5M3XZoDoFwURSOTshLjMBY1h11QwxiX+lzLJhU1+WFbuSrXQfobvpkjxNY7rBiEqhVApkKm26z3Qp96HzyRSlu+BlEuB9+XyfASIh9R7qj58o1UeXsSEiLmWeoruupqk3UTK675oXSSqWw0tqWGC6Gyah8+1a1BwbX8+rX/hWbr70+QzYoWXOghIYUjGmYsIZPsrb/7//g79oTmCHBZukRkbleIOz0ylubhmUFeWgpHUNzjnqoiS4yEYxhOipyoJJM6XQBmdbtJQEZ9geHWE6O0UhQq0MvmnZHA5o7AIpDPedPs4H7v9rXn7s2/mJN/9ThNN8ZPZB7vzMh3FeEV0qZ9dGoZwitA6KGeNRyWRnzvb4KIvpjMGoZntYM1s0iJQUgyEjTyo5LM8SbMvETnFKQa3RRUFoLSqmDOVIJ9y7TF4iy263IoIymqIoiCGm5go5UTSTyWQyXwdEuiy67nXsSrBTlUsq4e4b+qT2OwGti+UAXfJP98uBPKUUthugbGzD2VMnOHv2LDu7uzRNQ1FXeGuJeOZtg7UWI6ljfDWoGIxqUIIuC+ZNw4MPP8Tp0yfZHI+5zFzGUI8JQmpGGXvd1jdeSoPUMTiIEYmSGh2ucliJ0WN050UZukzCrqxdYgpOdsZDxMCq5J6AFkXUvSBKrY00gkphTRRCiBpIlkYiESMq/Wb7kPScQMAiuC5xNaRmPyRNmuKuhkIPaWeekb6ct732R3hO+WwGnEGYAwUNmoojKM5wnP/AO3/37Xy5cUx8ZDwcEtoItsZHjXGBwggyEDwtLkQW09OMyzGtc7QqUlRjZvOGaniINip8cAQdk/2Rt9hmijdCUYwpLCgiiOUr9/4NH/rSn/Lqa76LH73jx9As+PiJ9/DBP/09zNaQ082MoCtUMURrwc8bdIiURYGdNVRVDaZgvFXi5h6jK2ZnU6C0qgcsZlMWMkVV0MSYAr0iqKiWFWKx06bLBIQYksVCRwgBG7os3BChs7zqEyogXU9ZWmUymYtBDopmMpnHTR/IBEA0HqENgQKVOliG1N3UhkBEsM4T26ZLj/DEPnqIIkaPKIMQKIzB6JSdBwGtFKrQKeNARWKQpeD14lPncm+7CrO+fMuBByUBhUEpCH1HV4loiYhElOqDsn2GRiD6iNIpa1SJotCC9RCdA9IyWvUZEn0XTVK2RPAoAaM779Cl7kufHboRdC0adPK2CnhC7JtMpc/0sfchTcdAaUUMXaA0mq67eve5qV1Qty0BJZqwMBwurmGDyzmz+Aq//Fvv5HOnT6PNpXzfa36YGy8/wgYjZGY5dOQQU6PRZz0VNdNJy/boKJXynD1zGhkH8IZhu41eGIxYom9prCfqwJFqA6capgpMMaRdDNHTgnHrMERKNrFuSpyfYjQoOTsRxqPDfOj3/4g/lw+xOSqZNyfY2AyEXUVd1nhTEM2AaOESvwkeZvMTUCkq2YSFZiNu0ZycIXXDyIzwbot2N7BVCnN7kjBoKYYKUakRlREh+E7IC+cEOFdZ0KkDa1SCKZJFgfc+leydr2osk8lkMplHwfpPT/JnD7BsKtRlBkrya0xOmp6IpM7jwdGFxbrgYwokKlFIF6s6deJhTp06he382EN0iEqOpIjQNDatJwai1ixmDbZxGFXQzFsKbTh1aoeTDz3MbDYj2ICgKYtdtjYvoTKB1vu1fRDKsoTol4PCQrIrUl3gs898FVxvsN5pwNDHJQGw7WyZKZsqi0I3sJwGo51LOZ8hOkJruyzZ5D8fJaSBbBQmRnQamk42RYCoNPAdMWkANAZUDARJ1TtJnMF8NqVQY4o4ZuiuYlBewcx9mXf+wv/JTDRaH+WN3/7DXHfFYcbRoCYzRqNtQlC4056NwVGaOCA0lpFuwM85M29wyqDjIQaxZOhaajxnFhFaxVYY0c4WxDJQVSMcQ2RmMW7CUA1pmgo7sVRhjhjNmViwWR7ikx/8cz77/s8wc5cghWdQPchAHWZytmFcH8X7IcZXxHnL2ESGVeD02VOMBpsIQ3Yf7BtoTSlCwUBdTtgNSJwyKIHBgLNhgbMNo+EWoW3OuZ5V7NtUCUYUkVXjrxAC3kWUJOMnn1p3dcJ4b3qo9xHTZw1kMpnMk0AOimYymQumb46U4nApQ6EejqjqAXbhULqicQtMVx5ulEmG+JXB265jevQp6qe6EjFCEveiiCHQNi22aTGFQolJJeIhCa/SVPiYxFPvtxm9S6VjCEo68a1SNqYxGq0FJ2EZuPTBp+xPupLo0JWbkbJVjRJ8J/RECTamJggaaJsFTqX9jt6htaYqKopCY4ymmQeMSvsTu/kA/LKcXxNV8tKiy2aNsROLopZBuf2eXMmXS5DOW8zrNc/U3vOLiFEDZosZPgQiDVaOs2s/SzuGrc3DmEGJMGARGiozxH7VUg+O8Lpb7uAl174MxQaalpr7+d2P/Bp//JU/Z2N8BW+57b/lps0b+OriE0TVcLi8Ds+CAQ/xjt/5OT4++QKL1jEOl/KSZ30Lb3r+i1EoAk8D5vzanT/J3V/5a7bHN/P93/kPuR7L+z75R/z+3V/mm275Tt76vNsZ0fJLH/k3PPubnsvl5kYChsNsMcSwy3E8li9yL//2Xb/MP3nr/8IGBb/5qX/FX919Nzfd+N287nmvpeALvPfj7+KPv/AnnJlOUWqINgWDVjG3Lbpa1S+mLNG9N6kxpoyXEAUxBT6A85GqGjAcjZ+o/1aZTCaT+U+dziantw4SOh2lDMPhMDWdiZoQfLIOIg2Oxi5nUrzb83uVgoBA8MTgsU3D8a/ez6lTpxhvbVLXNZpIa1sWzmKtp2kajCmp65JCl3jrmM3nEIRhOcAuGk6eOMV8ukArQzNvOWFPohHcwlGVJlXwdIHLqijZ2tpC6a5BZlz5iMa4sikyIqiQSsNZ2gOs9iXGiA9uOb+IXgZU6brZ9wbfIXiIkeiTW3vq+iOIVulYRBBv0dGjsKm4O5QQC6DvJuQh2uSDryAqT2PPMN6+BLUIuOmc0AT0MFDGU9QbJ/mKX9BGz+mBMGeIkgGj4hJmOx5THuU7vvkOXvjMb2XEEYSGli/wJ3f9Hh/4zIcx9WV8/+t/hqt5Gl/eeR+Ht8cMuAqDcIgJb3/3/84XzUnu223ZLJ7BS7/xVl7+7Ks4xBZzrkCY8Nt3/jSf/+pXMOPn8QOv+Yd8M5b3/9kf8uufeYBbbn0Zr7/uFjRn+PVP/Co3fMPzuU7dhKZmzJDIhClfIhK4m+P8yq++l5962z+jwvOBe97Oh//0z/m2m7+Pl914KyPu5pf/7Od47xf/ArU94khRY2cer9SeQWWJgbiMY66ua6JaNuHUhcGITt6mJjWvXNbLp+Ku7CeayWQuCjkomslkLphlx3iRZY+l4XhMPd7A+YYoEUXBYFDjmhYvhrlbMByMCcYlMY0CPJ0T1jI4KcrgnSWKoiwKTFkQfaCxjkIr6sEolYp53W1LKiFTylB2JfcpmGiWAUVjTFcO7fAxoAqDWi856xoDrAcgq6rCWtu91oi03XoURVWmkuoueLY6Ll35WPc5S+8kVuXzvrMbEKVBTLIAIGUuxu79oirQZYU2ZRKOsWu+EByE1K0UuhImUpldxOAlENC46KlxFEWFEKkq0LXDBcfD84eZu2RrYIOHWLBdXMntL3kDdxy7lU/9zWd493/4ANc+7Up+5DWv4++9+I3cM3uQr9w/ZdxcxoCjXFVfxm998Nf4wF3v5i1vfCvfdtnVvOUVP8ADf/h/c7qJfNet38tLj72Ez37u93j/ez/IlVe/gr/3nXfw1tvextvf86+59+wYwxabnGE8A9XUvOR5r2GLS1DhIfRsxrt+4eeZqGPccv1L+cGXvJkKy++87z186oG7mBjFsLocxWE0BUfkSi7xJ3nZ815DzQYjasy0RVmot4a4oGmdozYV46JiEd2aiE9I7HIWoiJoRVQaZTTalASlUQWMNrc5fPjo1/u/UyaTyWT+jhJCWJbPb25uI0oTRRPE4+iseGIKRClRaK0IwS0bSUpISsr71A3++MMPMZlMCCGkhpXOLXVK01iUMlTlkLIsuwBsyrLUOqJ1ye7OWYKH3Z2ztDYyGlbdZ4OuSk6ePE1ZGpp2DkChDePxmOF4RK0rIFVZSBfMTHIoonv/+bivAdPacdhbji9LXdY3dEpaLPmDopP/e1Qp/zTEQIgR3ekl50PyJsUnG4KYvO77wWhhFdjru6cHUlPJyWyBbhwbnYWTIRC0pXVnWOgWPdSoYY1FEakxcYsqVLz65X+fbzv8Ldz9hc/y8+/7FZ5x9WX8wB138O03vZZ7H7yXB0+BPzmiOnyEm7efxy//0Tv4+JcnvOE1b+CVl1/P33/df8XPvvt/49j4KLe94A3cfs1t3HvfH/DO9/xbDl9xG9//PW/kP7/tTfxf734HJxabCNuUnGVDNhiwxbdcdzsjBrRYZOb51Xf+Mib8CTdc9nx+6HX/AEfg19//e9x1/yc5GQZsDK7F+yEbekAx22BbLuWFz7yNLY5Q8Gk2HYzLkrMh0LQLtCoOvoglZQNLX3HVH+CoEKPRRUVVVmBKynJEPewGl5fnOr3U580SzYajmUzmiSF/u2QymQsmDcR3PkzKMJ8vuOaZz+KlL7ud1gUaHxBTJSv7qsJGkKJk4RwuKqSosRQsgsJS4HWFkxIrBZaCWAyIZoCVgjYavK6QcoTXFZMmYEnzzSy00bDwCiclTdDpc70i6JqzCw/FkDNzB8WQJmh0OcZUI8rBBvM2oMshC+cZbGziRRGUxtQDbARMRVAFbYioskJXNVEbfNREKVCmBlXioyaQ3l+0AWXq5XvK1IiuiFKAKhFVJpP8KLgoOFLHe9EFaI2DVM7WWNCKRduuyshCRJsIao7QIFEhoew6qhaEMCaGTUKoUWaQyuYAKImhpPUGdA2FZoGlMAUqDtkaXs8tx76DCsfxz9yFCWf46sMPcMIpFFdy/dOfw3YxJIYSS+S+6Wf5+D0fZLox4cOf/wwTjnK4fiHXHLqZK/RVvPzYrRjXcN+XvkgTZtz3wH3MXcuQQzzr6S/AtRWGbSKHMPZyXv/yt3EpTyNS4ZTFqQcx4zNMq4YH7ZSIwrFDHB5nVjzAvLAspKKJFSVHobmUV77kzRzjaYyoUEAbLeiKQMFcwJYKKxEncenTeg5d8yXvfcp30AViDGemU1yEO179Wq689pkpBTmTyWQymQtARLpS8hToFDQE4apnX8+Lv/U2PIIPCh8FVVZIUdK6QFQFQRkWNoAukaLGoRkMN5Gi5isPHOfe+4/j0Jh6RGsj01lLa1ed2EUqlB7QWmE6c8zmnhhLinLIovGc3p1x8vSEarDJxtYRXDTpzykm0wUzHzg9W7AImiYa5k7YnVke3j3L1HraaJZ/TgxBl0RT41WJxeCkTHqPgibo5Z+lwKuKNhosSfs1QScNqJJGbKOiCUITI00ACzgxOGUIpkJMjSVND8bQxogpClwMiIYQWxQWJQuUzEDNQVoQT1SOKAqRESJbGLNJ64SgLB5H9BU6jhnIJn5iMS4QcRhqgt3ksq0X8fzDr6RG8dW774aF5eH7zjLxI7a5ilue/hzGiwWDLsj68OxuvnDPx5kOZtz5159mwRE2yudyzZU3cfnoGC+55hZqhL/61F3oSjixe5LTdsKQK3jBVS9i5A0DNI5NZvMBb/3P3sR1HGUMbCGo+CBh8DCnxhNODOYE5hhmWLVLWy1oTMAXiqACQoGZHuGOb30jR6tNhAkVJVghxjmqaIllwBUBrx7ZQ0gplQLcAqIVDz18mt3JDBsFH+Cqq6/l+uuvX84fI50lAuexJ8p6K5PJPHHkTNFMJvO40FrTdgG7wXAIBExZ8z1vegt/8Lu/jUgkxIBzHms9LgREG7QWdDlARUVRBMQIWgzgU+ZjofCtx+OJYvAqZUR65ZEgRInJtwkQFEFDjBqvUtbAAo2PARsEJwWzILRRM3GRxqfM1tJrIEAxIOiKaCIWQzQ1ohQW1bU+UKCgK0pHpEBCoBBBVVXKGlUpMxVjUjdYHD6c26U8NXLqfLQk+XOl9px9s6rQCXJwRA5fdhmLxlJv1IgErG1SVoR3iAogyceJKF1RnQYqoERLAW0keEuJMLEN3jpGo5oQDS4GFAWzWQut4dIjz2DMBiPO8sbvfAW3IlhqBMECMqqZuWT8DwGvLVN7Fn3oGCdmU3aD4og6xGZ1lOLQiDFDClPw+lfdwate9UrmXEVkwSl2GV96iHprl4ChZcwVl1/P8OnXsTt/kMsGh/B4QmFx5QIfBVtCSyDS4uJJxJzF6cOEQjGQmkjk8s1ncNNVz+P0mVNcujnAILTOolXBZDbBbA1QWtFM0vUq5ap8XnWZustUneTOxmhzi8ZaysGQSy9/Gi97xSsZjLfAx/wLmslkMpmvH71eiFAPB7zs9pfzyb/4BMcf+CqNayiKgnq0Sdu2SFR4VeKoiDHQ+shi1jCbtcwdOKmSH3tUqRmjUkQViQhROVpRdE6fBMBE6SUIPoBWBpuED95HbEiVPEorfNQoBI9DvFpWQDc2EHYXLPwOl192ZdcwSXdNd1aZn5Aqd1IGaPJLj1G6xjxdl3mRrsFUp9P697tu9NJ5zXsVsYCPGh27MnsVUarAeodCUQzHnFicIYx16nIeHELoMkTTEQiS9i/5jBYs2oARg1ZV2m8jgCcqRVQFrbOMRmMWZycMhpcztRZnFYOtowzZZsQOb3nty/gONpihURQ0zNHjAUVZQ6rnYTHdwRSRubKctJbTaI5wMe51dAAAIABJREFUiMPbVxB3TnKECsWcN99xBzPmNFxNTcASUeMhSs0JaOZUHLr0mVxzzbWcnRzn8HjAggWGOV4mTIuGWRVpcQwIoB1NmCP1Ji0OEY2m5Jojz+ZZV13LielDHBttoijwC892vcU8zFg4iykMB40n9x6yAE3TMBwOsa5l0VqCdZzYPUNdD7n5lhdw9IpjyS/fB7QxIGBMupDO14G+d1joXF8zmUzm60a+pctkMhdOp1DKMnWRnE6njEYD3vy2t3HXxz/KaDRiUJVsDAZUVdWVN3WNg0QRvEoj9wHQgopCkNSZPSrQKDwBjSIqUFHwhOV8GsHFkDyitEJCxAa/5zVa4VuLKgy+tRR1RbCOIGFZBu+9pyxLrLWUZYlzbjnKLZ0J/HoJV/8nEpfdyddLvnpT+aX/J3vLw5IvVjL2B1CkGwxFIMaAU6nDLM6xMzzJv7/nl/DhLMG3+OAYVEN83ygISQ0LCEjnZ6C7Rq4mRorooV2gaRgUkdpYCm/ZmZ7Ai2NOy3i4zVDXHB5vUNDQcorfuvMXed/9d/FwmDCqB0znE9So5tJLn8UiToA5Omi2Bkc5NYvYyqcmVlhMEdnYHDGPniCed3zo7fzF/R9mag7hfOTyzYrdk0Ksb2GHHSyHedb1N/AgJ/n8X3+M617wKgwlC2WYeY2NqeyvxVBQY6IwLg0nvcWGOcGfZkMbbnv2TcxY8Ocf+wSvvv2lOFoGxYCiKCijwnuLdaBiQWFKXGzO7bLUEQSUKTl+/AQ/88//BcOHhxw//jDPvelmrnvuTaBT06YD7wwymUwmk3lE+nS4fREgSbmjr3nD9/CFuz9N4wPf8ZrXMBqNmJydURpDDEJUqVO3UprUwBF0oYkRJvMpRVEiOjUbCtGnZkcqDQh775Lv5ppe0aJS9+/eSzsEiqJIv+shEPuqoG4Z0QUurD4XkrbRCNoI3iWdI0Eh6uDf2TRIrIj47vc0iT/pGmnSDxz3olDC6v0uKOokDY1rX3YWTKT5loFTOD18mHd9+RdwkgKIyijwMf38x6I7F11bIC8EZaiKEkHRzlrqAK31eGAWFrSmBW04dXaHzVGBoUGLJcqCK6++FMcuC+7l3b/9dv7jifuYb5bMQqCNnkICG8UxVG2Ys8vWxjYxGKQYEPQAi8KjMEYxHigUOxTMeMcf/TPueehuFvEImIpmsUs0R2jMNxIZERlz440v4jSn+Ojn7+Tqm19JQUQHECkIuqQ1BQsUGkEpRfQtvphj44IUvi64+ZobCET+4GOf5PKXvhTQuDYSzgrFxpiy0LjO+Aq6QXnogsordFkQBBat5dBwxJvf9l9QnxgTnefqq6/haddchyqKPRU3IaQKHa01Wq3/H8lkMpknlhwUzWQyF0xqCpAEjXOO4Wi07IR60ze+kJtuvqUzwuqFTfc8CIgBXT3uoNJBnlTrflTn57GIrfOV7TwewRaAzoc0qk5Ndjkby2HywFke4l33vIsQQCmDKfrS7ojSFQCCB/GoGPCYdANBgOAoK009KpnT0uBZBItzsL0xRkKkpqSlZdaeYvrQp5nyEsZovBiwczaHhtY3lHXBLDScPP0QxbDEI4gfEBc1xAFHNg8xZMEO93Ni8RV2dhxOChpmbG5uU9wfMbrBhsDuqQlRjhCKFBAOWKDl/R/9A06dPI284JU0zHGd56cpBlTlCNX1kPVNg23m1FslftaidEDR4DnBh/7sQxyf1EzwjBBQwunJDnK4wAUHUajqYcpu7n4B4/JOaiXwAXwIXLK5zUtueSnDxThdr6oEpdM1kQOimUwmk/m6ovquSzzzxufyzBueC4Cfz9GDAYT+96fTCREInX/nWiNv5yOqey8EULJKRE0Dwqt2OCvNlDIyQ3QIusvc7Ih9GmD/w2fW2+mszbZPk8Vu2f087o46IQU/ux9viWs+lxJSNmi3kzvyIP/uy79IG4QYA1VhwNtuZtWF+FyqQBKFiorWTalN8qsf1Iai1HjAqgYrDquE8fZW8nHFg1GoKvKZv/kYL77hGzHUXPn0qzFn72PezpgGxWhrk2CTz6tzjiGb7NiC1tao+YChM2yj8JzgwVNfZuEbTjNjm4JLjz6NLz74OZTxnJ3tUNUCZcXCKZJ7pyPS8vuf/B12Hz6B5ZUo6u5Qe1Aej+2aXkaiDxilUZWhMCUxWqLM0Vj+8MPv4/R8kxnCEM/moUtoJ/dgXSQqjS5kGSQ/PwrnI6aoaKaRW194O0N/CKyDotNRoroR6G4JBaDT40EXVyaTyTxBZIOOTCZzwYgG71uccxiTIkzWeqwDpEgzkBoJIQpUkQJLRQWmwMdOL7PU9ee87v98WD3fO490f+vLyHJ+32VN9q+tC908SQgHhIjqtkWt3l97XN+OvetX+KCWHl2r+fc+P/APTQiaECWVj0XpgqN6uT8EEDTO9mX2K7sCrUqIFcSi66g6B7EgDq8sXrVYHKemO8y0p0GzoGRRl0xjZG4Dg2qE4PBxQtw4y+dnH+XOU3/CnEt47a3/gGfpZ3D19CjHzlzHf/eGn+W7X3w7Y9pkZ8AIzSX46ZBLi6fzllu/m8DnmPFxPnnv+7nr9Kd471c/gmPM62/6Xm7S38z28au4nhfys2/957zmG1+N9qm8S3GCE/PP84mvfI6zdZUCrlgG4pDY0jaBaA0GzYiSuq6hgMmZ01RVgccwZ8EOX+QvvvgnnJQFC4ZEaqx41EaNLSEgOB9x4mnEEfZlia4HRCOKxnmsD+mGqRqk61cJwUsW65lMJpN5/MR9f9B1/+mrETSzxQI9HINo5rPFKiAqEDXEQiD1SqLxJFshLck3G9LdnqxWIarXP11AUHRXOq66ZpeGkArMk0aK0gUOU9Q1kDSKZ68mSs9T9HW5SwJRyTl/fdm+jwf/PdK0NPiukmVSp4D6zwuAQxFUudxORUHTNFSmotCG6C0iFsSmZSQQlE2+ogSElqqYU5gz1EWLXezi2hbwiPZ43dA0c+ZNw7T1BGpaCs66KQ+cupvPnf0UMw7xgm94I9vVcxhNn8Hz6zv4H177L3nVjS9kY76Ln1siYyZ2jLeHeNboBn7wFW9izL2cOPMh/vKeD/Hpk/fw0QdPs8OV3P6Cf8TR4sW0p6/hytE38z++5X/mtmu/hSqWGBoGnOSsvZvPfOlTLMqCBWM8GyzwtOEsNpxG4oQKz4gCFSKByMIFZu2MKDMiZ7gvfoo/+9Ifc1JmNJQ4hF03YVLPWYw80UAza5D9XSr3JQlY5wgBynpA09p0XUSgHHQDy4JtWyAN8vdx8/OVzmcymcwTSc4UzWQyF4x3Dm0MzoWV148oCiM0raMwqiur6h2AuizHmDIVjF6pn6+VSHC+pIL9Akrk4OX6+XrPouV6O6EWu5uM2MW71h/73u4Su0HtuPdzQ5ADt++REyFSiZZKT/uNAZInaoqIeiIaZVKDgOhtynzwAV1o2q4lrY4ewRIx3U1N8i0ttaIsNWhHJLBLA7LBwGwQFoo4nyCDESIVXpW0ccFv/d57kBs8r7vlpfzoW38ch9ByOWeYcfxvTjEMY4oWwtBxZOMYP/MjP8sORwjM+NzxT/Hu3/954khTlTW//b7f4MwND/AD3/wN/OD3/BhTDmOJwHFOP/BRSuvZAMDx8b/6GMdPPsShS5/OjCkjSoQhlRtQtZ6RisAkOWmZbc7sFoyGGzB3eFpa4D/+1cd56MxxrjgGlikLHGfaQDAFO6d32R5sUBVdZmp3M5S6pK5ffyk9IRKTpcLcY4m41mLKAqJGaek81x7p/GYymUwmczCPXNGiuiBmmq7KugtKKgYbY4hdMxpJxTe97gmA6cwW90uqvnmNxK46ot+O/rks80ZTUqik0vtVcmjon6SqDel8HR+FTkv7u/d1P+8jLXO+actNRhA0ir37tL5YiMleSAFGC+Ij1juidCX7+LRt4olEJKbQqpFIOzlL7Q0mRpRqcTREKggDjtRjvK+IekLLjDOtxagNtoaG9/zqL+FfcAd3vPCV/OM3/AQeQ2ALOEPz4Jza1YyK1B3+2kPP5Wf+63/JGS5B0fDZL/8Z7/rNt2MuNcxa4Tff+zucvGmX77r5en7oTf8TZzGAY5Ndmt2/pPBzSs5imXPnR/6Q6ZnTHLnkGC0tU2Zocwm1HGZDCsY60DKhxCIyQocRo3bIoCwwWCwTPvaZT/DQ7gmuPNbgmGExLJRBDyoWbkpNwagqsaFJGaqxP79xWSlGTLZarfO4tmF7sJ3OQNe13jUOU1UURb3yxRdWWkxCd1bPJRfUZzKZJwKJ8aBQRCaTyaxY98rsHz/0oQ9x223fSrNYUNXDlI3pU3Ko80mY93kFzjkCHhGNaN01L+qN0sN5bw56z8/+ObB8HWN3uyBycES1n8ZamX/nubl8pA+BqVUZ2aN8/FrHqn9+3vmELks13YsokjBM5Vv98XGc5iH+8b//AXaHx1GyQKsANuIQoq6AQBln6OgIAp4KxxhiSWkjY7tJffoKBtRU9Q47zWmKrUtp54rNdhMTLAt1HFdHTjrD1vgQ1cRSBoeuhZ3JHF0dxQewccKm2uSH3vBjXHPocr6y81F+/t/9a5waYpWn0TtgHJ4S6w0hDtisBrB7gmFVM6ViER115QnBYUOBDoqBCwQ8bmvAZDJj29dotaAxD+FNxHMEFQuGQXBuwTzOqDfHhFgxm3qGZpvQztD+FGVZsIhDlFLUMqOpdrm/OkUcRQY+MptN8JWjGNfMrUcFQ+EF3WefSCoJ86KYU3LJ4gp+/nv/X7Y4gm88uqrTtR5B54TRTCaTyVwAMXYeneyLYiZLUSLQOItohRZNjAFrPYOywDkoDPQhIt+XMnc+obL2y3Tgb1RUjzCxm8Wnzz7HDx3WPEIPCFHJ/hY4Bwe3+v2/EATAd4Fj7QhRkJDyfKIAEkg2pw6JgZmc4L9855uZbJ8CIiG65J9Kqs6JEkA1pBHyComgo8PEktJus6mO0RzfQLnAJVtzZvNTzLxC1UMabzk03kTOzNGimOhA8IpBU1MOB+wUu0wXZ7licBg/twQ8lT7E97/pv+fYxlFOPPwx3vkr7+C0NhR1pFh8FbRlPthgtxWEDWpVUrgZ7WKBHo5QSqF98oI94xu2xyPqxQLvGsxoyJnpgjoOMcZgaZgwZVEGdNA8XS5jceYMdjDBK09VXMKpnSlqMKA0Crezy+HDh9kJqaFVvZgSh3MeHN2LGwfCLKKUwZt07o3vegUo21kRKUCjVUFjHV4Uh5rL+Lk3/Rsu8ZehusDoUpd39g6yP8GhC46ummwlnd5fcf1V1mvuO++8k1tvvfVRWGdlMpm/6xwUd8iZoplM5oLxzlHV9dIYvfeoWicC2hh093UTuvdCiGgVIfouLTOyzMnsXqs1j6sUC1XL17LWjTRlVayM+FePnSF/iKBWr+kaO/VB196Qv98P730Kvkp/a6HWMhPWd86fk8qQXsa15wfTd32Vbr71zIf+E3znllX4kiJURLG40FLVBd55Ai5lr6bWUt1aVcpkjQGjIv/0LT/KBpdTUABTLJ7AAEFTdWFZi2MBRIru9mVCieAQHAbFGCiQzqB/kyENJ7lke8w/+ZH/hoimQWiIeFS3LnBYAo6yE7S2C5NbWkoEQ58NUJD2xiNENBpF6LxGAzG5m+FpcChgjFAAFo2mwWEwlHgibWqOQEOJYcaUn/zNn8a5lraxVEVJKBWz2Ryt62V6iV+eN4WKgo6GsdpALdJ0Fy26KoiAC+dmKGcymUwm85jpB2n3iYxIpDDptzHNJlRlgYtgDHhvURIRZdBa1rq3CyE6lBhWDYw6fRU9rDcuWhdscW28WFj6xa+zvImUAMHvGynuy2t6lafXMkzPZd3D9DE/9qPJJM2khdUoPLAKxBqQVLpdS4WLJVE1OEmWR4isZZiu76+gdUUzcdSV5odf/49QjKkZ4NihRgOGBTMCLZFIzZiSmpY5CoWmZI7rNFfLEE8goDmMYgtDieM0lx89wo//8I9yBoejoWTRGQiNCGg8gUig7KLlnmQPoClJGbANCkcgUGG69xQemGAZcLj7hGlnhgAlBR6PQhACmpLTzADNBkMCnoDFYqmoaZjxU7/x40Q7oyyK1OgryNrlE7rjGJbXRLSC8YpxtYFuDYaC2AXTY1hdX31zJaM0zoVUzbWWuLA/qJ6lVyaTeSLIQdFMJvOI9JkB+zMgQwhdRoBC61WmgtIaI/v06Rq9oNGqV96sysX7qcvy8X3vrz9K//o809cf9b7P68RYn3Xaay/d1UPrR1sXfU5GxKOnu3UhnkfiBUIntgPXHrmaz53cxQ5abOGZh2knrhUqaiIG35f/oxAsiKdV8NPv+Um0r5CYGgnAyipAh7QNXoWl95fEXnanzN/hYJPp1CNiMDJgVI95/au+m+dUV3MPf8mv/cYvMZlM0FXNLLaU9YB2YTFFgSeVraV7F7W3vC2GtcbvK+uCZdA7hpS9QSpxR9LrdLyS15r0N4u9lUHol+9XEggqYJUnEpAyHfHgNEaGqFjgXJL/yqRr0bcR4w01GxTtiJuefnNqpNBvC6HzKMvSPJPJZDIXhvT64XzWQF0lSf9bo7sO76qLPWrdd03vdcxKDykxLAdz13XUMpPvgPWer/LhoHIZ1EpmHfA5ablH+xv5NfTbgfovdC/7ACwgDjArCRAh6uQ36jA889jz+NSDHyFuOEJsQEy3ud0Cob8lTjtgfUAGhkk4w0/9xk+gQtnpo1X2YpRAVElXKW9QURGk34CkebzqyvGJya4Hg/YDvu97f5BruYYvczfv+rVfZOomBO3RJtDaBVoPUkVRp9fSYPeajuoH/wldyf+5pyJlwnYZtKqzEQhrVlERVHeenA4EAeP76UlzpXUGvLZEFDYGFAYVTHdOPEElL9aoPBI9EjWVMtAYyrnh5md8Q9KaEtGkeLrubhKUgFLp/0LR21udJyC6xxZhXyWZ93uTGzKZTOaxkIOimUzma7I/xTyEwGAwWAqPtm0py3I5XSv2NF/a81nnvHMBgnj/o1zI48WmE7MkgSlrTRZUVzrniAiK27/pFRx/3/08uDNBxgZTV1BAtPQF+GtNEGInlD1RBEfE6Zbz3NkAazcFS7EPoJJXbLTYIlIWI4I47j39AL/w+/8PwTdUpmV39hCbW1s0fofGe3QdaKVhHj1aGZYGZhI7Y/70GOWg7XliH73sSWvBdtetl8DCzhERxvUmlR+iJgX1vOKlN9+GQRMIpFsARaX6TIfHdQFkMplMJnNevrZUuVC9dAEbcU65zNf4AXxU63mc+i/V0XfvdcXVopYyxrZACYLhRc+/lQdOfYlT8/swxuOK8+mF9FlRBPB43Qde5+eZv3s0j6w/3Npr0TP+1bv+V4b1EKUjE7dLvVnS2BmiI3poWNjJal/jyhBhryfs118nuUfcj7RuT0C6gGgUR1SR0OcgkAKtwSoGvuZQcZRve+HtuO7Y2jZS6McvwkUkNc+qKkRkeQ+ichlPJpO5AHJQNJPJnJfzeX0qpThy5Ajee2azGRsbG3vmt9ZSFMWTvbl/C1nz5eojbDGJXi0KQ4Gh4rmHXsDzn3Ezcq8w9TssphN81WJ1Q1CeCxO/a+e1V9giJEmbbgJMqfHBgRY8LcoohpsFQTU4NwPXsrE1RimVLAcKTesaYgypK7yPXYf3VTA0pW/IKph7EYKjIEgMVDV4PwUFo4EhuEAznYD1bMYjvOzFt/Gc7WcjeCoMKmqw6WP6EsOnRoA9k8lkMpm/Y/RVJPSl9GsZsQ7KIoVMNYpbLvsmPve0v+KTX7JMZZeFmWF1w0XRH0SGWxXzyQysoxgYGjfHhRYl4FqL1rprD9Vrln6fV7LjYukncHhxRAlrmbGgooFoECpMHKHCiBufcwtXja6nZEAESiNJR63yKC4IEaGqKhaLBXVdc+zYsWWQ9JGbmGUymcy55EZLmUzma7I0118TGbPZjHvuuYcbb7wRYClM1ktaMo9EINI3WpBU4rT+bSypfOlsOIMoj2XOp3c+xZ0ffT93f+luVOWxekHQfj0Z87E9htRBVvoMi267erTWEAQRjW0doBDRKKW6pAiHIrCwLdoYTFUybxZ47ymq8pxGU3LAr80FbffX4RECWlQqUys0RVXSLlpMKHj+s27mRc/9Vp6/cQs1QyRUDNQGtCZFQyMpUUWTg6KZTCaTyVwk4lqFi8BKS/XxO+VYMMXT0jDlS/YL/PYHfpO/Of4ZnLFPmM4gxPNOl6AxsUKCgAZdwKydUtY6JRb4lrhMB+3sEaJijz0QF08/9cHQfhOX9UVRoYNB+YrrnnYDL3/RK3nO4LloKkZsonxBQZmColV/wi6Mtm2TFjWGT3/60zzzmc+kruvltPXqtUwmk1nnoIGTHBTNZDJfk/3d53uOHz/O8ePHufbaaxmPxzkg+pjYFxRFQdjb+MB5jy4jcxrAd5b9Lb5brkCQzjfssY/3KwSzVhS1PyiabPaTg2dJJJ7jo2lpqTGr5lmsNj8SkX2K9yD9e7HyHOgaPAE42m5a7KZoNJqSmuig0iOI4BqPqVLziBBzs6VMJpPJZC4Wvd4IXWA0mQh15fOe9DMfLRi6NkYtLXbZYIiu8dCF6Qj1uPSH6pSGwyFEQtcOqaWlpGS/VYAcMHB9MfWT7rbLs4pBr+WMorvhdoOhosD0fq+xgLaFuvy6DCp/4hOf4JprrmF7eztXqmUymUdFDopmMpnHxP4g56pb+94vky9+8Ys89NBDWGvx3lOWJU3THOgpmunpTOyXZeUKFRUSFSooQn94C6GxCxZ+jq4LUB7rWzZGm4SJR6K5wJF+RWqE0K9o7aegK4eqy4IQQvqLDuccRaHTo9IYU0IQfEwm9421mLKgrmvmzQKRtZIvnmqZogq3iFRV8md1scFFhy7SOQg2IF5jRGOkwAebmjbEFl1qnG/R6AP3KZPJZDKZzBNH36QyaaUAElARVEyPtSloFw2iFS4G2uAJRmEGFbb1FCFlXz5+PaH2NCTqHxU6NYsMcs50gFKXaFFMZmdTVY4GUxYpy7GuaBvXZb4mi4C+wgUJe47BxdBPCtAhrdt3Y/lBUpDYqy6TNAQGVY23Da61GC1oBOUj5aBmbt2aN+pjR2vNkSNHuO6661LjV0iaM5fNZzKZr0EOimYymcfE+teDiCybJ/UCZD1gaq3FGJO7Pz4mVl1MgSR+V6mW+Maj63QcQwDVxZhDhBAiujOrv9AR/349yw/Zh20CRZGErlIQgktBcTyS7PSx1qOUQutVEX4EYuy6iq593lMrU5RlWkP0DjRdf4aIQu89F213X1JAEwJKC9IdgSy/M5lMJpN58tmbnUiXKRogBrAOTG9LpEAU3kNrA/Vg1XDqceuJCxqUBddtHpL0ErLST23rqUq9Vz/tES+r/b8o+imSjrGEThyttjTK6pwsFp66Xu1H7BIrgvMo8/jvEc7nHXq+Rq+ZTCYDOSiayWQugPUA6LpPT/+FEkI4cHQ2B0YfA+f7Fu7Fc1+2DeBIXpbQNyV9XPQh2fXHnl7IWuspir4B03pTg1WJkvcR6YK01nmKfYL3fMHRi/UDlJJLYgrwdsH9CISYMju00ukNy7IlofURUwqptVVAddYFmUwmk8lknkySalkPjK5qX7rAaIxpFFlKQhtQZZdd6kEVj18/PRrOd5ctkvSG6gKKLnZaW9Q58+7VT6u9vaj6Cbf2jqLfyn6blkFfwLURpUFr+boGLA+6D+mbLWUymcz5yEHRTCaTeSpx3izNsG++NUkcWQ3XqwPmfUykAOeqF7xalqSduz3rzqGwuv14dMaaT7XgYQQ86oAsk+6xP87rv5DS/7m1JbKxaCaTyWQyTx7rVTbnBgf3BEah01B9RQ5fJ/30+Ih7XNh7+g1T57y7V4etz/vks66f+i3oNd5SP63PfBC9nspkMpknmYOCojm3PJPJZC42axo3HmCmv/reVsv5lstdsKhM4rrPOpAuT3TvxynishGBQrri8sdcpv63gHV3VdkfDIU1AX/xbqIymUwmk8n0pLBcH4SL0OmoTtP0v9l9mXc3fTnzRRMpyU8+bUJYG5SOe16fy1Mvj6kPjO45nMuy+jW9tP/4ZzKZzFOInCmayWQyF4teL3YiMa4F3cJaRsBKGsuaUFaPTx9Ll0Uh6xHZAzIfH68B1VOZgwT7Qdss6/OGtRh2zhTNZDKZTObJpc+ahGVm5b7A6P55V28p9lTfXCzk3AFwHknfRfZqlousPVbWA+vnIq5lta5n8CbDof69ZUXOk7StmUwms07OFM1kMpmnEgcGDtedPdMM6w5SsXO0TFMfhyiO6gBFekBAdDn/2uvH+vhUDY7GdTdVzi2V7x7Xs3dXtyQKnQOimUwmk8lcXNZ+u3tZtb+mo3e8FHw3KHyxb4HXAqAHBUb7Hem1l6wvc/HZE2QGzj3i/QD/Xq/R9ZL7TCaTeapwsX8RMplM5u8usvf5KkaqDhCN64IzSf54gCH/Y1v93uXP13QgnOf9R732fcuv53dcTMK+rVCynu+wdz7VzXvujUAmk8lkMpknD7X3+SNWqBwctHsymiw9dvapowN8N58q+knWA7Z9tu4ykzU15hT6vqDnNmJ6Sh7+TCbzd5YcFM1kMpmLiZzv5X7J22cTBOgaIz1xHJxj8UR88sXi0W7Hem5oKvnKHeczmUwmk7mYrDeFFFgF5EQty7NXAUTVzXdQc6OnCvvL6R95aPwpwX4xFPcFq9fni/sWyUIqk8k8hcieoplMJnNRWBfAez2xljzSkPo53lLhMT5y8L2BrPtD7Wefh2bvcdUb6p/v8YD1pwZOF7LdX8/Htf04wDogrs0jkPZnvS5Pk4V9JpPJZDJPIus/w8mbcr9uObcrvfQLyn598zj1wwWxT+8tddf+LT7Yt3zlZnQx9dN5vFAP4G9b481MJvOfNgd5iuagaCaTyVwUzt8oYMl+fbxfWZ4j7h8D6yP6e/xC+wZMBy0iKk8OAAAgAElEQVTUB1PVat715R9zC/p+ebP8vEjA4/EEPBaPI2LXDsV6KVwS57IWZH20j2m5voB+dSz6d+JaQyVIVgPS5Yn2tgOOgD/HvaxvHxCBtnvP7Hu/P/d9sUboDqPu1pW2IHWhDQQU8YAMVYXrlu4/R5ZTVjdY69eZ2XMEV/ssy+MQCF1P3LDcT93NtdrT/v20nF8uQXd8+ttR102nm6LXjkI6E7E7ygJ7zsJqPXuvcbXvOO61QNj/qm/qELpPUnum90uo5SftvR76o7L3DIduelhbe/r/u4qV9+dzfQhi/Vnah/1Oa757ZtampLMY1rbn3C1crc0tp6d3VnOptfX3132/vnSGe+OOQH/G9655tZ2qmysiyHIt4YDjuzfjyXfHWK8dkfX1rx+nsFzXatBor6PvufYX5/JI349q7RP7bs9m3xz9/73ewzmi2Nuw5Vzvwr3b2K+pnxIOnEftOc6r49nPIXs+pb9S9jZ8O+j/yX7W2/f1y+5dan1r9p+f/edT7bv+9l4H6/u4/3xzzjvrc/dr0vumqnOOzOr1+k/Nas9Xa1lv+CLd9q7vz/p3QP//efU/Zf/868usPlsvj+/69+b692s85zisb+/+9w/ap73fJxeXc6/ig/Yt/WoqDAaNRqHRqyaF5xv4Xdv51beQWr7/tYOi/RS15ziu1neRj9/+Rk97dFffMUpA1AHz9k8u9jXQX/3rV+neQPRB5OBoJpO52ORGS5lMJvOUQZ37fL9aXG9UtN68aI+P0wVy0Lr6jMnzqtb92/k41o8DPN4FtBgQCBJpsSy6f++9+3f47Ffv4q4vfJQHHn4AH4SiqCBEfLDLTFQVFeExPn6tgAmEPV6qau3GRGJ34y6KKCHtS58Zi4FQgTii2QHx4McQq+X2isyJEgmx6tbmAIWVChUMJgRMtChZ4FWkVZqIQWK/HYLg0TQAeCoimr67qwo6GX5JA9ISVBf+ChUqKlTowsPLm04NUSFREyXizBzEIaFEByg9CA6nA17Ai0EHRekKkECrPU4HnGgkKioPOlpEGrwKWKUIFGhfYYKiCIEg6X2v0o2VjmCCIDHilev83taOLyDRINGgQ/Ir87rp+lCk4xjEonHokJZtlSEKmBCQyNKD1wQgKvzyHjsQVUuUdJyMT/uRjrXCi0r7rVKQrvCKKI7WWABKl85tqxUqBiqfAu5OKbz0wfdVz90YK0Cl80lA8HjlaHS68oatQQWF1eBUwOu0/zqka49okCjpWouKKBBVC2qWruuoCRi8FGn7gkdiCqek4+yIEmh02jcVqnRdkubTIR1PL2HfeUgNSlRQRDROKSQGquCh29/Y/V9RMRCUg6jQofj/2XvTcNuq8t7z944x5pyr291pOQcOII0dauxAEAWjGFREARH7axOjac1N6taTqudJUtZ96uZWJTd1K2rFGBPbiIJ0NiAGMWpQbBA7VBThSHMOp9/9Wms2Y7z1YYy59tHcVD11K3JSVet/Pqyz9157rjlHN/f8jf/7vniBOhsBSuYtRk06voFQIKkd4vlnqCiYMaKKDRmKoYodi1VSf0YAJRrxk0/j3GiEeMFU6XgugZMEjdWl9g+oafCmRsVgmy6iFm8UowFDg+KopAtApiOcNtjUlqibjA2VDTCjEsebaGzvvHGAUDpojBIkrhc2xDEQQYLBSxzXTn1cPwDFgRaI2jiuxdO4EUHiucVxYeIYlnZ9YjJ+RSW2JXHOqUBjwwSuxc/fuB6jYDSkDao4ZyQU8bpMmdozRzTOEWhzMwasxvHhJ+tiQNSk9xmCxBaySnpvQ7vOKhtzrTHxmJlP40jiyua8S/3crgcJD5qANwEJCWdqbNuN48XrDsRx57wBif0e2y+L48nG8WmDgOYE4rhTIZ6r1JO2aq9LESoLRpUsxHWrMg6jQuE9oobSWsBQ+AZQGiM/11fxP7G9E5BuxzZgg/zMe/7LAPCRlx79d8BkrG1834rhuIXjOONRT+DZT3k2z9h+NgUd+vQw6nB04mWkvz3UBHzwOMniku9ie3g8gmDbSA1AZOOvjxY5/1MdvXX0M2/+Z97/COrok/rn/u6Sf+b7Ex3ja/gn+i+091RTTTXV/0s0dYpONdVUU011DBQhS1CFKsfkMJZ1Rgz52sNf5R0f+t+o++swO0ZmK6RjEO2gStrda/1b/2fhXb/IV0AjxFCz8bCMZqAdkAq1K/H72o2gFBfhlBkBAS85kKCoGjwFoganAasNhhJv4kM2mAT7IsQUPCIlRsHTiYBE4nECBaAgYzAlRlt7jQMspj3O5MG8de04ggnUtkQl4LzFBciCHgVFDV4cJliKJrZDmZXUFlSzCEUbg6XCUBKMpzYWLw5CF6uQ+QZDoLIbsDHCV4PVgDfgRfEiIIrV5qj2ddgQYV8w8TzRCC8QjxAS9DOU1hAwCeq2z9MSoSgkmKWoaeGMYhKctSG1h4CX9mE/wiUXIlxvbA1Igl4R5kCCogqNcXgBJoAo9naE0C4iUo3Q1BtP6SLsGZQROjUmtk1jIyy0waVjyFF9lvxyUoGM8abBS4biCFpgFCwNoopohOEtFK1sciBrlsaDR5QEnSOw1jQ+VEKEQhJw3hEQarsBRY0S4b0QPyvNTaMGCRneBMoszpOiifAtHr+FbkzGM2ojFDKj2P8+I4iZQHyT/mqdfB0i+IuA3WB9uh5Tps2KLEElPxlHcYOBCOedJyBkPk8bAz6de0BxlKZHEOiEES74BEXj5kBACGImUDm6TjfggA2Q+bjpEKFoQI2fbHC0EDKIoUkQ22mEj8EQx0nIEHVxxRMPZh0VHyGqOuzkr/gNv6lo3BzZ6LsI5r0JNCa2Xebj2Aztho5mCR77o8Zru8kT0udqhPpqIzxlY7MhQtv2+IqhSePJpOuL8NpqwKpOoKiXjbGsApWN55c37eZNSPMywu4mbRK04zAYj09Lsg1x08Mqk42Pysa5DnIUFA0JhoNrumljZATiJ1C03WxqAbuhnmx+iVqsRl9pbWPbO02bA6kfC6+IQm3i+N5Y937WxS3teDbt5skGKBaNMFCO7mPZ8HinGTAZ14/Uawtv4wCwG2ubbJgxnXOEcaBaatAlYVDO8LbX/S5nbj+Tgj7W52TSmdiCvTQEAlmI90VkA4oCuJDFgxum5G2qqaaaaqr/ak3D56eaaqqppvrXIwUfFKwwZswyD/P+z/4V//Ctz7OwawYtKuhUkFfUBJoqo0kP8ljBohsOzUf4VQATWudsBaIEIkzaUHxwNK0TpH14TNBFJRDMxi3YJNdQCzka04ZeOmwI5FoTgNJavAFDgiuhSLC1RAVqiRAJPEYDWdh4qI6OqQj5vEQnW+Fbpx/UZgPO5KHBJSAaIU2EjEr8uQ0hQs/kmMyaDOsjwDGanHmpvRoTnZQqDZYSFyLk82IpU5xp7k1qU0sQQ+kCokqvaRBqxlkEKNHZ1bZzg8EDZgIBDQ3B+OQsjI5WE0x0LtJC4Nj+3noaE526EqKT1YXW0WUnUNOoJodWG04d28JohDxC63xrh7ZLTrPo4G0doUYbJPm9vESnp1Gic82OCALWF6A5RiPKjY5HQPN0Lk0cbxLHTOajG7YFLmu5wWPp1Q4Jlsa2723h2IY7VzS6+YKB2sQ/EDMfoVSd+sWFCD+ROjn2IsSK7RshMWpopIig09SIBvImS8eO/bYB/VqAGNs9QkwzceLZ1LdNcgAGU0eY1RQJ8kWoG8Sl99ex/cRgQoZJjujWCYhmtGGdwdRpoyBCfy+GyjqUFtY1cX5KPDdPRiXR2ZsHj9UmpbWI7aMtqKdBKDEEgnZjoL2J48gGQSWC9Njz7SZFHBdO43l6iuQ43XDe2gBFE8HrehbHbc+PEJTaZBP349HrTTvGTUiOYtGJ4zqkeW+SoxsCZVamcddNIDG6YQsfwa0ni9ch6xFuSx9vwDKKYzpkaTMoi+uDCQSJTnZDdHB6Y2jSA4hTvwG2sSg5INigCVY2BIntZpJDElr3JATTTMZDC++9bLiIXQhHgXOlthF+k+arC6T1L35+u8kSnfU+tqfaiVM0gmN/FBTNEuxl4qgNwmRdN7qRFkXSsdpNAhWdrMHwsxEI0cmb7mnxSBgVbDg6qK+ZQNGAjUD6GNz/aJ3jRCdr656N8zLCzDp4LJaOGVCveLZ1T+DH3/wJzz3rebztxb/HDJvItINVBwYa6ugI9S7R4p93iroJFN1IgzPVVFNNNdVU//c0DZ+faqqppprqX4cUfKlIIVQ0LLPI+259D7d859Nsf/RmGrdOMCXeV/j1ESIZVhyZzWOYrATwHrS1PT7Cr7TPbQFUQVscmh5ak/MqvrEGqVFJ0DQ9UIqEiaMJIpRpC1MFiQ+ZlsSACYgGTPqd6PaMTiIJEdGhdXTaEAjpmIYIb+NXIbZ7AiOCj262BHpC8qASsgj7pE7XEh96nU9QNIGAFh4ZbRIctFh8Ct1NJ57ghE3w0B8F5YR4LbYNjxeDISMkiGUCWOpJOHEEjwlIp5BpRCMknDgeY8gtGpKjL2A05rXT9BC/kSkwhosLsf+cj6676CCM7WXa95EgCAGfwsQzH8+ldU25EKFGYyw+ntoG5JYNg5PTGBodgWsEwTFcOzZ1I9FFJz46Q12ywfmUd07EozTJIWpQiQ4tCQbnI/QxxHBedCNXaRxrAW8ieJHQAt0mwejojDU0yYEcx2brjmxTHcT2b8iDT++3QB7bWwNNguGW6Pyt8URXdUrTQHQRIoqoTzlG27kc+y1IBHsyyR4YECxWY77fOAIjYLY/Myc9WfDpeA1BTAzV1gj9I6SL7lyXHHiKRMinAYPHhgQpBYLRCbSMbRWdsJO0yrSubj+BWa2DUjSGO3ujxA0KjpKma0qvSnIaMglBdiFtlLQwerJOaDrv5Eptr39iJ4ybCdG9aiZfa7t2oJgQYXf7OV7iJkfk8G023nisDYdtPE9Lml/4tPHRIGlMW81Q9amtNvIg2xDSAhmw1Mm5vdGf0Xma5lzwqDQb64jGdUcSJGvXO0sNKhxt7TDJg7mRLzpC+BYjtnNQlI1MND+XX1to0LQ2RegY55yhir+QQsUnfZeOp5P+byb9KGxskwVpx0Wbb9QguuH6bGG7aOyHuGmRNiSOuj7a+YFFj9X9TwMhpRMRTHT+4kEhEN3HWWEQI1TlKrZfcHC8h5OfupOv//TL/MXNwu+/4A/IJdCVHhoUMW3oAhNjqojh6MyuU0011VRTTfWL0BSKTjXVVFNNdUxkjeAFljjMHftu59a7bmbm9Jxhd4lRvUomltwJPQos0SXqmwqVmoDH2aMLgDzSr61Ccu+R8jwqhjq9Iz02m5JgAoHWedjmPjTYYCeO0yAQxBEkAzUJVsaH6pgbz6Epp6MkUBnzAArBBJqUkzKrXXLbNXgDjQgNBheiU9VJgiaWBL+y5HxV8gAkV2Xj6mgK8j2cLyjq6HYrsxpvfcpPGl2hAUMjDm8sroUUKeS8SmHS8VotwTg8CcBIdO5FOJnjjaOUCOgKX0WgYSq88Sk0O+XWxB+V8zU6F9XUTOI3JyGn0eEYw7Fb91X6HbWgFucdJgiSDtgkcmLaHHYJNrWFsEhwzGnMzdgYA0JyrimViSH3uU9+sImzK46T6CJlkr7A0ETQFfLkjIzv1pR30mp06mFSqPPEgWZoTMbIZRg1dHx0MhZ1C2cUb2oaGwCHaTJiqbA65u8zDlWDCxswzwUm6QXa8Z2lr0NylDaGCRzLgiGoa3E6pLFqCQhlzP2nMazeaTlJczC5BtIYaMczhtpEuOxb+K6OICHlxtXkoAVMLMAWfIGqwUuDEY1uUKBJ6QgM0YGq1hNEML5IbmOPJeA1whyjPuak1TR3NYs9ntJjSMoVijhEDZlv3X6xf2ubHI/EeWW8jei2Da9O7dhMQr1bR2yBAEWCoF4gSOxTlUBtIijrNSH9PDpcW+iuExv4z/YbspHfNF5RgqqpvytjEvRrQ/CTEy+5KH37hJC+J+REaJmuRXtgyhhWb2sIESCayelkkzBxCDgfYbnaKp1HJ8K1tFmjyZXdOuWDxLQGRh1GY/kyUUvrVxca1AQwZjKXgrbj7yhpW7rsZ+Ga1YZAQ4suTYj/DZN0A6T5G2F53ABrIbRBRSapA+Lb4nnUJm1++HiEmEd2wxXaOrzN0Umr02YDCqKOtlyd0VT2qr3HIEBGQslpbToW979YdCxeYUjtmdqBBhOU8XiEcY4GsD3BFLB/6UHmTt7KF+66haec9jSef9oLaYhpSGIBpqPaRJmMvammmmqqqab6RWoKRaeaaqqppjo2srA2XsZ0Au+9+l24zYGqUyOdAC5BxkagDgQfQD1ihMwJ4gyhSQ+pwMaT0yP3qiIg0TGkCTS2WFRaT5LEEA0RSWAB1ChtIRSjFhGJYBNBJtBUES8IAZEmORLjcTeqGlvUKKrR3igSHypF7M+EnTYi6fvtQ76kc1IUQU1b9MdPQrY9GwVBJGQgFhGwQvzd5AKTNi2AkHKACtE5G51EkT9Kyldpo8OqdQ1CAg6SDLQar93EHJgmNIiE2MVGEDHY1F6w0fWuydJ1BtTIBNBF562PjldAU/uEZMls8/WZ4JPzNEL6YCNocj661bT1zaX2FBGsxu+KGBpJgzmFxmICbQtZjbanmNcxuveCtsWRIoiMKSkFixBS/0aIG/tWQjzXEDsJIfWLxj7EQEh9ZrwlC1l0nUlDsB4xAaVGTCrWFf2N0WUKqLhYnIaUfNWk3I9plLURRpLGXzABq5LgtBAkQtFo4YvjDxQxNRJMHI+kat0p9D3OkVhARqQBid4/xeCNotL+jOSwlgjAUFRdaqnYiJKgfkg5ZTERak2yW6iPc9N4BIfBYnBxy8IoYjQCz1htJ8GvWC07QtCGkByKiEXCBryJGWI9gTbM3ESwmhzKbSEmEBzR4YlKBGOTsPD4mW0qDdUszfOAIlQm9n/WtNA+wmOboJqXdsMg9tgEPEsg5hmGmE845qKNrnIlGEUwuDTGG4lzQxAwba5PsCGmp/BtugJ8LLYlWUR5MqZ1jUuQmP4Bs1FwSWNfu5DFsHWytEHhUlsq2haDQ4gzQRFqQru+aWpxNRjN4mdJhNxxXscNmzhWDUE3YJ2k0O42r2rEjSF9TusK14SzBYyP67ZuAEARTfA5rsuT+4DE+S3pGmP3bqwT8TW6ZDU5Xy0BxKR5EmIO23azA5M2dFKhtwSKkbQW0G6+xbm/AREf2VcVJUwWBjO578VZbAl4Oi6Pm4HBMxqtkWUdTN+w2hxmx+lb+dhnPsJ5v/McBEvX9AAIPmCPal4UzFHgeaqppppqqql+EZpC0ammmmqqqY6NtKbTET71wxsZ2TVmtw9Y8gdoyoaiKNBKCUFQH+GScTF/XM0IXzfYtqDQsTh1LJqqXGMroMETi6IQOohGgAABfA4hhhPHCEGXXF42hWorXnyqIl2BHcW8czKTINY6Tg0+DECjWysW4KlSSGwKPw+gmtNgaIzHJJjThi57idArVrqO7tEICHzKmdmGdQteFA1t4YyaIJ7StY7HCPFiZewE+1RxCSJEt1SY5PCMjlKDoslZFZJL1sTPII+usORuzcMaAN5C0IAL0R1ogosFd4ggwxPz2dkmPowHJ3gMmgp1qK0RbUBTSK0KaiRCTPERiGrM0WmCgjq8UWKwbYmhQUjtjplUpxYtIAiiPgIbiQ5enypUiwasWozvJnCVCgHZMoWut1kl49j1KfcoCEGBEOFOoKG2LfyM+wOKpiI2MezdaqAbVolOt5hPU4OLblQjaAioVhFGmTFe3QQ+RtZiCMFG4JrgbSlHpyaQSfg9oXXkpsBvb4mh50JjfMr/Fx2loo4mhXkT8gSrakSU0B5f2zbwKIoXR22EYCIQzUO89mADQSSGgKuiKohmqZBQwKhPeSZrSPk4YwB9zMlofHJWS47gsF4x6lMxL40FXiSgGq/Li8Wq4LxgJW4qqDE0xAJjJrgIFqUGKqDGqCNrHLE0U5PGFXjj8GpRUXLKCFFDFoG0xGrl1sc8nGMXHYjWO2yIYfsxZ2eEe3Vy0voE6mKuyUAwKdutCm1xMFrQKHXaoInrlVWbNgHAigdVMh/7cJjHokZO4waUUUU0UDSpirstojuScdwo0ByPw+sAZISRMVYU4+cAR5Ot4m25Mdc1A+8I9KmtYrCpinjss9pE0OsSbNc0pqJ7PuUXxU7Gl0kpAVTz5NrU6EDXNtVBC6HbtCVxs0lTX5OqpXujEUQGF3OQSgM0WDQByOhcDtpuA0UEKDRIaJ2tBsWlz25zFyeIHJrkhI2bELE/DapKMBBMFXMt/wy8zhCN/dGYOqYTSC5pCbGw27EMKw9AaAuipVkcUyFAvMkIta9xuSOUDf1+l7pRMlFsYRmtrrK4coiv7fkq5x5/HoFO2rj7Oafoz7tEp67RqaaaaqqpfgGaQtGppppqqqkeeUkg2IaGEXft/ham52l8E707kuHHHoIhw2JNDOv0GmhChRqPMaA+xdcdg0IT0e0WIUx8WI4P3tGlaEHApgdYEzoxf2EwCA1GaoI0qbgNMRBSkzMuRJdWRFRtRkBF0eTAjCUmAp5AzCGqmKPyjCpBI3z05BHQhfhg71snY/QUJrDnCCFHQ43VEoiV3wNZrG5NwIaAaEOTCglpKiQi6lNbWGwwEWYo0R0kATXJaSU+nq+JjjobTHQ01h3A4OqcYEu8KdPgiGHtQWKovA2kokggEqthGzWIqXBBcT4ANka2kpHXnZiHz3jUJuxrQgR5KURZNJ5vFuIjvQQwvojAMhjUClaXEbVo6MXncx2CJBCqBp/CrG0T28PgMeKRoEiwsWCIOpAGbwST3F5KnmD0iBhUn3xqIYZrqyre+uSyC6kwTgQRPjkCIxiMWDvCdYvxOSZ0EN+PzWhGGOdTWgOfkphq6ocIMQhHjSsDQSSFrUvqCYNTTcBGUfGoGvSoXI4RVKbxRQwbF80iNA0R1sYBYyaFZpAQC1qJp7EhfaZN4DNOawkkBytYfHSyanTEqm445jweJcR+IcIrhQiH1aAhZjENIcL05E3ES8ziGFIuxPa6ghhUDZ0mgrTapCJqvg+aYVLBpeistTQuXjshQjRPDhrDp3NSSLeJbkdVAc0xAsHEnJxGBa8SXZERM8dNBN9LuVvXUOMJmuEF1HeSgbCdcNFZGy3ORPBs4jhGbNq8cATNI9StY65XaQtKqY/jOxQTd7LV2C5GwWiNqMNKOyZbOK3JzWvS2pg2OZLbXELcmImrko3rhlrU2EkBdaXBS52c9tGxGjTBduI496m/gjRxPWhm4ni0FWpiETQv8brb+4EmF7IJBhNyksV6Av+hTUWQ1l8EfBGd6baOhZ78Uekz0m1mY97H71s0pUXQSUqMNt+xKiSrc0xXEWcHojJx5BNCSpuSoG9yxYKP40lIhdLippOikAqPxfsJx+b+ZybLSYxwSJA5rhgpnN5mNE3DoDfL+nCItRYnlnI4pN/ZxM5TtvKFOz7PucefN/mzwBobu6dhI5igTRYg7Zg5djB4qqmmmmqq/2/Kvv3tb3/7sT6Jqaaaaqqp/v8lJRbTGLPOX3/23eTbLD6UMbDXZ+RSxIfHYDBBk4MrFYkxPkIAbatWp3i7R/Q1YKQkFuvJUO2i2iPgUBPDvq04jO9gqzk69Wa61Qy9uoMdjuhmhqHU+NwSTISp1haUdUNeDBhVgtcCcQVGHN5HZ2btPVm/oGxKoMIZS1l16XXmCOvLZAQkL6iDgzBHpgOcDxgNVBiwGdo0ZGIxHhwD8PNccelr6MqIQ/v30mhOkHg9FkfhS2yoyfIeVeWxxtI0JaFp6BQdrOnSjA0dP0s+7tKpCma0Q1YrOi7pdjJMLqwMV8iLPBZ5qTu40Tw9v0B3XGArwTiPsTlNOY9Us3THA+ZYIKwJWVbgC6WsYEZOhrUeA8lwZU2RWUZ1jXZmwffoDwvm6oyiGdMRoQyCdjqMQo0GZUCfbuXoVIoLMYzW0ScbLdDVTUhZkIeMjJJMe1i/i1e/7I0wPMTSvj1I0yWz/QQFcopyhqLqMpP3CGsNsz6j2xRo08PXhqzoUFdjisJBcEg1g20cs1aoy3XqTLA2o1MW5E1OrQ3GKkZrcis04wqTWWzHUNcVuXawPiczHaQp0GZAGA/YJDtgLafTzNIPffpeME1DaRRnCvqhD5VS2bU4RhvIrCE3BmsNPhgCSpZ7fKhwboAlw5YB6wOqNUUnp24UUYczGb6pMA7U1FRhTJFnhPWavhtAM0PHzFOvjRhkffA9tM6RYMk9ZOMh/Z5l1Y4YU1FILBTVNJ7cZhhfY31DV4Ws8RTBgw/YvEvtA15KXNeyUg7Je13KsqLIO+CFQE6tOZnpI7XBq6HMDI2ziHGotWANjcbQfYn2V4I46uDIKeiNBdd4vPOI7dO1J/Kml7yNPXvuoxuE37j0Dex94GGOSMPYGZqywWY9hnUfazbhho4520fW1uhZR6WCt33qZkBuejhfYoJisx512IBLQg11TlGfxGsvexNdljm0/z5qAXED6qpPJn06jMhsYBwC6g2FySicYzhap5PnIJbgDbkdEGqHlQGZDpD1LrbukFuHMZ5SliBXNGQUpkBCjTaeIiuoRyXdvMDXFR1nkMZjkisyeINzBgkjMrGEMsNqLzoYTUVoRnScQ6sGI5ai22dlbZUiy8nUk4cai0dzoWwqMvVYVbwaJMtoMHjvcNIhloUrcVpw8twZvOZFr+LH932dul6M+UKDJ88FX5d08g6+ashRMi1g3KHDAFM7mhHkboAJOTY4gldMx1KXgW6YxUkRN38U8pBTSE5Te5zJaGrFSpGgq8GLItYi3sZCgPmAqgmILagaQJODN8tR6/ASM+06zaEBawxWLJUKVgpsyDGaEUJMDVFg8SE6aE1e4Gslc46mqXAmgehjdv+LgfsCqegU6Wck125r9DR4r/FemCIjMnFoiKB8/94jXHLWZRR0scPAaTMAACAASURBVLE0W/zFNkdM+yEcnSqg9aNObaNTTTXVVFP912lafX6qqaaaaqp/FVKgomZluEo/ZDhrcOQEbwjeY01ytiUI6Q14YzYenNq8nXAMXtNXqUCMweBxyRnlkxuoRzM2nH/Os3j+yRfiUAoCjiU++NX3s7jv3giXhoFMDDYzeM0IjTLobAE/y/rKkNz0KKSiKDyhE1heH5MXOY4GbQxZNsvywTV2zO/A1zWjoaHr+mR2wK9e/Do+f+eV7H7gXjpmgbKsGeRd6tGIviuofU5pZnBsYngk0A8DjOuyXju8K+hlM/z6xW/iE5+7kgeP7EVMoN/vslp7+jMzrK2WhErZ3N/B7770d5mhS4/AOot84itX8aMHvs/yyhFCDzbPbaasakIwFEWf113+Bh7NYxEMDUtc/+2/5qvfuZNOfxc7TjiZNz7rJfTJEAo+eudH+dIPbqE/mGVnfxNvuOSNGEocI6792vvY/fB+9q7Auc94Fq889Xl0CARKrr/zOm7/8Veoq4puXqBqqdY8s4MFfu2iV/C5O27l2z96gH5/M6981Ss4zZ1GicdS8hDf5O8+fj0S5sDP4FSY7fVZXe9QVxZsyXFbt/OW836fnD4/5R6+8tXP8atnX8LHb7+a2c27OOvR5/KOa/8MkxV4X9KMA0iXKy65jAP33sH37/kWe7ViNAqcdfIZnP20s/mraz6A9w2FcdTDEXPFgJXxkPVxQ687R9YMyBqDjkq8CjNzW3nr5W9jgQUcQoEjMMSyxr3cxztu+AC+MZSHK+bnZ8lFWauHOJvjKw+hRIPD5QtYF9D6IJkP+Eqgzthke/hmBdNzLK+tY+w8znXQaowlRzwEr3SzQB4E0xjMUFhY2MGbL/hV5gk8wG6++KVv8brz3sCVX38fO7bPcM5Jj+Fdn3wHZWUYzM3ixg1l3dDtbyZUkPsOXQmEZp26CWTdGTLb4cjqGNt11CHQNA3dzhw0jjlT4NdKvIeZ/ix5yCnXKzIRsj54VzKqh1RNzCUpFoyJBd/wAWNiCHWvt4Ndczv5t2e9mi/d82luvvNG6roiKwbkzOKqHD/yDCgwDVQjj8wWSJ4xLJWFTbu4+Lkv4hx20KFGMdzwg0/wjfu+yXJdM+hu4g0veg23ffNKdu++h+VVRzHYTDM6TH/GUY2X6dkOfd1E1syx8vCQrOowM5hl32JJUWynn/V4w0uu4NO3fhy/vkaDUK95rLVs7mynqoZ4HdMtMnzVkNFhPI5w6nde+xvsYgc1JWMOcdtD1/Glr36BzHrqusZ7y+xgG+O1MT2bMV47wtzcDItrDZnrEUYNvaIAMQyH65jC4EJBwQx+VGPcGE+Fy3oYbyg0xwRHuThi62CBcb2O9x7TQN4pqMclM50+zhv82ONDh6YEkUC/32M0UsTGsPSeGWDWMzr0cAjOBIIqxhjGo7XoMPV1TG0hHlHP3gf28JX37I4LdgHshJe+/hzmugOu+vdf5Wlv3cLxO0/k43/4ea74o+ejudDtDQjDGt8EBoM5yqpiUPQYVyV5p8Crx1tDMyrp5bOsLq7R7YHUOb6xzHRnsL6mrkuGaxXBgClyLIIZQ05BRs7yaJVipkdd1lixNGVNr7eANh5GniwvKOtlurnDOcd4OKRX9AihjSM4Nvc/gVhxXuHoAlY6uT2Gf/L+WCiK5HoPVLZitRriU4IOQ+vMbQ/WvsRiXPFqp/lFp5pqqqmm+pfXFIpONdVUU011DGSiqxLHWjliYAqsGpwXVJUqxDBfFVKFZEmhjtEFFqt4H0uniIWQxXBCPEKJU2LYtlSY0EdGXV7+kisY9D3/8dr/BqPCeDTkhON38KznPo+v3rAfv9ywo5kjb2rGboXebIcjo8PUZUZRDdjij6dT1+R2jeHKPdhZwbse3gdsJTjjKOsR23pbWV8SOvmAYhxb19iav/nYf0Y7h3FZl/Kgpd/ZTsev06nXsaMGZ3NkMIPQY052sjjcz9CXDOYHBBymKsjYxCbdxbIsMpYRofSgXVbWDLnbymNOeCyvP/tNvOOad9KMS5yvmJkteO2lr2Rw3Bb+8btfojJjRotDeoNZluoaM5dzYP2nvPfa9+Bllmf80hlc+ORnc/j+/TwwhHPOPYvrv/vX/OBbd3HK1vO54EUv5qeH7qMcHubFz3o8X/jaB/n6T+9jy5YFXv285/Ohj3yUx+18Mmef+mz+/MY/YfXQIjtmnsbrL3sduw/9gIeXdmPcdsZNRpk59qyu8K5r/hqaHkX38VxyyeXsX/4GV3/pf2W99jhxXPz8F7Bz56P56b4+a6FhOYxZGq+SZcchlcHqOksHDvDOq9/FCy95Be+/7mpOP30XN953O88453wOL67ytR/+Awu55cCRFexcQdbts1x3+fI3f8Svnv0CfnLXbvJc6XVyztj5WB7+/oN0zRbWxutIXTFjcpqqYvNgM04sWhV0xn2y0tPNOtSm5PD6Af7n6/8nmnGH7YMF3nbxq7j6xvdxsNzP4WYEc1spFyseNbOTfFQRlkYM5gesW1j1K2ybnWf58JjAPH48IncBm+XUYQFpenRGDVZgNeynyDICs/ixwahnrj/HkcUVeoMBw9EBnIO+DJDQYX1xlb+84Z289IJz+eynb+b445/IF+/5B84/6xz2LT7A7Q/dhTfzLGQLrB1aRQqD7RTsXwlsKrbTHWfocJHOphjuPxxtYlgKW7fuYH14iJm+YVSOUfowzug3BdbXqBtSHQnMygw+1BTFGk25QhgeZmFhgMkd41FFExryzEGoaJoasT1oHM1Sjyc88Ze55+Bhzj79eXzlO7ciHubdLOPxmL7JkH6XkhVc5imGQl0Jks8wHjVUqyU9Gj51x//OD7/3I+a2ncsVF72Wu+6/EyPKkaUj/O1V72bBHcaVwnx+MsNlQ9cIurRCz3ZwTaAerdKzHTb1TmV/vYwZO7YYqLTAaZ8ZdtEbH4df+Ql5r6AbujjtUa82WFHmZsesV4exmmOcQ9wcWW1RXeIjX/wk39t7gF27tvO6Zz+XfXMP8MD6Imos/Xwn6wc9A7uV3K5SDDzrVQnZDsqqw6YmYMZDXFajKpTdPusjw6Zyjjkx+HIPbmaWg5VSBkufnNxDx49RX1MMMrzt4HQGyoaBXaGuG8TM4JouvWaWwijoAar1hrHpYKXLJp1HlxU320VIofjB4huD62RYGyhyi6rBB8VZZf+DD/GVWw7xyj96DsZ6urM9rrz2s+TO4Fcr3vr2F7DkFlOCYigqh+nPMlpbY3tnG+uLyxRVl9CsEwLkRqBUNDSoerb0F5BVYbPOY8cZc3mHdS/4IyUuQOFy+t15SgJNWeIQOr6goMPaSsW22c2s1oexeHrGYbM+w9UCFzr0iMWUyo4yrtfw5ZC53iz4LuNxhc0VTekJHmkZVayGmMs5uUJDKogU82FP3pnSAsTvGWLYfaDBG8NauY5M/v1fA0+dJJWZaqqppppqqn85TaHoVFNNNdVUx0SxCnROIGAzQ6gD3ke3U2YtpdQJOsYCOyqpOnd6yDraoXIszt5LFouRyAghFuyJ2Qs9EgKbFnayvb+Dj3z6zyjNEZqmobdpwO4jD3DfdVcBczz5sY/nN596ORnKiIobfnANd979RUQsL7v0ch5XPB1HBSxzhO/z7g//JU87+2wed/oTuPba92KDctEFz6fb2cqXbr+XF19wGTuZxbPO9V++nmedeybX/uMHOHjgCGefcSavOPN1lCzTxbPKg/zd9Tfwk6URUgsvOud5bDnnhayR8fXFu7n65pu46KILOYWTOf35v8aDfI/33PiXHFxZx/Y3UYcOxgw447FP5i+u/s8846lP5fzTnsUay6yzzntv/jDPeNaZDPqbWVk9iHMQao+xlsXxMh//+08y2LyJei1j9+7dVE86gRDg+G0n05MOD+25h/684+DyMmVlOG7TCdQ5zOfKg7vvIricleGY8VrNqTsew6LrUVMzqktcr8/aEPaP15gfzLA6zlgeDRnTp846bN+xlTed/yv8/a234bPTmWULN912K2urh8DNIlLw+U9+iRAWcMVm8myWbrFAJjOcvH0nlz3rlRzkHv7uho9hbcPy6CBuIHjXUJma9330A4Bw9jOezigM6S70OTReRPoZxYzlob33c3D4S5x2wtPYe9+POW7HNh6381Q+9pWPYXyH173iTTyZXWSMCCzx/q9/lDvvO8i2LY/i9y59C3MUNIz4zuGvc/WXPsxKWMH2+iyXQ0qWQNdZbo5gZ2ZZXfM86fFP581PuhhDRZdZrrvrE3z5B7fxy2efx+NPPJmrP/Ypat/lub/yArrdB7np5s/wmsveyKN5KrM0NBzgi/dfyxe+cTtFdyeXv+C19BliCNyzspe52Rk+es27sY1y2YUvY1zDNZ+9kaLbx+aGOpQY6xFT8aEr3wt5wxPOeho+K6iWSvrdOcbNQULTsHlwMs8/5wVcsPBk+tR8O3ydT9z8KU7d8jheedbrKWkwlHz6hx/mB3f/COO2cfkVV/BUezw5gRLDPg6wtrbKYwanooy4ffHzfPwLH0SrFerxmE7epUbxdYkxkDtH3QRc6LCQb+Nxxz2Jz15zFZ3nnsETTn083777R4wWV9jUmcNgWF9dwyBkNsb5jsdjCino5B0sBU2pWM3IJcPaghXWaMY1ZT1ifnASb3rJm/jETX+ONOvs3HoCVzzn12gYIqyi7ONdH303rjtDOap4zjnP5uXnXMQ6hq/v/wGfu+02nnvOOexkO7910e+wh7184MYP8/KLX80p2WnEDL6rfOib/4n79qwQgqOqG6xzGBz1Wsl8bxNUy1AW1Nrg14EmQ5uMbTMn8MbXv5UZBhiWuOPhj/LJW25iMLfAFVe8mSeyk5w1GvZxw/du4gs/3M1J2x/Nvzv/t1IxqTW+cfgbXPX5z7Jj+zZe85wrWKBHAdy5/E3snOPj192Ir7tc9KKXYvMh119/HSduP503XvBWLB1mgO889Glu/MJn8L1N7Dz+RN7y9MtwZBjmeZgHALB5AabLuPJUlJQ+VrXvZI7heI2Z2S7sB22Ufn/AytoaL33Jc2hKT9cNeM8f3sRFf/BYbr/tbliGD//hZ+DR8Iq3nM++n+znk++8I9kbYetz4fkvPp+yGdIpckLwlGtjijXHtR//Out3M3E5dh4HVQ3hp0ANOy4w/PKLzmc8GnHV39wGP5rcRnjqr+3ksU86Bb865Mq/uw3ugVQpDPN4uPRtz6QRQ7/XZbiySi/PyZ3D0+ZgPjYyxLQs0ELQAGKOCqaIGbHhKFgak9fG+7mD0o8mSJT2vt4yzxQ6H1JW7egWnQLRqaaaaqqp/uU1haJTTTXVVFMdAxkEgyFWS/a2wTax+nV8Ggqp8rDGBy4lFs6QWLlc2noUcmyqz8fiOOmRT0i5ANuqxw1GPVs3LVAzZm24jOt6xMGKX8MNCsrVil2bj+fCp17In3/mT1k6tIztnspbLn8d46WHObhvNwOOcO3X/pwf7fkBVVnyG698C+c983K+9J27ePrpxzHonIyUizx68w4+eeNn6XVPoYfy7r//A1aXlgnlDp537iXUy1vYObONF5/5DD5845/y0NIKWzbN8aoXPoeMhi3dzXTw3H73DXz99tvYsvN8Xnrhmzhpy/e4/XOf44kvmecTn7qSvf5+xrZkMNNjrWlQU7CwbSerq8vM9Qy/dNp2/vSDv0+5kLOkFWNvGTx0PzsWdjA+sogWgaVyhdDv0LicmhytDNuD4d++9M1cc+f7+elojRN6jg59rOaU9ZBRNWLka6gFqSy5ODpZzqgcUTWCdQs0Tc4Dh37CaaNH8XuX/BE5HTK2MeYIg5nNrO8JuG5OLo4yCGXZMKCgPrTE7JaKjIr6cMmO+UdxyUt+m1M4nR7rXPmZT3PXQcWsF7jxdh6z88lc+swL+cD1f8ZeOcxqUzIOnk985r1oAQ/e/wAHaRjLiJmFBT75jU8zM9tjdbhMZ6bD6ugw4itms83c9+DDPOrUp/ONHy5y+ubHsHd5N/tXHuRZz38jS/s8f3bT38L4ILa7hzKzHL/tabz6grfyoWv/hqW9hzEzx/HiK87jiSefxHfv/Q5L44bNCzuREOi5DGPAezh+bhcvftJLePfn38WRQ8t0s9N41aWv4tD6Ee77zo8558Sz2DpzIkvL8OjNj+Hjt93CyPe48sOfpO+/Qrf07NqRc8FFj+Z7d9xFU3aZZxMfvvVvWVo+RDc7nssvfgVbu6dQj1fZMXcCV33qSoreiKX1A1x/8zWUNNx179e45yFH49ZQB1/59u24rEOTBcQojV1FfI/H7jyVpyycwTuu+yNKHXEgFJy440QuO+tsPnrjf+D+UUawjt+59JWE0a3cedchNGRc/82/5Tt3fIuZrefwspdfwbd/eBNXfved7Nx5Jhe/8EVsmruJpdEe8rzLuCqxzlL7hryT06ihri39fJZnPuEpPHz/fezZt597Hpzn5J2n8YO77gVnUEqa0GBMRo8Z6iF4J5huhjQlWhvodugWJ/DiM3+DmTOVJTzv/tRfUTeG3swu6mGPEZaaLczNzfDa55zLR27+E7655zAnnXwCLz//l5hzsxxaDeDgOz/6LHd86yt0F87isgvfyJ29b3DHP97IU142z6c/cxPff/h+zn/er7B+ZIn/5VNvp6HEFyNCvobNZshdxnDYIOIpTMHcYBcvPescXnLWLBWLXPWZ/5Gl5VXqfJYTNp/Kb17wZj541QfYv7TMoKe87qXP5Jm7lumccAbLDx3kf7jhgyzMKLX8hGGAU3Y9j5ee/2red83fUq4uo3mPCy+9kFOO2w26Tg/PBz/9Hu4/vJ/u7Cyvv/RX2do9hdUQ2DJ/Olf9/Y3s2HEer33uxXzqmut4+ODD9DrKv7nsAh636TE8FCwXPf1FvOOz/4nh8jpbO4/j8pdcgkqgrmo0eESEwWCGRjxr44ZKPdYauv0ZXvhrT+aq//jFuFhnsO2CHi+84EJYUfAwOxhwwfOeytVfvJPf+G8vY6W3wurqKp981x287Y+voKSmtBUfuPpGfrr7AU48dTvr9QqNeOZ6M/SrDF/D8/7daWzespPuao8P/sXN/PKbH8XWbQs0BwLX/eW3WXvBCFsIr3/9eWzOFsA79hzcz1XX38au43exbbCFvoXzf+spnLDzeNyo5H1X38L3vvtdTjzjJLLMMTs7YLh+hF53wMj7n8/m8oipvfeBiUX1fi5s/mh0efQtOqQfeCHd62PYvFU3CZePxw+xgNfPfGYEo/bnw+ynmmqqqaaa6v+hplB0qqmmmmqqR1zJfENAwSilr+m6gNhYJbrSJoblpQcfAyCazCP+59OOPeIyGgjik5MVYuV5E6sD4wgIhw4dokuPhf52jqzuwTlLnjnWFlfZvmkHW+a3s6IjVpdWURXqyvCTQ3vZtrCNfbt/TCGWalxTN0rR6XHg4QOsLa4yHNd840d38cTHnMXhh37M4aVD7N+3l5nNx1MxZFwdIdiS2fl5lJz57nHM9iyHh8vs33cQ15nH4PBhzHB1kYZZ8kw4uLIXU8B4LCw1Jb5uoCnJXYcQYjGaqqqogqL5LCGUjIbLGAvOOTQo87ML3L92ENN1iA8sLx5mwRqMDZShptvvsRYCzbqnJ3OcsfPxvPUZL+P9N7yTH6/fTWdmgbKpY3uuF2Q1bN68jcIpSo0rCtbqjJo+/aKIFiXvI6jdt8I119/A522HsFKxpbeV17zmUg4ePEjdKL5pKKlxxQzNeEygYsvcLKZwCLB14WQOHdjH1R+6CRkGfutVFzPbdQS/xqDX5+VnvgZhP1dd99eMV4ZIX7FGcT2PFEpVVThrGfoGN1dwuDyMdMEXCt4yampmZvuMhiMav86P9+7jrMdczGlb7+bJp57OV7/1Eaqe5+ZbbuTlL/11/rs3/RE5yxwMX+PdH3wfmwabmWeOt73st8kQ1pmhZD97ZvpYrZmZ6bO2toIzaQPBOBpxzM9sY4l1Dh9YJjTKyvo6+488zHGb53j4/nXu+N7dnPm089j34F5+uv/73Hv/Prr9eV72yy/jyVvOokcXy0GG3MHAdliXgiMssra+xMraEYYU3P2Tezj9hKdw5OBDHFo+xOroAFoskg1gqVwjn+mT+Zjn1eSW5dE6KjllaTB0qauSTd0OlDknzp/AfXt+SqgDo6rEdGcpXJ9RGLF6aAUf5ij6HR48fC+buwvMdjyiSl0v0pszrBMosRxY2UOTlSyu1DQM6GYDVlcsfujo57OsjldY2LKZQ0uLYArmt5zK6t4xp524hVOyE3nKb78NGKPczxc7d9DYLuvVEJPnkHdjkeymwRpHZgXqGvUNvlJG45qbvvV5HvjRd/k3b/hNtm3bxr777mP1wEFmezsomCHYLscdt519aw+x74EH2DR7Eq4pGLgeHbG4TpdQGI6s7mcchqyvrDGkwfshUo8QhfGoIXN9vnDrbVz23Bfzx2/+YzwlD/IT3vvxdzIuK2rf0OkNGCXP3dLqGt/83k3c89DDXH7FC5lfWOChgw/SLRaYndlMgeV3X/HrlBgMI2ZYYu/W/Vx3y5d52aveyH/47T/BsMRevsZ7Pvhhup05trKD3778d8jwrGEZU7PjuLvZfe+3GOkRqnKZfOAofcN377mXs596Hvfdfw+HFh/g4IEDbHvU4zmO4/jNy99CScmQg2yl5KTjd7F8pELocHDfEQZZQUcsw3KFrulzeHQIZ3M6ecHq8iFMx+HIKZyhYw31Ys1xm0/iLW9/NCLKKFR86EOf4Bv9b/GsJ5wJFpbXlhkUXchhbWWVfLbgwMO7oYR3/PdXx5tPD3Bw5KwV5tc6dBcybJ6xdGCRLXIC47VYJd50cjgiUMJg0zyu12FutgMZDMcj+jMz3HLLl9h7K9ENWgCPgn42D5VhvArVqMaPGwpx7DwOhutjnMvjeluVZJmlDmNiNaJj55z0OLwJKLEqvcpG5IakjUuIBaH0KIAZUnh97T1ZlgESc3MflUN040BMXaJTTTXVVFP9wjWFolNNNdVUUx0TSQql6/QyahmTiY0OUI35yXxyikRnqGA0QkghYAR8WzX6GMmqn/xfsXhxeHEgAas5h9cW2bO0n1de9Ot87MoPYFYD3Ux4VA/OPfdXuPbL32Oz7GKr20k9XGddKk7espl/+PEibrCd4XiBrnkcxdhihis8YeeJ7H3oVrwbsmffHp59/iXISY/ilts/yv/R3p1HW3qVdR7/7r3f4Zxz760pCSRMLSCNREUDgqAgAYRWkgUKYiuKLQ5oNzb2EmeXa/Vq2257tUPbtrJAaWBhkHmQCEERgmIjCYEQmTJQGDJUJTXe8Zx32Hv3H/s9w711bkmSom4Nv89aVe+557znvfvd73Tf53323sXefSwtXIiJBYQBPnpWNtZo2KDaOMaxytEfPBK361EMl9cp2x45GUtLC6xWjoZIcCV1zGmXK/Zke/B2g2whY73p0SsfSnv0ywyWeoRByUpbk9sVmpGhNyhZGUauv+lO/uP3/1dIoTrefPWbee5TL+cDH303y/54ygasc0q3h11+Dz/6tJfyoPJB/MEf/xFuacRCcLRrQ1bKo4xi4Bse8VS++MlPsSePPDg33LtyF4eOHeU55UMp9z4Wf8d+vu5h+yiLdfbf/inyYoEYSnpNn8Ui8sMv+B6qtTs5duQw/cFejtWR3mCRpqnZWw5wtEQT+MTnr+dxT3sqT3zK8/jg+95HM2p48AV91sMBRtlhij05dx/bzw1f/keKesjPvPDXecu1b+KLBz+JZZXjKyu4QQ/rCo6vDhlceAFH1o6yt1dg24bq6Aq7F3exUQVMXVI4Q4gZnz94L/90761c8YzL2LPQcvvyXWwspgFl3vPeN/Ih3kkvNjz/Od/KM77jmXxs/x3cyWd589vey8Y9R4gWBhe0HPKfoy4MK8Mj7OtdSJ+C0aiibQyUJcvrI/byIB6163EcueMOBn3LpfsWed/+/TSu4rY7D/OEb34OD9lX8A+f/ijFYImHPOTrediefbzmtf+T40PPYx67j+d/9yUcO3SQPY95PDUtravo7zEMN1b50u238ZJn/xSj4VH+/qY3MeQQa/4YlAtUvQGtBes3cDZS1y3ZQh/jc2JTkucX8dRv/Aae8qge73zLe7nnKwf59mc/l09UH+SS/gUss4FfXqawj2b3hZfR3HWIfLXicRdcyF03f5FY12TWMOgVBFtzPN7LiDU2TIMpS0ahZp0hcVgwaB/Ekx//ffzrS7+JV7/j9xiuj8jyvTQscvBI5Mnf8gQyeze/f9Vvc8BEWiwve+4P8Phv/k7+4YY7KYrdrAXDRlNR43G9QLYe2FiusUWgN9jDAoss2Iy7R7dTx0O87q/ez/Ov+H6Wh19i+fhRhqMRkQYfau689zDf9rins7jnsdTrDpODbQNVWzGyDSu+4tgQot1NcDke6PUKYr2AYQ+GPbRxg3Kh5O/+7no++P5ria7l2c9/Cpc96Ru57qaPsjocUZY9mqpiFNfJBiOOt3dysL2Tt37oLfz0c/4NK8N1brz9Lo4tLnIHX+GtV/0F1VpFZhuWig2Whx6/8Gjedc3f8I7j/5d9g8DznvcMnvLkZ3LDwQPcxmf5+F9czfDQYdqFlqaMHDeeiy5aoDQljT/OqFrB9i/iCzfv50evfAqXXBT42Mc/xN7yEKM1xyG+wp+9/rUcqZd50IUl5cZdrAw9POLJHCZw8eCRhOMr7BmU7LMLhBXYV1zME57wLC55+MN5zwffyvLoGG00BB+p24rjdx/nc589wHc/5UpaP2RhkOMs7OovMhqNIINyscS5HEaQFTlNDFz04AfjHv4lXvnyH2e1HRIXDGv5KpVbob+35ejqvfjg2L20l/pwYGkXVLWnbj37ehdCm/rCDliiz7qW5T1uvuVLDDfg53/rRZh2wJG1Fd70tveSZRkOQwww6F2Is/toNjbY/zH4jl95JMF5fGjJwu+CdwAAIABJREFUigzfLQ8TUx/WOyAaS2sdAdc9GLRYAiZ2AyJFO23R0TWN95bpU0wDMUb6/X73IJFN2Z+BgDPbXNt36kmoiIicsxQUFRGRnWECBYY9vd2YWBFDRW1asBbr3PQeqUszscESbQATx/eEO3p/ZLqMljjuM43xYBIObwx52fCOv/xzfvj7Xswvv+RXKbAUtASW+ZNr3sDh1SHv+vTbeOWLX4GjpqLHX+//ADffvp/c9YhlwQuf/gO0T7c4jnP9l67ihi9cTzW4gDvuuZ27D97Owy/ex2133k50BdnwXrypMEVJ0wzpLeVUrGFKz5Ejy3zh4D/zcy/+JQoCPdZY5kZGfoNgjrNWHaJxjlj2sARWOIQvhhw8cIC7Vu/mxVe+hGUu44+v/kM2RhU2d2TUjIZH+eKtn+Mnv//lvOE9f84nr/8dBhmURcvLfuSH+NBnP8ihYwdwpYEsIzcFo3XPIy58EJde/Eh2s4tfesWrqDiO4zh/eds1fPgfb+UDH3k3//5ZL+EHv/0FGAKv/7vXcWz9HtxSn9f/1V/w81f8AhkRx3Gu/sSfsswxvLNcccUVPGnpm9iL46aDH+WDH3kPq2GV2mXkvQHD4SpFVtK0gZbIclwl35vxpne+lh970b/lV37i1zB4cjY4xGe47taPU+9+FLv2we23r/LF2z7H7x/5E1525Y/ynTyR17zvj1l0jtWmwpmMxaXdbNQ1vXJA8BU2wKDs0VYtNmZUw5qi7xjFlmwhctP+6/jup3wvH9//Ae5eO0zbK/juy7+F51xyJZaSEs8Gd/K+t76WY5nl6o9cxU/+4Eu4hN0YRqxyiLd++io+e+dtZNHTssIxVggLOZacJjTcfc9+PnD9u3nZ836EXUQCDR+4+d189ks3QTng7pW7+edjt/F1ewOfu/XTNIuL3HXPV1hv7+UXXv4zbJBhWWed6xhcvIfDo4N4NmhtGqwoK1vuOHgbXz5wK5dcvI9/uuUz2F0w6C2x3LQE6/GxJnceYyDvFVRNS2kK2rYhiw1FmeG9oW1b7rjnNm458lle9WO/RGSVW7iJN7/tbbzn4+/npVe8jJKKkoqP3Pp2bvjcdZQXXYrP1rh3uMzItfT2eUYcps48VRYwbkhgSNbrMTwMJi9Tn4YA1tHWgayXkUXD1z3yEm7afx3r9ghxsQeh4Pqbb+Ty73ge8QtfomaZUVzH7c5ZZoNR7rEukkWwWUZTDxlW9xLcceJixbA34tCxO7jmhr/mJZf/MK/74Kux1ATWcb3IXQfv5Wjl+ekf/AUsC+SsscqniHkksExjV8h37aY91CNkLYF11urjjIYr3HJwP//uhT/JAe7hun++niu+7nlkOAINR/gKH3r/W2lo6e8acGTtKHZQUmQtK+Ee3J6a6tBxDq6v8t7r/oorn/kCDl37Tg4fP8BV17yBV/zIz9Knh6Ol5Qjv/OQ1mN2P47mP+V4WWaFgyL0c4DP/7yPc1W7wlx+9il/84Z9hFzkVq6zT8uYb/4rllUMciIfIdvfI1tdpTc09K3dxy7HP8dA9Iw4euZm6GXFoeY3XXf1/+KmX/QyGjJZj7Gadq/7xXXzm7gN8/vYb+bkXv5IFPAbHcQ5jewXr66s0oWExW2RlZY28V5LbjOgbCrvIIx52Ede++hPc8v63pKzMBh52+R4e9/WXknV9oNiqR90GHv2kBV7/398PD4OXvvJKXvSi5/IH//kN0AA5UMIzXvlNmLjAUnlBahmwFrH0iQGKtsRWqd9WDBRtn7DuyN0iVFA2fR7/qG/lHe89wB/+xjvTRSQAj4Vmw1ObjLKAv/z9aycXtqe+9Ou5aPdF1O0Qh8UYQ9MGyrKkDfXpu9jNEegGQaS7FkYLXdP2CBDN5PocDJMHmI6A9Rk2FBRFDkSinRlAKRrsNgHRSbboTHBVRETkgTIxRj1zExGR0yrS0jCiYpX/8f7f5lMHPkF+UWDdrEIWiBaMjxQmp/AF1ht8bAkmgmswxhDDzjYfnA70NB0ZIo7/jw4T8y5bJo3Aa0ManALj8cZQZX0I0GsgDxCtwRgwtsHheOH3vZTP3PhFvnDLzbTtiKLXUseGoc3oZwN+4gU/yMc/di13HNrPRl2B6WGLjPX2GCbPCG2P0i3ghzWOHv1sL/W6p297PPqRD+I5T/8G3nz16zm0OsKUjjaskPf6DDcyTF4Q7AYQyNp+l507xFtPayFgMc7RjAx52M0FCxfzE897OfvYQ4bHs8JVH3sd9xy7g6PDw5gCoisYNRBjnzJfoKgaTARvfRpF2VZEAw0lNlqykPpoBQjG02Qt3oDz/XSDbQKWFhurlLlkcgIZebDYkD7DNLTO4y143GR7uRjIQspwak1JIMNG0iBepH5hXWxSM09bpgG+aLARTHAYINqKaDyNHcft0x16ynAOuBgngfMUMDDdfJGII8Q+WbD02xpMQ5X7tH4hx4TxvhNwpNHXG5eWn/k02JghECfrF/CUmAhFSBlbjevKEvu4YMlCmNanbQiuSp+HASZaslgRTaByFqKjbDNcyPDGgGnIWCcaqE2fiMWYCkugcANMKHjRFS/mpptu5JYv30jNGiEPeAOtKbtaT5ltqQ7GlZZhQo6LgTyOsNFQmwWIeZeJ3RKt7/oVTnWSjqMWTEUw0Jp+qm+zAUBlSyKGLFZpP4n97vAcpmw2vwBAm1UE03bdXmQEUjnKMMTgUz1gyH0qozdZN7J2i8XjqIGIN6br6iNCzDGhjwuQsQpAYxYIBnLWUt3HAZEsZcq5JepjObuKC2g2PJc+9hE89+mP501X/xn3Doe0NkBXRk86Dp1ZSxl5ocQbm5owm7RfTDolsQ3BVkRbQ0xZ95EcEzOykPplbmzqrDkPYWa/7bo2iaZr/hwxtOn4ot8dO3XK2if1EVnb1BlK2Wa4GAimJVhoTDpG89hg8HgTiDgIC6n/ZYbpXNg1A7fRQUx9VGI8WUi/d7y/FSEdsyZaognUWdpficXk2Evn2gwT0n7i2py8XcL5kszmxGioq4Z+WWLbAHi8SwMWFW0J0dK6FrBkfnp98TZMz1PGT/rRdMGSt2m+1gaisZRNDkCdpeVmIeWfNC4QTKBsM2xw+NZhMkewLXnu2Fhd4+1vfxeXP/NyLnnoxeQFrPnj1P0RZiGwXh+lpaY36DGqa4zb2ebkETMzynxq0REMk8GXsixjVA0pioKmqinzEhthtFGxVO4lrC/yrxYfy6+84NcZsNT1A12kkep9xDrTNZ8Pk+bzBju97HYDMYmIiNwXMUaM2XwBUaaoiIjsiPFAS497yDfx6c9/koUHL1GbiiquYy04MkLtadqGzGQ4k2HwNN4SiDjTjcDETk1n2wNOp6nn05ZofArizvl+yiqtiTYS8tTM0EVwGCwOi6W2K6zGuxjae8mWCobWsLYxZPfeC7n06x9JZI0Dx7/MkZVDLO3bxSgu08SALyJZYQmsUduaxkUu3reHZz/tO/nW3hNx5Aw5wps/+r85uHIPruwRCFQx0oSKoVunKHJSrCTQFC0mpmCEJWKCxZhI09RkRZ8cz4FjX+HV7/1fDFc3yFykyCJZUbFRL9NSY4LBOIfNMtoYqFijLkcY/Jz68QQirZtf761bm/N+S+qkL1LZ7baXn/zcmvHyp99LodDtvxfGP88rV5xufxvjZD8Y94I77TBvWl7LGsFG1ovNy2lNA67edr9r566fARqiiYzclnoxa7RuXn12+6/dACLN7PJMzSjfrh5T8DG2ltzmrKyt8F3f9TRcVvGFO26gpSW4jBhS3NN2AaSYehCGCCb67vfXKbBrIm03wBqsnVgeIlBtU56t86f5WmPAtJPPJ/PbrftP7LZHNVN/4z+WA5U7cXsExuWdOf6jSetjG4KdLU/6fdXW+gs5az7yEz/+Ch7D48iwDDnKW699DYfWDxOymuDAkwKyxDUMnmAqIOCztvvdJ9kvYj6zf/r0MGrLfNU2x9mJx1eTfs828223v1ST83Q3Grnbur18t/zN30vlnG6/yhqq8fnTRIJJ629jCmKaaHAhI0aPIwNb8pb/8tG0iF63mHHceHZz7oTxLjY+JdGVy8P7vnztdB6X/r3wt55A1svI+znH149SFAVxErjeqeufx07qL51LbEgdGkdgZWOVpaUFmqYhHxRUGxXOOAaLfdoVz9FbjvLjP/1sPH46wnxIwU9rzPRXwTQgKiIi8jWgTFERETntIqnfsKPtYcgafvZ3f5zh7uO4fQ1hoaKJI3LrCC241mFwmGBpYwAHNs/Az2ZqhrNuGqwnxpiyD2OX5cS0iaDpMhsDEU/Ed0EmnCWLkZ73+LqiGBRUbUUda2yZU/kWl2eENlIWA2JtaIeevlugly1iAoS2pW6P4YqIzXLq0GCyjOgMw7rGlRnBdwWLpsvySzfDJqagRLQtvo3Y2COPfXxjyLE4a/BhSIhDbN6CSxmewVhwOW3M8D5SGHdGbAdN788UoocQAkv9AVWVBv4xxuC9x2YpiyzYOJNNNu3/0MZJeu0Zsj6nf+pDy9JgLxtHPQUDChy5C1TNEbwbYspIa1NQNJquvkzsgoAQybqg+5mxPqd1anwKipowCcyNB/exMcNEg689Zd7DRkc9rOgVC2RZwfr6OhiDKcA7P6nX0zoFTNfSoVeUNLWnHtXs3r2b5eVV8tyBhZB5Ag2tqdnwQ0wB/cWS4fqQnhlgww5tf+PBVGBCypzv+hAdnxuCCakLHBsYVhV129DvL2Ctpak9g9Eeegcu5I9+/jU4cgYsUNLHNHa8CMa79gmZonHmcxERkftoXqaogqIiInLaRaAJEGzLMof51N0f5w/+/L+x8BAHSw1VXCXagMXgbI7FEWOKg7bB44kULmM20HJWGWc6dSP2mjDO+gHbBUNjMIwv0dEAxoJL/cpZIu3aOou9EpsZhm1FVmZ441kfDVlYXKRtW+pRg42Ofr6A8RY/ChAMeZ5jXcA42KhGRCArCxrf0nqfgs7WjIs6MckMMhGTRdq2xYacIutTj1rKrMTEQGgrjG0xuQcbqH2LNxFsTiTDt5HMZjOZRnJ2sTiXMxwOyV3GoF9SbQxTkD+leeOJXbNymE3Jm4RCw3kc1eiO/9hG+tkeQgVx5BkMeozqYxR9qBilbh9MalYOGTamgebG/TfG8zkyZNKjtck5NG7+yMZ049PWnn6/j8MxGo3I84KYGarY4G047fHQcTkdjtB6jHFY67A4qlFDlhVp4CXnWF1fYWn3IsN6SMwi68M1ssKRuwLb2p07hkwEM25BwKSbGEzKBk+jy9cYl+GjoT9YxPvAsaOr7Nq1h2O3rvOLV/4mz33M88gosNHRI3UnsylzdktQFJgGRs/jXV9ERO4/BUVFROSM0bbgM6gZssIh3vSh1/K3N1zDhY9cojIreNfgbYv3Hh8DmSsoemmQlKZpcPjNd8JnldS/3FiMZibjKU2zLGNUV8RoKMsSXFrvEAK5yVjsL7Jy7DjBBPI8w8eWaLvldhd7A5RZiY2OpmqJEQpXpIydpiKY1GQxLwtCCNRtgytSn3jzanb2T4gQaqy1ZKZIfcCRE0IaNdg6CKEhkjKdoklZhNG47rUj+tBlF8lZJxqaYFgYLLF89Bi9Mk9Zok3L3r17OXz0UHes0vXDGU7Yv+2OtV0+EwSi89R1Td8tUZiS0EbaqqbXz2ioaE2Dt6n/WQATsy6rfHwUxmmy7fkmpjTCNHhPdx6dnE/TfuV9g7WWwUKP5eVlDI5+v8/6+joLCwvUre/6wOS0TyFgu9Hj2zZlXw7KAcONEQsLS4xGI5qmYTAYsLq6Tm+hRwjpIVZZlqysrFD0itNe7bNsSPuljTDuZzV1G5MGTsKmTGbfWHLTox0aetkSh+46wtMvfRa/9KzfoKBPnwF4g8Ntvug4iCYFRFNnJAY1oxcRkQdKQVERETlzBKgjBOcZsc4ah3nDNa/l2hv+hj0PHxB6LfRaYhapY0Mbmu5rFhMjxqReG3ek+eMpmM67+M5ekmOMlGVJjLCxkfoh7PV6KaBZtTRDz+LiEnmesVFvEEJLXhYYE6naBucssU1N9FMXdpasG0ylrmtMlmNMxNoMYyJtG7AW8rLHaLSBMS7d6HYZQFunmTHpj4oAVVUxGCxS13W6eTcGay3eN2AiLsswxhBiSwCcMcRgUpD1DNkemn7102jAuJK6rhmUA3xbU2Y5MUY2NjYo+j1a77ug6OZMvknr2Bh2fD12rv4i3jT08gxLzvLRZQblIpnNMc7ShgZvpwP6pPqyuOCw3cA9waZBf86E9TntU2xXDwZmzqTBBsZB0n6/ZGVtFecsrshTVrvtmnc3nszm9/vS9cCF7qFAwDlHCOC9x8Su+wmTdef+iIl2cvM2HA7JsgxrLS01we5k/edMmtQbT7ANKSia6j8EcD4nNwPq5cDFux7B/s/fwdOeeDk/9z0/zx4upBd7uNgNbzHbvfQ4S1RBUREROcUUFBURkTOHTzdO0UFrG4asM2KNTx74R/74qj8k7mqoiw1iP5AtGmwGTWjABJzNMd2ov9sF7c74aRhHidKFeevFuPUpE9M5h7WW6EN34wzG5FiTk2d9NoZr+BAYLPRomoamqej1enjfpgu/TU2aQ2i75pqGrCjBOLz3qVuCpsEYS55nEKBpa/KsIJrI+E41dgOmBFLzfd+05JnFZo62rTHG0PgWZ3OyLPUbOv4Tw3UjUYfQEruRq63tMp12ejtoer+mEdLUk7arD2RZGlU9z3N8N9L8OH/PkmIq4+Bo7AL0O70eOzVtQ0WeuXQc5Tn9YsDG+ojGg8szxoMJRZuOeRsNNmTYUAJMPtvp9diRKTDNmJ2KZnoWreuaopcC9+WgTzWqqeuavXv3MtrYwBmzoy2wrXMMqxHGGIoiZe9nzkwCn23bUtc1ucswIRKjYd+evRw+fJh+v4+3pADkjtS/IU7G6g1gfDdtu2PckrWOPPRg1TE6FMiHfV75sl/g2x76ZAr6uJjRo7c5GBpIg0uluOuk6fwJQdHxZUlEROQ+UlBURETOHBHaxpNlaUCGBk9FRc2IERv83Vc+zKdu+SQ33nIDR1cP4WnwvgIgdwW+HTefPDuNm47HLig6Do6GcSAxS1lD0XeZl6Q+Ri1gTYaPlqbxOOcoy5K6HhFjpCgK6qbCWou1qRlpCAGXGZxLgdDWe7BpAKvMOUIIZDZN26pmMBhQ13UqT1e8cQxifD+au4K2GhFMIMstPgRcnm6Uq5HHuRxrXUouipEYPMZ4jE13v7FrfilnnxTs9ClbOxjKMqfaSMH4tm3xTDOhx/vNuPn8eBrO84wvmzliaGmaEYNej9GwwmY9nO3Rhpiy5IwHUzMe6MyFDBNKiJZom8kI7LKVBZuy0V2edecyg8tzQttiDF3z9Z0pXcTShkBelmBiV75A01Tp3OsrCJF+v8TXDcSIJZ27c5syS8O/+Fu+huU3Fo/rju2Y+rntjuhxULRvSi5cehCXPuIbecaTns1THvodmG5QJROhMOV0JcbbwQMZhJD6rA6zg7NpoCURETkFFBQVEZEzRBpTHUijrEcLJt3veAItnoaagMfTAGEyzvJ4wIVIIJ6lAy2lEGdqfjgJHnXT6RqlV3bynek0wgnrPm5WaLYsZRyems4fJkseBzjtluXPmlc+25V/nDs63p5puY4Uuk3NW023xQweaDEz2/5s3X4yDWq6rgmtmRyXbJqOt/A4BG4mn5+9x+8DZzGUpNpJx0U6Hh1QEHBd3XgMFePatmRYegB4RkTO56DobA7y7HT2tdn0XmA6hvrOhhUtsStPOneOp+mBURpYaFo+w/T8Pj5X7+QjhYDFzwz01TWoP2EuQzo/GCwORxpOKsOkx3Fptq13oWZ6XVBQVERETjUFRUVE5IyQckB8d4PXBUXH9z/jjEQ7HYx2ErhLUdOZN87SoEq0m6NHWyKS4+7bpvPPWYbd5vN5825a/vgm3G7++Kv5a2D2b4jZjdP927SI7oe52ViT8pyl2++8N7PzReYGNibTODONbNlnztPtH7cEdybNk4Ewza4FujHTuuBnzOieJ3TNjM/T+gOm57Gx2YdC464ZTvL17ny1E92ijo238/hUOg0DTt9Ja2M2vZp9iLUTxqHbdCjPPqpMNpc+rZHZ9JDPbukN9kQnDYimBYqIiNxnCoqKiMgZY9w75XZBlekgC0B3UzQbBz2LW84DWwKRM03TYZyNuWXeTfOPs+zizOfTG+c0r535Ytiy/M2VN8mrui9/Ecwse1yWMPnAMr397ZY7CZCNy3KWb0ABTr4fz513JsHvfP4D1MzUWcr4jKRI52yOIFgazCQj1EJMfYrO6VLzvHGyTM8Tz5tb5+tORjE7MWh/uqYAcaZcJpzwZGr6atz36fScuvnznTJkmiGeMd534cQs8UkQd9NDkTBpWzDPbJh1MriSgqIiIvIAzQuK6o5ERER2xNzMj3HWlGlhJsQ2vlwFUjBgNsPmbJxOmNAFCTf/s5z4XhrIYnPddAshYk6MLc8EqGLXXHO2A4LZf2NfdaBlEt1qNwVnp78xrYPdOv9kXZOd3g6aPrDpxPjYnbF17906b2Tny7/j9TZ5d3MYaXpshplqHZ8D2rP+/Hdq6m/rWWzeGW3W+AzZ1ff4PDo+J53O6QnnfSDGmYCpwXSNzNN1MptmF8+c6Hey/jcf8luP9rlH/uZNsOntrTm/46xfq4CoiIh8zSlTVEREdsYJNzlzbqJmb3Ln9j22c8k+D2SajNf3/j6f/Cq/d9K0vfv5fTNvW827bz1ZGe2ObwdNT8V+zAkbfk7cY3O22Mx8Z8J67Ei9TX4ITNvEG9ja16IZZ5Gmc0Xqx3F6XjwT1mcnptvZNtvdnBja29njZmuq9JYuKSblnvNzN9258geIYdOxnKbTXlGnRbZM+hAdXzYM4GC271BlhoqIyOmg5vMiInLm2BIcSbdG3Qi2WCbt40+48RovYH7e1dlk66pt/tCyqa/BrfNvvXrPLOSE4MvW+Sd1Ob8OTwh6zf19s9+dzdDaLi9uZptOynD2b8Pz05wAznin+WqDorDt/nfus1uColuOpXl9jjJbrxZ3Xh87J+kzdJsA4uaT2rg+ww4FdWcyILeWed55fd6FYqfPn9GeeCyblIU7HTc+BfJTn6AzfYebmX9zlz3nPTMNoqYf1dhRRETuOwVFRUTkzNFdfVLfobP3fXbaD+X43zgwYMYjNQPkELPTWuRTZkvgaNPAGdsEO0+Yf86N8jS4vDVH026//G1+zwnjN2/6XroBTm+lbXBiecbBnvEG7AKn+qvj3DDeznP219g93ojdnmS6TDAzG8Q52zsFfqBmjpPNDzvmZ8lFM80pHffieN4eS7OZ6uOHRifZn2YHOposYvIhpz3dcrwtZ8+MkzLNDQjOBj9nzs47dAxFk/bDwLQn0cn1ejbQb7bsxFtbfsx9+sb8a2B3XvF4TPdXggKjIiJyX6lPUREROXNMMktmTfsOnc639Yvnc4ZUMq8G4qZPTt4b3wM320fp3ILMULvH88am7LXQxTK+VvvgueGEAcdmsxvnHDr6w33W+BHOnGvJOJA2fthzsuDbaZ6aLW/Nvd7N7Xs0EE/8xo4YB3XHwdGJSBeszSA6Znfk2eecm+a/D4yuJyIicoopU1RERHbcNq3lTvxwU1+WJxtU4+xw0ubzJ5n/X/pOahZqub99lm6XwPMvf7jV1ib2cr44Se8Ocj+pi8VZ8x+onS3u2/ExLwi6s+s7t0XBv5jluqXM210AT9o1TOjeOru2t4iInDlms0VjjAqKioiIiIiIiIiIyLlra0AUdvoxo4iIiIiIiIiIiMjX0GxOaAgBY9T2QERERERERERERM5hm5rNd68VFBUREREREREREZFz1uzI89amcKiCoiIiIiIiIiIiInJO895vyhhVUFRERERERERERETOG957BUVFRERERERERETk/BFCwMTZ4ZdEREREREREREREzkEhBCD1K6pMURERERERERERETlnNU0DdMFQa9Mo9MoUFRERERERERERkXNdCAFrLW3bKlNUREREREREREREzm0hBLz3AGRZRrbD5RERERERERERERH5mhlniBpjJu8pKCoiIiIiIiIiIiLnrHEw1BhDjJG2bdWnqIiIiIiIiIiIiJy7YowYYyYZo4D6FBUREREREREREZFz12ymKKBMURERERERERERETl/jEOhyhQVERERERERERGR84YxRkFREREREREREREROb8oKCoiIiIiIiIiIiLnrNneQ8f9iiooKiIiIiIiIiIiIuescSB0loKiIiIiIiIiIiIicl5RUFRERERERERERETOKwqKioiIiIiIiIiIyDlvtm9RBUVFRERERERERETkvKKgqIiIiIiIiIiIiJxXFBQVERERERERERGRc968UehFRERERERERERERERERERERERERERERERERERERERERERERERERERERERERERERERERERERERERERERERERERERERERERERERERERERERERERERERERERERERERERERERERERERERERORr4TLg97b57CeBxTmvvxqLwG9209nXD8R9LcOZ7FTViYiIiIiIiIiIiAD2FCzjEuDb57z+aj0GOACsbXl9KspzLjgVdSIiIiIiIiIiIiL3w2XAW4AvARH4ECl78Y3dz2/c8nrr/G/slnMJ8FqmmY8/1c07+/r3Zt67DHgr8EPdciJwZffZG2fee9WW9944Z57xe/OWv7jNvK8C/qFbj7+Z+d3bZc6+amYZW+todrlb6+dVM/ONv7e1fkREREREREREROQBuq+Zoo8CngYsAUdIWYy/Cvwp8Iotr2fnN93PV5KyHl9OynxcJAVJb93y+iPAf+q+8yzgTcCTgCd0y/oi0+Ck2bL82TJsN8+85T8GONzNtwT0mAYjbwMeDfwy8MyZ731kS/1cBjy5+74BPgB8cJsyzNbPQ4Ct8OjcAAABqUlEQVT/ALy9m+cu4PItdSIiIiIiIiIiIiKnwH0Niv4906bcd96H+SEF/B675fPtms7fQAoUXgZ8T/fzn5MyNSPwgm5ZP8Y0A/N35yz/sd3vHRuXYd7yPw3c3S1rFXj2zPdu6qa3kgKes9+b9VDgOqZN3X8PeNc2ZYBp/awCfztneWo6LyIiIiIiIiIicoqdij5FT+bppExHgBcDN2/5/IlMA4Gzrw8A1wA/200PkIKWF5KyRZ9Myqb8RaYZmIYTm7Pf3P3esXEZ5i1/3Px+nCn6t3PWZ637/uz3Zt3VlW3c9P1KUrB2Xhm+GrN1IiIiIiIiIiIiIqfAqQqKPht4DykYOPt6P/AxUvYlwNVM+xS9mPlN58c+TGpC/uHu53F/m58iNXd/C/B4ppmis32Njstwbffz+PNxGeYt/8PAr3Xz/XM3feicdX0zKVN0/L3ZPlI/TcoUXe2+/4ekjNTtynAyajovIiIiIiIiIiJyltluIKKz3ezATCIiIiIiIiIiInKW+Vo3nz/XvIrUr+nvoH4+RURERERERERERERERERERERERORM9/8BEDrLMWPKPP8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Рисунок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1953" r="18932" b="4417"/>
          <a:stretch/>
        </p:blipFill>
        <p:spPr bwMode="auto">
          <a:xfrm>
            <a:off x="2377441" y="7937"/>
            <a:ext cx="5023104" cy="675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119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Автофигура 2" descr="data:image/png;base64,iVBORw0KGgoAAAANSUhEUgAABUUAAASxCAYAAAAXlvh3AAAgAElEQVR4nOy9ebRl113f+dnDOedOb6x6NVepSlWleSpJljHYeMJT40ADbQyBhEUDyWro0CSmA1mk0+6kSYCYhoSEtCHQENIsjA0eGk9Ykgd5kDyobKlUUqlUg1Tzqzff8Zyzh/7jnHvffTWppJL0qqL9Weutc98+4977jN/9G+Dy+W1gT/l7D3DgnP8/BDQusu6ecv3V5n2AH/p79+oezotql5/h4u0cCAQCgUAgEAgEAoFAIBAIBJ4H+QKWPQlsLn+/BfhCOaUs/zrQesmO7KVnD3AfMAKIcvr3WBZ2rwU2Aq9d7YMIBAKBQCAQCAQCgUAgEAgErmVeiCj6IPDm8vcm4OPAjRRWi28u5wP8KcuWmO8bWn8zcKgs/9OybA/wFxcoP3c7/fIGcH9Zdqhcd88Flh/e7zB3AbvL3y3gvcDe8v9hK9L7gf8d+Eq5n42X2P6FyveU684Mba9BYZl6rpXqcLv0l7tY/X8D+DngP16kfoFAIBAIBAKBQCAQCAQCgUDgeXghouhpCuvK3eX00bJ8Y/n/aZaFPlH+MVR2PfD6yyzfQyEo9i06K2XZPwQ+XZa/vlx3eFsX2m+fvcCbgI9wvth4rhXpp4H3A88AO4F7LrL9S+33OLC93OYsRbu9Gbi7XPapc+o/vNzFtvurwB8Cv0AgEAgEAoFAIBAIBAKBQCAQeFG8EFH0FHACeCNFPNHT5fSNZfkpCsvRv8+y6PiBsgzgD8plAD48VP7QBcr3Urjre6AJvLWcf0e5z/7xPFT+vtR+z63DTlaKje/jfPf/3wZ+GXjsebZ/qf0eL7fXKn8D/Ffgc+WyP3hO/YeXu7Fsiz7D7RUIBAKBQCAQCAQCgUAgEAgEroAXIopCIdz9NMvC5IPAj7AsJh6gEBPF0F8/kdDbWHYNf8/QNt5AYW06XN53Q+9bij5Q/v8Yy+LgxnLd59tvn3ez0j29zwEKUfe+oXnvphA4h5e50PYvZ7/D7AXWUliLDu/vXA5QtEWf4fYKBAKBQCAQCAQCgUAgEAgEAlfACxVFHwQi4Fvl/6eBNSzHE/0bCmvOC2V43wIcLcv6ywIcBr58TvmDwD8ry/rrbAY+CLyr/P/L5brPt1+Glvk0heVpf5nHyvK9FJai/Xn/jpXi5sW2fzn7HaYfJ/RR4M+4eGKqftv0tzlc9lbgY4QM9IFAIBAIBAKBQCAQCAQCgcA1yR4ubVl5Lu9j2Yp0I4Ur+saLLx4IBAKBQCAQCAQCgUAgEAgEAit5oZaiq82wpehJ4DMsxyMNBAKBQCAQCAQCgUAgEAgEAoFAIBAIBAKBQCAQCAQCgUAgEAgEAoFAIBAIBAKBQCAQCAQCgUAgEAgEAoFAIBAIBAKBQCAQCAQCgUAgEAgEAoFAIBAIBAKBQCAQCAQCgUAgEAgEAoFAIBAIBAKBQCAQCAQCgUAgEAgEAoFAIBAIBAKBQCAQCAQCgUAgEAgEAoFAIBAIBAKBQCAQCAQCgUAgEAgEAoFAIBAIBAKBQCAQCAQCgUAgEAgEAoFAIBAIBAKBQCAQCAQCgUAgEAgEAoFAIBAIBAKBQCAQCASuBOG996t9EIFA4FWKBy8cFosFZKZRkcCIYnZsAQsWIIaUFI+jbqrgAA3IF7tzB94VB4EAAaCLfZWlfUS5G7FiPcoDeBH4Yp9WDvYOgBo+thVTWR6TxONx5RpixVwQHhCuPPj+uuVxiuV69ecoVhFP0bECvHI4LMqL5fnCl30hkGU7WwwCUF4vN5xg9SiPwZADIIhQHjCs7DoFXg63ewrknNcDrr+CBCHo91vRZ648J+3Q+RKtPFGvJQSD6z9D4gGNQ+PAaBA5qBRwGKqAQgyugwJFec4HAoHV4UL3X79iMlhm8PwcTJ//+em9RwiBcw4pi+v//vvvp9FoYIwZLBNYRojnfygKL5FeIXzRflZajASjXDkfIiuRHrwo7tO5BC8MAo90CmWrCF8+m2WG1V3AE5kE2e8SYfAiR+CIHORS0tYJHkliHdpd+PhWk8tpv2HC+beSy22/PM9pNBrMzs7yzne+82U+qkAgEDif/juG9/7FftEHAoHAS4N3DicdGoWK+p9NGcILIAIBSoHBInFI5EskhJ2/HV+U4lg56zzdVcjLEqO8c8sviMMviqIQYfv7Ol/XPbdEDnYnzjnogSA62Gl/q+csMaS+vmgd+aWmFDVd/3gFgBzU4by6XaUIRNk/rjg3+ip6MbOs43AX9MXQZakdfPmzv/JKARAkojwz5XBnXu2NcylEIe/3W0P1+15QXi9RWV7UXLHcHoNr9FqufyBwLXChZ92lrrtywOPCy1z8qXfJQ/Aeay1KKer1Ojt27CCO4xXzVxzCCxS2rlVebL2FB+n7n4DFwLRRbtDVEoXyffEUnAAnHU44wCG9RLoY6QVWSLywWNUDQDmN8P3+NQgcEo/wYIUgVRovQFuKQcRV5KU6b8L5V/Bi6j28DefcYDuvljYMBAJXB0EUDQQCq4MHnEGqvvThBh9fUlik0IUlYQrUwdgUqQQSh1c5QpXmd1ey+5Xy0uAzTV3EUrMQJ8vffeNSLm7qIFR/T8PTofn0BaHleqxc6sL1K8QhjxiWSM81bR1e92o0ZBCAKj6wCuvXwhJWIREO8LJsP5aNeYUvqiKGtrFa+KE/qSnq4bA4lGa5zYXEIAcWyIXkqRFeY4eOX/ZnDnHumaUGfdqfY16SqqwqXqL77QjLlrVlG0H/OjGD33iJEhRW0Ze4/gKBwIvhnOfOxe6zw89fcc6zsv98XB7Ne8F47wdWHEoVDwNrLc45Go0GeZ4Plnu1CigXqvdltYVweHKWfRCWrWSKAWmD9LIUT2Vh0WnBC4kTFAPUvlu8R4kEYGD1OXw7F2ikdwhfvDtJDzVn8P2BwlXuthfdfkOE8+/5yy62rjGGLMsGYmjfGjwQCAReaYIoGggEVg8vwCuEkJg8L8QRTWENiiu+r+pgZV5YGgAChfUWLcT54t8L3f0FygqbNHfOEudbtiyXvECLl3Kbwg9ZkZ4nvl6Y5VfNvgO9f35h+Jz5V8+ru6FwkHfFhxOi/A/iIeNJYLmxh0IAXBX1KA9EArb8uJT94iG3977gO9By/cpNAAPR9FxWCPYDfV0WIsRV0QhXQnlu9k//sj6Woqp6hdA/FPjByxXLBwKBl5IXbsm5ct0+V+bVcTHBJc9z0jQNAsoV4kXpv+D77yTLz5m+sW9fvJQwsP6UXgIGL9JC1BQKL+SK9xNEsbzwFPdrX452UQiqeIcL3feqxlqLtXYgKg9f769moTkQCKwOQRQNBAKrg6Dwi/eAlWifFHckAZKYjusgdI7D0KZDnQYRCZIEIcA4i76Cj6IyYuM5nGt5dq4N6TLDjs8X40KhpuTAnf5CET3dRbY5ZIJxSeQ5U65a4aiQuAwgUT4qY3MaLA4pNYqi1gP3Ot93IPdXT5UG/WHoy5quNHUsjtGWwq9FIIuYo0PrSbHybDu3e4fPvoFV8sAM56UKI7FaDIWgkG5Q1D93BcUHeeEiXwZpPXcAwF/rbRAIXK28FKLo+Z4WwMDb4nIu3X6sL+ccSimklERRhFJqYF0GwX25T7+9nh8xGGYuhMvCvb1Ys4hp7UrPmAuOuwoJovCQwIMTDis90i+7xfcH/7wwhWhqFSDJlSwF2dXnxbff82/n1cCVtF8cxyuswIfjBr9a2i8QCFw9BFE0EAisKtYU2mhf+XHe4YVDSMsisxx1h9m/7wB7dt/DzdXb8BRxrKR8JdMELb/AF69ql/fB+HzvdSs9C4dc9j2UGRBKk8PheKTDbvF9EfcFiqBX4NL4UiGQSOIiAEBpcekGqZWKR5MHjHCF+O2LcoW7sG69GpTxQotJX7ocfqzmZTw1KKK09T8Uiz4WfTdw+l3izrWzunAE2WFL2mv026Fwuyzr2DdLYqXrpRPDqaj6yadkKaJeYADgWuNKw1pco30f+G+QvvX6IGbo8Ml9eZ4Q521yyIJMSjkQW/qCyaWEk1erqDJc70u1gRfgfHF3LQRMv+Kx4oUoB6Y8rnSZ76M8SD8c4VmXngu+GMhyAunF4H8nHXhRxt4WGCVwUhA5rrpEeZfbfnC+IHix7byaeCHtl6bpCmvRQCAQWE2CKBoIBFaFIjakwymDkkXChNykEDkcOfOc4qHWAzzy9Fc5efwMajJn15br0V4jnEaqKxNFPZwT57EvbMHgo+7cF7XB/76IyTUImiYuOBXLztRl1MzhckpLDQnelW77pYvwsDLUl8ZEYbUxnLBHCcD3nc5XfnCeF2J0cKjnJDVaLbxE2HL/Eiw5krxI8GAorE8ig8MiZFJYjJaxRoHVF4T6Jw3Qf5QOp08qrH7d0HxVagMO6IK0FNF0l+NmFsEhhlhxDsjzRVDR3961h0OSUtSs4petRq0AU1ps6/4rii/q33fl7Nf7lRwWeVlY7XM4ELgsLvM5seLe/NLcl/rJlfoCS19EybJsYGEWBJWVXI4g55HkshAvlfFIV7ybOFG61TuKdxwAWbzrOAHSg7AS7STSKTyCVEuspPB+8Q7nc4wvlvd4rC/ibTtivPBYkSK9ASdRV6EPfcg+f2Vcbvv1r9++BXifYcvwQCAQeKUIomggEFglymiLqvjtvUcq8FiWmOFrR7/I3zz+Uc6YkzQmRpgXZ8jpUheNIuGOdQh15S/Uw7YtKy3zlp2XfRnR1MmBbIkvJZlLvQ63u/nA0kUIjVISpZbFs77GJYQC1LKoJjzCn28zeIGc8it12KHtXpCBy9qLs9x5eXE4UiwGr1MMliUWcUhqjFIVVSKRlBnKGbJKWkWGkosMx/wsXL4ly4/Yc5KCCTlkInP+mcfQtla4iIvlGG/w4mLaXi14LhyCQjBc3TKRlNfnLNhP0FWKxYFA4EVwhc8BcY6l32A8sLwuVyRCe+H7EEJgrR1YikKRiEVrjZRy4Kr7arXKuxTP1yaufC9x9K1xy/VkMXjrpCkEUOEQ0iNEYagvvCisSgftLhDCIRFFNnosynu8tHhZZJtHCIQXqHJ/CIvAIYS6avvuco8rnH8X5nLaRAiBcw5jzIrrfPh6DwQCgVeKIIoGAoFVw2BRSKw3KKFRIqJHlwUWuP/hv2XX7t3UezWe7R7lsSPfprW5SZ0xKlIj3JW/iMrSO10Cxhq8B60lxoDSRXZwRxEx0gA9D/NNmJ5tMzu/yMmT08zNzTE9XUybzSatVotOp0OWZWRZNhBFvfdIKalUKjQaDWq1CpPjDdZMjrF50wY2b97IdZu2sGHdJKMjAiUKkTQCrIVIghbgrEVLwPWzIgiwHi8dQkqcK6aX5Cp4h/cCcg3eWxKvkEhS2hznIE8sPcbjpx5jgUXWj27mlso93D3xWtawjoiE3OXUVaOQqr1cxY+SQqDNc0+kS0smAyoCZ0GqCABjDFpLrPNIJXFUizYoY44WjvWyyC12sTCZgjI66bLMUIbgvSYRQAJY40AXAop1Od55ElmhEFWK7NJ57ogiWVpHOyCnP1hxbdrJBgJXA5d+Trjy+Xixe4x1nkgK8twSRUUcZVfewy4V91i8gLAfcRyvsMTrJ1oajj0YLPVWcjnPQ0lh0SkAJySool+E8GUySEvmLVGs8d4iBDjr0SrGGIOIYoxLUUpgbU6saohU4zJLrVGhlbdwWtGzhfdHRSTUjMZ5Q8/lqBgKj5tlC+C+xWCv1yOKopeziS7JC3mfCOff+Vxu+znniKJohRh6oaRLgUAg8EoQRNFAILBqKKLCqUpEpeVnIfgcOHmAe+9+LW+/4R2c5QyfPP4JHn3k25xKTzGVbMThUPLKAioWH3ClA71SSKXxQAZ0nUQDh56b59mT0+x/5igHDz/L4eMnOXlqmpmFRXpdg9YReWbPG+Xu/86ybFAGhVXBwLJAWBQZqgwq2V9244b13HHbrdy0ewd33nwT9951E+P1ZfFWKQUmBaXIspw4jkHrZbtWKcmNQ+tLffCu/ih8YSdsccKQCmgyx6cPfoxP7vsIC+NnmNNncZFDn67yHbuXz6b/H2+56528aeNbqatJcnISklWtQ5mfgigS4D0ud6hI4X0ppjuLkgahUww5qOUoozmWCIPAkeIQRGipS698X1rfWETpwugBgyzXlYMeFNeoLFjUxKG1InegpELKnOKTvEKOR5Eh0eikVg6gpFg6eAySCEc8iNgaCAReSkqRYqjEl/+JfhRlGWOQxaBGeV+TEtLUkSTldTlwqR+6TwW9Y9UR3qFF8T7iBVj6g06yjO0tiJKYLOsVSa2sJZExsUxo5b0i5I02iF6LKa9goQNuDdRGaHaWUPUambHUkiq9NKWaJGStLpHw1CJNmvXwaHKTkSTFczzLMqIootFokGVZEBsDgUAg8IoRRNFAILBKFC/h2kvIQUhJRkaG5cjhE3zf67+PUTYwzkZ+eMso6UHJ00cOsuumm7FOMiqvVBBzA0EyL+NfPf70CfY++TRPPP0s3/j2Ps7MzNPsZvSyHC+KfOjGmEGWzG6vhVKKuFK48/VdgfDgnCCuaLx3gyy5qrRuca4ILO+lpussAoWsjmOF4sjZNoce+Drqwa+hvWXXtk18zz238a43fw+vu+sWJusSpRLyvEeUVLGAtx6lBFlmiGON0gLrLHpFMqqrwN38HHLbxSvDKU7xsSc+wtePf5HZ8WlaI7Ms2XkqUUzHLNHM59gwvpXnnjhEPpbyrtp7qNBY7cMvEFlh0Sg8Mq4BkBkQETi6OBbY/+xXOPLsPuKqJPNdWtkS3W6bLE1pVGukuUfpBK1jer0e0loiIYiUR5a2oU44nAArwYrCPVVbhbxgauBrAYO1XSqyQcWtY2JsDT1anJw9jo0FcVKnt5izbnIz0kboyDPbOoJUKbK0KLEOrrZz+oVwpUlGfBCXAi8XXpLn+WCAT2tNHMdUKhWSJCHSo3z3bT+AZgwhYiwGIRJyK0iSC3xa+IuZwAdWAwEoV3oeiGKISvYDmngBOPLMEEd1vLEoH6PzCGE0Y5W1dF0bT5s1LuWBH/8ZWgfPsOEtP8Zr3/9+MmXIXUzV1zBLKVGsaPfaCJUz2hgjzxwyi6iM1ml2e3jviaKIJEnodrvFwG6eo3X4RA0EAoHAK0N44gQCgVVlIGl4yOnxzOJBRuJR1rOJcSbJTc42fT13bbqHLzz6ed540xupyToeM8hS/mLoy00W+L//nz/nMw9+maePnmSm2UMlo1gd00szXJkcJ5I5kTDUlaBeT6jXKoyPj9NoNJianGJi7QQToxPUR+uM1keJqzGRjHDCoVA44bCZpdlp0lps0eq2ODM9zfTsHCdOTjM9u0ArcwgtMU7ivUJFiiMnznD48GE+/olPct+dt/ATP/rDfN/33kclqRSWrcZT0YW9oI413W5KtZoMuR9dnZaEEkeiFEss8ZkTH+czT3+MlmvSZIG0s0RltAo98FlOY7LKbHca5Zb4L5/6I7a+azd3119HjSp6VUUxhxDgrUGoIu6lsR4RCdp2BqUW2Pvk51hceJYoapF1uyy0zqKqGY2qh8QjZYsoici9xHiBqitiLVHS47Ju6V5vyhhsDiGhsGOWFEFur02loZ+EY6SW8JqNIyibYpKYsckqT5w6QkrEhqnN3LF7gsg7ZMXyxDHP8bNnUBJcGY4iEAi81BTXVVXrgXeDc44ekOYC5RSaUf724RaN6ia++863AFVixhCqQjftUY0rq1qDwPMjvCzjf0oQcjk1oJQI54mihLzXZazWIO2keOuRWtFpd1EJOJtD1ua61hxpe4l6pwNLSzS21ZjXIHuOWCh05MnIUUIw350jchqlKzSbbVRSuONLKYmiaDCwXKlUigHmQCAQCAReAYIoGggEVgWBQ2CLjKVSkokObeZ5ZN9DfNdNr6NKBYFEpDCqR3njjW/gC098mqfSvaxJJuj0LPXKBC/WUswCHeA//pdP8h/+84dodS2qUiOPE5o9Q5I4Iq3ZtG6SXVs2sm3TBDs2TLBz2yZ2bFnP2okJpqbWI3UZ67M8EuOLWKVOLJcLX+xP+sJgprA5LZb1AroWpme6PHPsJPsOHOLbjz/JoaPHefqZwzgERFVaXvK3j+zn8996ire86c387E/9GN9z53oSLbBAnkMlgmo1odVuMVKvcSFB9IJZ6VcFj8dwnMN8av9HiXZIvnfDm2hON9mweQpjUvbt28eOG7fxzf0P00hibr31do7sPcED+z/NrtfsQrN+OUP5KiCQOKOQagw89NIOUcVjmedrj38UL6aZPnWIhoyQxrFlahO3b74Or1pU6yCF4cSpUyxljpl2j1buqI7Uybyl1WlRrcQosiIpkXeFa71geTBAFSm/rk0SMtcgUlU2VmY49s2vMbLhBm6YnOK5056FZosbdowwOn+apbknqU2NsLE+wunTmigClCfzdrUrcUVcqz0X+G+d4rrKXF4OrsnBY7YIGeKwNOmlR1honeHBb8xyw6672T5xBxKoJFV6WUolTpZXAq7OBH+vUrxEesAJpJPkUpEqMGXiSylA+xyNo9OcI06q5Con9464VgWfgXfQ67B2TcyJZxZJO3MQS4RvkjuLoUKlWmWmOUcyEiEjT2pyokoD6xVxFKGiwsPGe0+WZdTrdZxzpGkaso8HAoFA4BUjiKKBQGDVkL5IsOK9wWnD/qV9tPIWW9fsIKaCtZaoVsVlKY14lE2bNvClh7/Ad7/xjdQqfdHvxYuiZ3vwwT/7MAsdQ5RU6XQ6XLd1K/fsuZubb7qBm3fvZMv6NWzbUGU0gZhC0FSY8kOv3P8gU7hH9zNTeI/NcmKlQCkiWM4UX1rexFpgkcQKalNVrl+/k7feu5Oefztzi/DYU4d46KuP8OCXvsqRZ0+gkhpWaD75hYf5ysPf4H0/+x7+0f/4g3ggiijciSWM1Bs4nyFFv21WttHwp+lqCaMOR07Gs2cPMevOEBNhbc7r7ng9HsfDex9mx8jN/Hfb3sX+Rw5x8+4buWPzbRzYe4inTn2bQzzBGJOrdPTLtRCqSJCEh0pFkDPHo4c/w6mz36ZezRBullt33cjWiQlcqwlmml67R3d2kaQq2FGLqO/YynQnY+/BZzkzfxZZrzIyPkIvbePwKO9xZSQ/XNGXXhTihBf9a+D8qRDqguX9qS/dJC82/+WcOu/wAk6dOgWbr6MeCZrTz7FxbYO37bmBLPVMGcXCsaPYhdNMbl3DE88eBxy5lGR5WrT9Kh3/SzHt94/wEi/On+LEBcsH01Xu39Xe/yvVPy9X/Z5v+883vfL2vRjFfKWLZDf9BCh9i1HvBcJ30XGOo8181/HYkz0OqaO87t53UlUTJPFVEt4kcEG8gFyCEgJlIHKOXEGR/MiQuIzxNIcspXCp99DtQFyHrAvCYEeBKGJmfgahFSqKwVri9jxbIwO9Kog2Wxs1OkKx0JljzeQUS3NdBBFCeJrtlEajgdaaTqdDmqYAwQsgEAgEAq8oQRQNBAKrg5eD77OmnMdieOzgfm695U5qjAIRVjksOV57LHDXXffy2c99hjY9RpBcicWJB76z/wRLrQ5JHFFRlt/+N/+Ct7/pPsZqhQAqXJlDoiQzkAuQSpeWFEUyHOD8rJkCVBlbzXs7iCs6SMgkFT1j0bqoRSIMOEtFKupCMjku2XbfTr7/u3Zy6md+nI9/5gt85BOf4clnniP3DucE//73/xPTJ47wv/3aL6EFxOWxem8LQdRTBi588eLxy4XFYck4cOwpGvU6Z2ZP8PCxrzIyPsLXDn2do089xw/e+F42sptda+7g7p33cCR7kpZYIBaC6cVjMLaaloIOjy2EDSewHjxN9h/7Ck8982WSao5JDa+9/TY21Vp0px8knTlIbCGyG0hEFTvfw9diFuZO0diwhRs2jZIfb9OkQ7fTRUYaT2FFIzzg5SDJiQCc0oV4Vg4unDv1XhYZui45vfj6L+dU4qjQZbG9wHdObWbrlntIT+3nxKFHGRmvUzE5c62MPI9Ys2kXTTPC4RPfhqkxrKxikwoRDuVX5/hfimm/fwqR8/ypFBcRQ8vpavfvau//Wq/f5W3/ZWzfi1HOT3M7eKYVzzUBQiGkBJGT5fM0RkfpLJzBW/Aozpw9yq4NY2V4m6Fn9Ir99X9fXc+kVxNWQBo5tHOMGYFyoHBoLJFLWdPrwWyHJ3/z/2LfI19F4PDVCtet3cLSE89ht6zjHZ/4IHhPkkzQNl2qySTkwNxZHvv9f8vp+7/Dgq2y/Wf+Ibf9xI9Smxxjdr5JxQtG61V6xuFFQhRFzMzMMDk5SZ7n9Ho9RkdHBwJpIBAIBAIvN0EUDQQCL54yAXwhuxUfOv3PHLHiv3JZVswED8ZmeO14JjtIp9njtnV70MR4K/DKk5NTkRWgx4bKVkaSMRZbS0w1HApXfnide1hFLCrh9WB/K3dfiIRnzpzCeofJctaNjvGDb7+PUQ3CQKQdYMGUgqKOiHWZmKDcjkOiBHjccob5st7OL5cJPHLIFcx6h3GFe/6glYRHeAeuEPqEUCRC4Zxk85jk5977Zn74B97MX/zV5/jjP/sLZmZmcFHEn37kE3Ss5Nf/xS8SCTA2RauIPEuJ4mi57T0gi7qc57Z7Xt+c88Hs5TnzB12PH1panbOeL/tGDK8w9DvH00y7SKeoxQ2SnsZjmFk8QTIuqEzGnOAE73jL3+E7J77BUfssKT0q9ZhOqwljl7J2erlxCAzGGrSqIiU8dvhhHn36QXylg3Mdbtm8hfVJxsyhR5DpGaqxZ7y+nqRxI7g6GIOXsP/oUcbHoNEYwWcn0IlEJBGZcYBAOIXwRfcJPNKpIianMjgBsrz6vCim0hfrKAcCVXS/UDgKMcXLHHwhruFKq0Rf9KayAuEFwkdQrgvghccJUUxlxsBS2oP0vtyfBCKEp7RgdcU2hMSh8HLZwlp4kD4lrlT53MP7ectr9nDLLa8lWzqB7zZRFU91RGPFOLnawv/7iU/B+oiRaoVFBMgIl2fFvtC0DdoAACAASURBVKTBlQcqnUC5/vFT7p/y2AEvEBiKeKwKiIrjFB4ry/o4hXIR0ju8EBhV9Lb0rjx+Dy4CZCFWC1O2lQQUyrty/8vXTb8d+/1VCExlEq3ybCr2ESEdyDIOMUJhBHghsMIU2pITgILy/uakKRLB+UI0j22xfSMFVkQgHM4rEA7pBML74hzxAi8Ersz41O8z5YpzQ3gxOAesVOV5Uta33/9OIZxCotCu6G8rJEaWxz/UbsILpFdlgilVto/CiuH/++1ZnI9eLO9PDNq/FBRxCFdsczkoiSjqKworaucleIF0UdkvqqxrBF4Wy6m07AWJdBLlfDHs4AUCVd7/ivPIC4GVttw3LN8FRdmmy/XywuD6YiIChCmWdAp80S/KKbR34BVWaJx0OJHjZflEHbq+isEEVdzGKfqj6L/yfKA/SOSX9+kjlKdczmGlKLLIe4HyEuUowroIhxceK8CV54mSlbJHHN5ZLP2BP4lCESUJ7aUmjWQdea9LKhd47ODDNBqjbGjsxKOWn88rniHDsSKDMLoaeOGwEhAOo3x5TkHsDDXbhd4Sj/zP/xh3+DgbqmO84U/+CFqnOfr+f83mdsrs9BKkHrwmdx4lHXHehIVp+NzHmPnUFxk1dd7+C78EP/peTKVKLmOqsULNTXPHXbfz5OkmaE1segD8uz/+r/zIe/4HEpdhey0QCVZIJAbhizukL2RbJKB9F4QnEwkeSeSL7ThiQCLKWNweWTwDKAbjtM/BC4yIcUKiy7obWXgvaC/60VUByucZg/Dd/ba6RsN5BwKBQOACBFE0EAi8OPpqmAArC4tOAIEcfAp5io/LQnwp1ym+URHCgZHoiqXDAl/41ue4a9ddNKihkWgp0EQIJ0FKQLOWDYxW13Bq5hTbGtuJ8Ghksf1SdXDS48iL7KpWF+W61BGAXtqjlhSJaioRSOFBV4mrY7gMdPkN7L1HSAFS0b9V9j+9bVENRPk9LEo39WFtUQo55JreF0Rd0QRCE5dFK5aRCnz5xi0k1hiU1uA8iRSsr8Iv/uTbeNt33cz7f/N3+MLeZ6C+mT//+JfZdt1ufumn30WsDHiFUhGGQgKVVhUikDSgGSSZ8oDPQbkMpSRIjbMWLw2i/HhWqKLvrC36QSlMqaFJwOLpSof0jqqz6PK0cEKQCYEWGmUFiiKsgDEWrRVeKDwJ9cYa9EKNbHGGrZNb2VXfTr0tiUfrbNhe54Ejf0M+B6ObRjEaMgy9Zsqa0SkUaiih1GrgUBKMt+QscHJhP6LSInc5U42YO7dUOLv/YapmllxUaWx5O0fnNV/6/GN0eh4tatx9x+3suOlWnLQ0m02yXoVcGFRFI9GY1BERk+iISuxItMa2Pa20DVWP1uB6GUorjPYgNL22YzwZZUQIIiHpek+GIzUWr3JyulSqCt+zeA9ORRgHGoE0nrpPkDYmy6MiC3zewSuwWtHzXVxiQWWFCOcFUsf4ricxVSqqigB0rDB0QQiarRwXCbKoidC+EE+dJ89gZHQt2ewcH//sl7k/UVy/cxtjk2voZSnGeZ58/HHy9ClqY+NsnJokMxlgSOIYneXFwIoCIQWZ8TRUjWy2y7rGZBGbzuT4RJNjyX2Gihw2bRLLCtbWUDLBuR5eZfR8kyip4dtVSAVrqlUWO4t0KyAqIG2bSGmcSej1PJV4DGcylMqJEs1SL0c6T0NqSB0qqmGMw2ERUiKThE6vR60iyU0LEVlSk1KrT9BqZ+A1jcoY1axwa53tzpM0EjreYMkQ0uCtQxPjUol0Var1Gq18EScd1hdW5mt9jkRwJgMfxVhlEdJiXIaUgthoSHMkkkqtzmK6hIwkRjm8tdR0Qt7MqLqEOK7RwbLU61AdrzO/dJaR0QS8xeTgrGSkMoHsGtZIifeWmdySK4eRObVGTLs5QzWuYttQiepoB9J5vBOgNV1p6aWGkeoY1uWkpomOQWmB8Rm5yBDCUxUxzlg6aUZUqaJkRHcpp6arRDImz1pIZRGJJXM5LnIYI0mqE/iex7dbjFRqmNzhpaaXQVQDE3VJTYtYjaKsQlmPzCX1uIq3kkQnCCHp2JyObdOTbZKqRhlJHFfIrMNklgoRwiq0iMidwVcsTnp6bUe1psmYxXqBZhSbC5T0jMcRjdQgvKIp6jRdl1ScxeoeXlaIdAWbGhpxg7RtSXzEqEpQ0pPLlCXTxesY6w24LkKAtR4hY5SsFOJ2L0dqj68pmrZLrgTCSVwKdVUjNpZ2d4nKVELT9bAWEAnaVEhkjLFdlHZY0cMLyHqGOKnh8widW7Sv4hC0xSxdn/LoUw/wjnvXANVC8lx+pOEdCFkMQlyOIOqcQ0o58MTwZYK1PM8Hy3gfovMOcznPRCsdPrUQCTrCkBuDFg1UllGhw+IDn0Y+uZckr3PXz/9ziEZgYw+7dQL3+Ekip6AnwFmM6RG5NuPdg/DVT3LoDz9Mw41w/U/+FPzQD2KqlpO+g8oTKrlltLdEknXZvecN/NVf/zUbW0/z/e/+Af7V7/0Rd739v+e2SobvNOnK9fgkwds2Ve1wWQqqRkeOIvKUtaKDsSndygYMUOstUa3EdE2MVArtUrrtRRpj42TW03GGkUQhuk2McXQrU8RxnXxhiUolZlblGOkYQ6OcLa3yHaqMEZ+qYgAhscXpa4Usw9iE82+YF/JONuxB1b/GA4FA4OWm/24BYK1FKRVE0UAgcAWUBimuFPvKlAwoSjFSuMIqpf8N5IdXdYgYOnR5JnuGxVaTm7bcSo0GGoXPLEIpYqVwHqRQxFS5bfsdTJ+Yxm/3CDTCFWJb3xBFDGw1ywMqP8gckGeWWlJBeIu3YE2GtQbrYxylZZ0vtD8/sAAaMnIsj1+J0nr0Eu/Cw8sPb0QMFa9cRi5P+xYJKipLigz23hqMMdy1awv/4d/+Ov/oX/4en/7it1DE/PsP/gl337aBt77mdrLUElcieqQk6KJxrIdI44Ce9URKFKJpBJ4YS5H4Ca3wKCwejcA6T2QcQkd46/AKMlG0kclBRYU1lRcKVISxhQGepfjLgboqNFUkqFjRaaXEDYUkYvu6XXzqSJeRsTouyVjkLKnrkVSrPMcRHtj/RSr5CH/3nr/L154+Tq1WY7Q5ybaRHYVgu6rIQtwXPb514CHONA/TymepV0bYsW4SO32QpHcSIyxrt97F07MRf/TXX6Kxbg09Y4iV5vHPPsD29SO87nV3c/LMNLo2ClFKZ6nFWKXGjbu2s2l8khiwWYtEa9J2RgY8dfoUp+bnqEQJXgrm222SCO7ZvZvJuEaSOUaqdeJahWa3RWosx+fPcOBMh+5SSkUrHAZhJco41o1OcMP1m1gXaWzHUquvp7nUIq54pJakQtLC8OzSDAeOHyapxZg0x3csays1rl83zmSlxrq1U+R5Sm5boBSLHc9Mr8cTJ1s4KcmzDtW4wdqJKW7aupPRGzKskXzxWwf50mP7SUZj2u02sU+48brtvGHPrWzZtIaz6QLPzZ/gyPwJ2gszNKJa4cqLI3c5znikjtm5diPXr9vAaFVgtOTpmXm+c+gQyXiVrJtTR7Emjrjtph3EKiE1khPNGb51bD+Z67Fz6jpuntpCrTNLbfQ6Hm/2+ObB/VSrGtvLsLngu+64m3WVCOksra5j774DrIka7NlzExO+icy7mEwghKKSRFgHPefwSmGMg2rMV/d9k3Yuce2cLfUxdm/eQkMnjCUVJB6vPCfmZjndTjlw8llcReCcQKNYOz7G7Tt2IpygmRv2PvE46zeMsXvDONsSiTeGZlzjuaUeTx49w1y3TVyTCGuoknDPrbcwVZfMLcyzKK9j37GjtNMZapWYvOfYtXkbN65dR54aunGDQ2fPcPTsCcZGJoikozU/w2RSZdd117F+6nrMwhJbqoq026JTiTnWbHHw9Dwzc4vEUY3tGzaxc2KSJLf4Tpc1I2O0mj10NaEXGTLniWyFXu6YNzlPHn6GTpbhIoOPwTlDnuU442g0JkBo2u2ULWvWcufWHVTwOOFwAo6eOc0zp57FaQGxprPUpEGV2zZtZtPEKFElwVqFocG+o/s50mpRn6jQXcypeMGOyVF2bdyCcgkjlQa91iJRFJGanLbwPH7qGGdbi0gp6XRaeBdz5+7dbKoJGqIQi3QcseQWMFGME+McOnGCM802Wdpl60SNjWumGKtHRCZjg6yRtnu0dcIilueWFCebMzStA+MZsQlJM+UNd95M4jxVqmjpMapFhmOhp/jOgUP0iIr27KTs2rqFTZMjkDk0Ixw7O83T00dQkUdHdWw35cb1G7l5w2bizOAi+OJT3yms0g3s3rGN6xrjJELRzQ2n5qc5dOYIshKjlER52LPrJtY2GvieZ77b5eHnDpA5w1zzEA/v/xzfdct7gQQ1bCSqYOVTMLAaSC+pKI3Js8J6XWoEEYmKoNuhefI51jiLSBLYdSOMjEL6HGlNEiOIhS5HRmVxzxBw5FuP4B76Jut7gp2vfxP8xM9AY4xF1aM2OU6nmULWQWlB5DxpZkHHrBkbZW72LJvuvRGR1GnOPMn3v+UNuI338Scf+ThrRhI63bOMVeAnf/rv8TcPPM2j397L7/7Wr/GHf/TnbN+zhw99/G/4jd/8AH/4+x/k3e94B3/wn/+YP/3QR/jVX/2n+DzFCviffuXX+Cf/y8+zwWd89CN/yc/+8r8GX6fmoFGt89G9D7Fu6zo6800mqhWMyc5rt/7guvSUFu6BQCAQuNYYeHIKgVKKNE2DKBoIBK6A0kOv+OYpXOqUlwMvPiFlYR0ibakJqoGIavE4mdLBsXfvk1y/9RZGmCgEVVzx8SQcWIkEajLByzHu2rKHJ6b3ERGjTQyAVYa8tFTViMKC0IlBKE0rClf4ahwVLo9dQbUKzvjzY4G+RM1yfuGQOxYXEVUvcgjOWHSs0EoPMrKuG6/wO7/+v3L2Z/8JBw/PklvLf/qTj3LbrXeyoaZxzqFl6arrc4giuqlFVhRSCRZSePSxoxw6fJRTp06QWUduNWjFrhu2suf2m7j5ugkqUiCjUuWMJbNtOL2Y0ktzVK9Nq93kbKeDRdAQCQJNK/UsdXscP3sarUC0F2kvzTM53uCHfuAdbN80TmZ61HWdu9ffxWSjwanoDPtb3+bbn38YJmOWsjMc+tJfo8c0Js74g4d/l8y2mHRT3LvjtWzjeiTRhRvsFUGCj/CiR9PN8tzZ/fTkIpW6JO7k7ByfoLf/c4zFhul8gizayCc//wAbtq1n7foJUI7c9ti+awMnjx3mY5//Sxpr17N9x06UE+wYW8Nrb9hA99RB5OlT5N0usajQSjskI4pKYz3fu+v17D8+yRPPPoWIE9bqcV53yw2sy2eYO/QYKoqZnp0jsZZaRTM+Wmfz5p3UxQ08duw0KbPIyBAribSerVGNTbaLnH2c1uwputVxRJoSix5Z3iapNIgndqBrtzFrx5ibO0s1idk+uYXX3XQd6bGvIZpnmDuyULg6C4tMqtQbk0ysu5HRXTfzlcefoNGQuN4SmyauZ7y1gDvxNeJqjTe/4R0skmPkabSRTLp1/NAb7iM/+XVOP3yE0Z2vYXu9xrET80yNj9BuG4SPEUi0F0jVQeVNNo5sYYtKOfbk/YxuWseOTXs4cFIhNSQ+ptqSvPPuW2gd+RI+TdHJTqaiccaIsEIy5nvUu0fIjn4ZObGB7ZP3cdTWcXkHqQSJr7G1Jmg+/iEqTrBj+98hq2/E64Sp1iKzRz/BhrEeNR9BaqkT0Wn3yG1Ofe1mOqZG9brbqCXjtPMaN67fzO7xKursIZpnj3JWZjhpkJln7dpt7Ni4h41xja8dO0CuBCp3bN2gqM1+g/bMIjdc91ZuuONeer39pKe+zPETzzBaq9A0nu3b72Xbza/li/ueZi6fpt1eZO3UGjZXobv/i+jUsPXWd3NULNCJl0BJOpli3dopWHyMdH6WaP3dTDXqPHfKIfKErJ2zpbKRd912Pa1Tx5j+5v1okTFrl6hEhijxXD+6hW3bX8OX9x/nbLfJpsoYjbNPUW+fIrYZnDBMioSeTTFuEaUFsaxTb2xjfPJOnukaqg1NTzmEUigJCQ7nHdpr5hdTKtUxdm9aR2Pum1TSBeLGOpayKndO3ECSJzw+/yQuckxWRhjJcu67bpzZI/tZMzXGsZOzjE3sZvd4jelejM9iaibmLXfdzjr3HM2TD5P1KszlOdrO40RGnmWs33YXI5vu4qGDR5j1p/ExTKi17JycpHPok8h8jpqpYHPHmHSY+iQL8WZ2T+3g2JGj3H7TTdy9cYSFEwdIZ86SLrU504uoRhE5i6xZt4X1m+7m27nmwOJpbC/jznU7uXGqTvvMI9h0jmZTI5zF+xkaYxOsVdt5z/e+kb948KtkeRXby9ncSODYQ8TOk8e72DCyjkPH2kROY1LDVKR5/ZZR5g5+g/bSHOt23swNG7ey78QciXNsljHRya8j8h5jE7uhXuOoEuRKkOMY1zlr/QzZM9+h1Wpx/Z33cuQMnOn0EBJk3KTHDBVqIDTSQ+49YIiEwBhHFL5AVg3hJYoqNvckhVJNLjxIAd5jjcfkgk7awwqDqniIY9qdJuNRhWZmIRZgLFlmoAe6OonWglic5cQT32Dz578Eb30rlXVVWp0UaVvU65AvthFa89wT+7jjuq2MujkiDX//Xd/PWASTI1XytMe+vd9iz613QG+O19y7kw//8QfImmcRSZWeVbz/tz7Arl2beN8/+wB337CdzE3y87/yr/idX/ohHvn6p/jlf/pr/IN//Kv81vt+ir/88If4B7/8b7j55tv58Tfu4umDjyNGKnzlS4/ygV/8VT77hc8gFPTyHpPVCr1OlygqQmE4UXr4+OWwUC4IooFAIHDN0v/mN8agtUZKGUTRQCDwIumbhfZHzgFF6SZvGQim4MrYckWUJ0EhcuZYOnQ4YU5w9uQcb3vtu8oIhBLvbJnVuxBFi3UlVVlDiSnuueU1SB8NmVz6oRhQsnTe14Nj9C7HSlO4e9scrSROVAqXQ4pMp0op+glP/XD8y5cEN2RuWv4/aLWLY61Fa00cx1hrkUohEGR5hpOKdVXF//Erv8DP/dL/yamZjIe+eYCv73uWt9+9g9jniLI7EAqlQGpF18GHPvxZPvxXH+fYqWmW2i2qiWLzpq3oyijTc/P81V/PoDTs3rGd9/7Qj3Dnrlv4zKc/yVMHHuf49GlaqWVpsQVpiveW1Ausc2gjkDLCqwboCF2RCJGT+Iwtmzey/8knOXj0IL/7G/+cWFfotjqsb6zjPd/7Y/ze/b+FGLUQSXJpyK2BiqZarzI/N0NNVBiXk2z0W3jLzW+jxhgR8UvZSS8QCV7iheTZ40+SmTlUAyKvqMmEqvWIvEun22Rk0z2cWvBkFcmOGzfiXYaMBMJakmpMPauz5eYdNHOH0JYRo3jN9Vvh5D7i+eOk7RZrxteRVKaod9ss9Y6Tdk+wOPN5rt91D71NWzg2s0RdTeLbmmcPP8umsRF0o8HUus3Q7ODmT9ObO8rZ5jw33PXjHDnZwkc9er6Jd5a4lzERSfKzJ0mnnyaOMtJMMzYyQj3tontNfLpAuiQZHbkDkQnGGyP0um02Tk5x5Kkj6OY8Y9qyZt1GkkYDvGDm2CHs0nM0ey027HgXN6zfwqHZA2Ada6p13NwJJsxZ8m7CdGcaIkeiFesnqnzfTXeQnfoOfnYvGysK216klTuUyei2F4nEKLk1WCNBQVWC67WJXU62eIaaPYNdaKGnbsJnFhULzGKb+3bfRH7yEPHsYVyWUlmzHhePEf3/7L15mKVpWeb5e5dvO3vskZH7VlmVVZW1UBRQgECzSUlPa4ui046NLeByOdpO68iFdg+L4+DYM62tLfaoNG6IC+DC1orQoCwWta9ZmVm5L7GeiLN+27vMH9/JrMIGGnC8aMe444orIuOcPMt7vnO+57nf+7nvwkGgqAGJGVEXm5jukHrn2QRG0TNj4mZCohRi2GVWbEGeE5kBaW+IjxIUHYTz9LobBLYgMoa6jqkRUbqYrJdSyJDEKPKBZc/MPDcvNrny0OeolyVTrQ61PVN4V5Ct9Rn3+qx1/5qlAzdwsDPHkytrjAuD8pawXMWOV1D5MhQxa6fPMDUdMTV7kHK0TtN3Kc4/iBtE3HngIB9/8gpRc4ZylFNsrhEMztASMaI0mFxg8WSmRNpG5XVZLKPSy5Rbu9DxLgIhKLMx01GD5x89xPjsA8hhn1bYYXp2F0FQQL7K6vlHUKkjZh93HtjPRx98mGY8zbkHz7K/ZijHAyKXk2hDYHI69SZ5EZL7HMMIV89J6g1yMcY4S1kU4C3aK3QYUQBB0qDMPE2l8StPom2fMG4yuDJAmxmWGjWe7IZ4r/CZ4fDunYyXT+I3z0Iwj+x16fUdu2++BXsmR+o6O2f2oG3EqUdP0woNtWabZKqOLJokYshg/RTDi48RLO7k5sUdfObyRYQKILW4/hjVu4Ry6wi1A5MqVFKnu5piO4JaM6TmG1y3dITHPvthaqJPe7ZBZ3GWmpqCcRexucroygn6a4Y7n/dKznxuhdxqQtmku9pD4YnrDVrtBcI4Ilt9nHzQx5YnWX3A84JnvYAP3/swoCjHffbqlNXzF6jt2EVuHDEBOgyxWcHLj93A6Pz9BP2LtCTk66fw9evpbYxpJ03qDuYY09+6ALKDbsyRDXsQdHBCEWvFjPZsDNdRwwEy3SQb9EEmWN9neeM0AQ9y9ECHWExPQgsFUlTn7UBttx9fb1hjCNAoYTDCT0hrTy2KmDt4gFOJIiJGmQzyDLKMeRVRphnB7AwYA0Jg05ypRp3ZW54Pb/wB8rf8IBcuXOTUr/4aLzp2B/XpJllaogKwNieuRUgpuOnY9bzvQx9iUfV493vey498/xsJ7c/zxhctEYaKI7fcyu/88cf4yPt/k3/zL7+PT/+Xj1OPAiDDec84z3jD972Ri8vrvOPfv5s7734VP/qvfpwyfZjjTzwKwnP4hqNIb9i3aydYySOPHef1d9/ME088xsGD+2m1G5RFRj2uI4SvFEODlOk4wdjimuuTn0z5yEnNue0nuo1tbGMbf39RFAVhGKIn2R5BEGyTotvYxjb+FrgWsjSJ1HnmiLwHbwHlqgTtSbjDVWJUCIthxKc//3H2z+9kiQUSEoSzCOnBGRBhNXetKl9LWWrCoEGYJBhvENpUKetwTWHqAVtOdvUVeAM6DFBATgqBYxgYPIpyEvhwNRFeXg31/Sqe/xf+033xyyehINfCSa4mwovJZV+iwNZaX9vFUkrhXBXeFAQBAk9q+tx17CAve9Fz+f0PfpKx1bzvTz/Bq+7cT0BQ+SgiEIEkAx59coW3vPXtHD9+goW5Wb7zW1/NN77iJdxxdC/egCkcYU1yYWPE/Y8d570f+BDv+L9+EUyIsIYjhxd5yYu+gesO7WNmZg4d1mk0mzQbCYF0iDRFWkFUa5PUExpNKEqHtSVJPeJH3/yzbA23roVVNeMaJZoX6G9k+eZ1PvrEH7MVLON0Hx16tPb0ltdYbC2RjFosFrv57ue/nsP6FiKafD1DOjxMtMmKrd4F8nQFUbMM+xmHpnaTD3KECdCyja7v5PJKyvzBJdbcGmEYUJQZWktGWc7MroP0+0MINbYc8uKbbiNcfYrR+UfBK5aOfQvHz45ZXi4I1TR3PedFnHv0z4mKc9j1kuv3vowzFwu2RhZ1w16mjna4/7EHOfP4ZWxhObiwi7tueDbp6cuEQcnaldPs3rWDey92KcI6ihJjR7SaNfJegYiaTO8/wEZ0Pec2MnbXC8LkImnvUYwUGG8YZEOSBgyHffpFxtzcQVoLR+mub3DPxTNsbW2x1J7hzhuuY+vinxLYLdLlp5gP57miW/TGQ9JBn5rLKMYZjcUmuR2iIkXIPIudJsH4IuPuAwizjKBFQyds2YA0g+Z0C5FbJJbCa5wxJAqEKfHSYqUhSWL6WY4fWQITka6WvPjW29jbyOje/zBt5ciJULKyhkhHI2wQ4toCIx2iGBM0phlhyFxB2IzQCmx/iLJTYDVWWFIxZktsMShSFuJ9zNz8WhLTJWHA4KmH2Vy7QGv2AO1dL2KlqCMCyaZXlP1L3H5smv7JD9IJSvzUc1gP5/jon32cvBjx6ue8kPm5nPTMpylWc5513cs4e7GHqAXkMkIHTerxKpee/BOMXmDu8CtYS2P6Y8v+Q5J47RNsXXqESD9C69AcsRCsbhTEYUyj0SBXKXhDaTKMscig8q4typjexpBZM6apS8bOM0pTbDFAqJLdUw2C/AJbG4/QaCyi5o/xR/eeZeXyGW7cP81LXvBtXHzoswzOP8TcYcnSdIsnTi7zvBd/N2JrjWSYot067vLHsUKQLL6Iws/SmV5goDSPrSxzrtdFtxTEFRHqjCUvJDmKrXGfdn2W0CTI3DEV6MrTo3WQxjBl7dIJlm68jlqQMMgcEU0WOvNsPPEZdrY0sjNPY91SSF+FtRhDkTq2ygKxe5Glfa9GKrj/7Fk2Lhb48RwvuOVWWtMR+fIpZPck+w4c5d7RgKg+S82GhKWkFjQpRiPU4jGC+kFK36bhYsJklpOnz0CqyfuCud3PZXq6w32nn6K7NqK3scVN++a45dALGJ5+iIYYMV49zt7ZJe4/scoaEa39t3NpJeLU2Se5cmmFhhLc/aw7SMQl0rV7sKkldHcQq4i14SpCT6MKmAvapLli4CxmDLYY8+xD+2imm1xZP85sUqALSxjNUnqLbjTp9zPyvIS0ILECLUMMgtAbgkAyMpK0n+FHIDLFVHMWfExeaHSzhpUDcrvJevccySHQmCoUbDJB4lOPCARE/H+8+biNrxTCgytzwliR+4zCQxa0SI1GRQ1mjt3Epahktx3x5K//Pxx505tAGYIz64yzFCcBFAjFdBwzTK9QCtgx1Sb6129i+cd/nJm1ywx++Zdp/vRP0fSSNIgY5n3CYoSzQ7RNENd3yQAAIABJREFUyUYDyk5A4RVISyNwWFf5dTpnMWU+qc+qJtYUOQqPd5ZEed71rnfxjn//bojb3PPh3+Wd/0eH//2nfoTFw88C/8ucP/EA+pvu4Kkz50FIDl13kOPHT/D5zz/Jt/zgjyC9J4lCXFkwHo9p+SmazSbZYIgOJn5zkxpT+sm6TeoOL9wXX9xtbGMb29jGf9cIw6dFNcaYbaXoNraxjb893BcjAq+G7SqPvebL6RH+acm6xXLOn+TkhUf53rt/kIigUpoKj58Ek2A9ROppX1BbeVgWvvLqq8KCXOVBShX6IxAQgKUaqXeqpGBEScoay3RHWzz50Gleftdr8arq0rz3X2CW/5URo5MR+C95GX/jclmN0F+74a+MenXOXRvxv2oK7fEYk1PTirEvePXdL+X9H/4UuQ34s499kpUffi175hI8AdnkYZ461+eff8/3MdVp8ZM/8WN822teQaCqCCnlDIKSIKwa170zdea+4Vm8+Buexbv/8DP89Nt/ge9/w7/gJ37olWgPkYDCGLzWeKr8bg0oGpOUqkkzUWZEcTWCVniw1hEGVfjGKBsRyDoBmg7zvHbn69g1s5ePPfxBzm+dxOUZURSwUylYi7hl6U7uPvYtHJE3ElHHlBb9dZ6/lBIchssXjxOHOZkpq+NISoqyRBSW1tQUY6sZj0oMjlorxriSMAzACZTTpGlOLWmSmYKaAkYrbJ1/gmklqS0d5olzA971oXvR9RlG/Q1G3vGcw4cxV55gtP4k9dnnsWthJycvLPO+j3yEK+fOY2xGEIZo7zh96grPe9ZrsYEmN5aFxUUeevQCWWbQUYiUmig0xBpG+RhNDcMMv/+Rv+bhJy/yXS+9i1t3zVOUAfV2nS0v8EqTZxmNzgwPnzxOO1zi+L3n6W4M2LQD5men+dzlizT0bdy+d5H++mmy0RrTOxcZnhmjghqlyWk1Y9h0jLMxcRwz2uxx05HruXXPDKsPfJi2KGhPN9jYsvSGA3RnmqTeoDccUpdVwnsgJcZXYSzWQWkNKpSU1pKEdQinUdkaB2bqXDfT5uSnP8bOCFQUY4cWZx1GgY40OogIVYgtR0RKEYXQL3tIl+LHWRX4UwTE3lGa6r2pdEit3eSREyd46A9PENqIWpnxnS9/NpoZaq0xtKa478IWH/zc5xGhR1Fw/Z5d+N4KjWINJUJ8e5b/+J4/5/JomWarxh9+9NP88He+nKmWZdw/R9uURMSsDXPGpac/GtLC02iGtPcf5oGLm7z3o4+wMfC88q7r+Oab9qD1UwRmnfTsfRxYuoWtp/okcZNBP6WmFTbPCOyQIOsRjPskzTbjMqPmCgJnyApHo1EjC5uEOiRKFAfnOwzPP0o78TTn2nzw/gd54HgPg+Hi5x5hR0exb3qB3uppanTp1Kf40F8/xGcfuJeoLNkdtfiuVxyjl+fUag1MuJMPfeoUZ7ceIAs8JnDs2DVHywvISsq8xJiiCvEKNC4ICKymqarvIk2hFGi5QNA0JP3TxPSYaTVZ6W6xsDiDz0uE9+ipWajNMh5dwKsxNuszPzVP19W5tHKFex47DqsjHnzwYTZchq61GK5lXD5/hh967W7kxmnG3XPMXLefxdkZnlrNka4EKxBFQawbGL3ARz97gqcubaKiOr5wBFqQNDR/ed/91HTIAx/4GFf6Y0QQIvEcf+IRlr7jLoKkwXjjIpHZQSvchZIhDz71BJ95+H4eevABFudn8U7i+hvs0CHf+Lx9mNE0eVjD2hJrLfXWFMNxybA3YioI6ZeWuBbhspJjNx7k8GyNi49+mkiFeOewWUqkJ76t1lDYkjCJCUYBzlvKdBO8oJ4X2G6fRCQ0tEDHEpOPkSpCSkUQ1OllBidH1HXC+toKnrLaHTUSdHVeEKHYjnn9usMhhUUisdbiZBXOWFhLSgxzu3nVb/8mf/j6/xlx6RyPvPH17Aj6HEhaBLU6gyiogiGN5EytTbczQzLVYMfSLDT3cssbvpf7fv19XHz8fkY/9295zVveDFLQaM+SZX3KKOahxx7gtmM3gxngPHz/j/0k/+TulxOkFyis5uTDD/HcG4+AHXL3q17Ot337P+MDH/wUzg5RLudtb3kr73znb/KN3/xP+YVf+hX+3c/8a37x53+eJx6+n998z+/yM//2Z3nzj/0Yv/qz78ABP/Dmt/Ht//Sb+eFvfzFpBu/8hV/inf/3r1E3lSv+29/2Fv7Dr/0KeVYSKQX4L1CEigkpuo1tbGMb2/j7jzRNSZLkmlp0uyzZxja28TXDVznjT//hmSP1AowocDgkkoAAMQlg8tKQ0ueT93+MhX0ddjR2IJAUOJRQpJQEaISSKKrgHu+rnw4Y24xEh0/HOxUSIWRFmFJS5WuPyRlzlhPc1/8rTm08zmp/lcG5lCP+dl7Ga1GBRgiBc65qDL7Kjf8vCEy6BveMSxzXxvg9PB2idFUrqb6sUsZa+wW7WdbaStEqBFJXY2TCW5572yE6zZjeSobBcebsKXbOHaWg8nR94KlNvud138sNh67jp//1mzh6eBpBxTkjKu/XanEr0yw/SVtdWy95z2/+Bt5ZFuamkUDgPcoMqAUSSwMLaEpwOdZbEBFWxHgBYRTisRhgWFiEiCnSysagHieUpGR2TEM1iIl5afyPeeGdL+N0eoqLq2fZ6q2zY3aeXTN7OBAdIqGFIKCgRAUBAsPXKy9QAApw9HBFl1rbUwhDXIvYynu4+TZhTdPbXKM552hIwZSuMRpbXFERgBrNsN+nUWshSoc3EZ04ZKYVsB4anGlAsoPP3PMYizfvwkjJlI144OIZ7rzjdsSWJikNftRntrXEZwbnSUvD/K4Zbth3gFg5FtsR02FO1nsCF2kKYnqF59z5yzR31vFekKWeZq2NKwYomxIH0wjfpFarsTjfpp6EJEFANjKYIMc1QKuo2jwI4NKVVe4/d5rFeDc33XyYnbs7SG9QY8PehRCZO3xeUu/kjOwGKtKMCkOtEdPtX6apS7z2UITsiKa5vaMpTj1ArGLaO26A4gyRsAy8YHPcx5SOuFFnnJcoHSCRaAReBlgVkGUZPlQ444iSJqtdkJnmZTfsZ/3451BxndrhfdB9EmFHFBFk0jMqczAeU1pqjZjCO7xJmas5XnHbDZiiQCKIREA9zhn5DK0ibFaNJCdxQCksphT0xiVWtJCiRilywnjIysZlNsQa00mTWDgOHZol9gN8bgkDgVSeu59/K8l8SOFK+htDooYgy7dIVIS1lpnZRZ46d4YkatEyEePVHNE+wNhM896Pvo9kbj933LSXE6fuQ9z5KuLZ68g2Pk/kU+KoiXcFJvMEusZwDK0oRqsxLz8yRy7aqDAiW9AszQfY85KxjXCZxBjBYOzRgSY2UPRTbOFgX5PrlgLm9+zGRRJtBuxpBuj+eZp6xGD9NAtLL6U21WRrtEbmCjqJZBBU3pTWgQ1iesqxqTdxgWehtYM7Dh5lby2m7kvCCLwyBIHgylbKelnj/odOEIQQYcmMoTW1hJdLZGJArebYXD3OnrnnceVSznykML1NylxDOAd9Q9xogV0jCRw2E2QCaEk+es+HaPRrXL/rALfOtZnqNIjDADc+iw4NWlqSRowf9+nllp4VtFt1klZEPupTCxW63qE3OMlYb1KqdcKOZnZmARU1eOjcSXprG+yZW+IlNxxiqtYkDiSiWCbRkJZjFmYShpsXIOxQCy3dfI3VjWVe802vZCqsUY8Fsypn/5xi9NRjDAazLB17Np+/ssFGv0t7dgfeBdSnp1m/fB61FDC0YzphzC17drL55Mepq5KpfS+kWFtBpKcYDSwu8mgliZp1eqM+s9JjtSWJMtpLLe5u3MEYTSocU4mH7BJJMye1hqyorA7CuIHQTYoR7JhaQhNVNjjBVXUdFMKglUQit4WiX0cINakpjCbQIbIA6UOUrbOlBZ2DN/Gaj/w5uBaMh7B+gid+8i2IVkhn3y6wHjO7xO3/4V3IRhtMQOYsJIssfM/ruPt//J9A1ijjOcZKMMzWEcZSmz/En9zzODqeIk0zlDPUGglGKcp0iIim+Mx9TzAkwekIL8bUpCVLB7zrt/6AAfPU6jXe9JNv521vfTuFDCmF501veRs/9Za3EhcFgZd897d/J2943b+g6HdJGnW2CovMt8hzwXVHD/Gf/ug/06xNEW2lvODFL8QVBaGs6sEwTChNPlmppze3vaj8WPmbYoBtbGMb29jG3ys8s78uimKbFN3GNrbxt0fFg07aGwEIh518iavBR776uPHSsMkGayzz6ImH+dZXvwaFQhPg0Tjc5PfqxgwwJkOIigx05Hid0mcTJg6lSViRb1tssZwuc2HtCsv9y5xYeZyz6QlWk7MUyRAlA+rhFN/0sleREBPIECkl3voJMTrxEwW88F99w+bltUAlP1mZa6XzMwKpxJdVmT5jXSfK0KIoCIIApVSlhrMWIUBITSBDQgk7F2cYFgPGvRUeevQhXvDsm7HAZg4/846fo1ar8+9+7v9k3wJgQOtKEVs9VomQesI8S+zksf7Hd/4Ka1cuMz+/m36vV2W9uwIRVE2BpJy8AqYKaEBTojAwSbOXaCGwCKIIkrjFVneIolJcFKKgpmJkqYhkRCQTjIBmMs9te58HlHgKYkJwoKmDFAxdjpL6K1rDvzs4BBAi2LN3H6fX78UlAm8sRglEEGIArSXS57QSSbY1xnhJrdYAZ7BZyUy7Q5YVOApcETE7P0O6cRnpwKkGqIQ8Btf2zE5N4QrLAMNmbqgjCRAU4yFOD5mdr2Gk4oad13P9zt0M1y7R1GPs5iW2hpfZuXsHcmYf737fnyPjaSIlGWc5thAsLMwQ+yFjn+OZp5+F5KXh8PWHsUJgjaOZtDCuaqCtB6UkeZ4y3+lww+I+nnvoZmbqLXrDbuUfmIMenadIx0gU/dGY+mKNtLwEKmSQDZmuRRQDQy1QhIXheYcOEPafIt1cJmjuhgM3M3rgLBv9MfXFhFrYwF4p8VYh4xCLhtLijIUwINA1vFOEKsJYhSw9rTDg+bcfxW6dwo261Kf3wo5D+O4pxmVOYS0iCEnqNWxRjWY6WxJKyEZdxpeeRNT2o3KJ9ALjPBvLF4iKMTqJ8DLCq4LO9BSBS3E+JJhpoesBZmDxxYi2FiTtkH2Hd1GLIoJsjJaOsswJLGSmwK8us3dukY3xFVpxQDzV5PKFC0ThHCMLW/0RpVcEOsaVDuE0YdwkFR02xo6FA0sks1M0EwHDFudW1qlnjlYjpjQZUmpGw4JwsYP3giBK0DJj/cS9BO09RIEmLyy1sEb/9AZFbw0dNNFRiDMeHUS06hGqzAidJZAxo9NnmZ66kTAMyESJzyWlceSFxNOgdDH9cUqjmdCZ34UrDE3qFF5Qa7XJsxLvLO25GfYslBQuYzqYY649xeDcSYpshHcleTGi1gzZKgT7j/0jzkaXmG0nODNGas0g9yxf2MAJQT0bUUssU2GLOL/Mofk6l06eot3ZxdrFEUIJjPBgBvhyTDPpsDp0JCE869j1vPDAjSzFDZhsQg2HI2rhTjaXHyAIItzYImRA6WOSVo1BmjEej2jVNBQFWZqze/9eRK4ZqTFBLUSHNXymmZlv8+I7D7NvZpal2hzZ5hBvDUm0G5dfxJqScbpJZ2mOc4NqdLjeDLn+6H5uv+EGgjTHjpapuyHdEydwWcbe59zNuTOr/MVffYqlG2+jt7FJbd9+0l6JiyR5mVOvhbzk1iOsnXoMM05ZWNgLi0cYXBoQGElrahadSkaDIYkOiZMIWzqcgq3eCnVCTNkkCOtYZUiHW6jsPEqmOBMQxQHee/KsJK5JsJL5uV3VRqhzoBzOy8nYtcdQEhJ8nT/D/+HCCyo/UOfQQgKSbKKQDFWEKzIGQhFoiJ2vZsdPnuaR9U2EbvJt//w7oF7jUmFQC7uqYiJPiURAqJpsZCmmbQmjGsUgJfKaMIwpTMrUwp6KU3QeJtlOTELUEKDc1b1ihVdgva3Cuwxopcl9HZwhUjnemsqVIQBbHVyEtro9KyOssyjlsc5Wh5qDsLpbbrruOrCCaCIHPfXhs/ispJHUGA5Hk6AlUP5pZ6gvrAm3ydFtbGMb2/j7CqXUpJ8Wlb/o1/sBbWMb2/j7De88SlY+od5Spc2LqwWkwHpL6BOwHh9YxgxJGfL+v/oD6kmDo82bqFFHmQlpKiRChjhvQFoKUgwjUkYILCM2WeciIwZcKZbZ6G+S90ds9rtc7l5iY2uTmc4SeZpjy4IiGBEJjx1BO0z4hutfzHX6MA3qBAS4iTz0mZ6iVeV7Td75ZfDlyc1isiB+UlSrSUVdCWcEAoGYjMZ/MVz9+zN3s4QQ1xLoPRJL5YMy1UrIsitILdgc9Mkn5fsv/eJvc/Lx4/zOu3+N3bMgSwgCh8cAIZn1oATeSqLJaze2cO8jp3nfB97PT7z57fzeBz6O86JKYNUR3huECBCoSjXhJXgoEVgVXNPBSgG5F/THlsuXu5x+6gKJ0ihXBWcFoslk8a+a06IlJKKGnahsFQEaOZlVV+AkjYni+OsvM6p0sk5NU7oOkgJrM4Z9i7chzgoCHPlojbm5JdxAIGp1ClHihSdQAusFKTlaSVCKPB2D0ngbMwKkcrgGxFMh1hW4wpA0mlgCJHWkzyoC0qXEuiSzBQ3tGW+uMuxeJIgKTH8Dm6WIUpFvDLnt5pt45PIGeVHgBdSEph1oRmunCUSGqM9zaajxYQ2DIGlOk7sB2guQAicq4lwoi00HPG/frdyytIPN0/ewcmIDn8xTuIROcwpvepAPMF4RxrsYZhGGAqEgjBWjUUFNanyWsftwm+xKj/65kwRBnWD2GBcfWqcddFA6oywtBVn1PtWSXDpMmRG6gEBGeK/BSYSMMCVoFyLSlIWpkrw0dJ94nCRpoadu5PwjK+zWHbzrEumIcVkirAfvCHFoXyJcRqBLBukmaR7iU0s9qpOnI9rxCCU9JQajSsYiJ7UluhaghMW7AT7sIcOMQAb4DGIXUpeOZlIjzTJU2CQdbSKVBGsJpGSwNaARNynGGaHyELYpp55FqUKihT1ceeohQq1whcV5TekCRKiRSUDYDNAthXOWsBkhQ4mwGoVmVJY4JEprxllKEE2Ry5LSj1Eqp9e9RBDWKa1nLLqEqk8SeIzPMG4TXW8wGndBzKAowOcIBSLUpHmGxaIERLpJd5gT1/bha0u0lvZQ9EsCZ2iJCGtgOp4hcDVK5ykwtOKAZhSS2YBaHDIeFBBLTN2hZIF2gkajxXA0oNaaZexGDM0mbW8ofYKxnnanxWi8SS8ruHVxJ6OtVVp5zE0791PL1gjdgLh1lMdPnmV+xjLVSCiNJc9GhLIB44JZ3eaFt++lMzjJ4OJpRpnA6yni+l56gz7NICBLHYom+AaWjLyA2VodKSy5SaknISkW4xx4T6vWphCKQDUZDMa84jl3sIfzbJ3/LJdSRZR0sGjyEHy5Dt4ihMJZRVFInIvQSqOso5XE9K5coRwuEwR9nOsT1wLYukCzHvLcZ93Eua0B00kTm2/hlMFpibchi3v2wOqDDLpnUJ0D9NUc/vxlClWgAos3I8oyJwoU3liccxhn0UFlL7PSXSEJJYNeDyJPLcrI0j5TjYShcZR5hregooB03KceTmFKD6hqB87Lid0IgOHapMRXQIo655BSXpuUMMZca2akrGwzjDGVlYVSSCmvnde38cXhBVg0UjkEBdLnRFIinUfbnIbJef/P/wzHP/Up2q5FwyvMaAidHbz+d96Fne6wEStcEOC8QztDKC3SSshD6kJTuD6u6JPoCOn1JGArZOXcher+r/rBewfi6laqwvsE6SDwOU6WlKragpU+QLig2sTFEbocJx251HgB2jnEJPwQf3Uj3oBM8cJjRIRyEPgCgHyysRraitzMNTjhKr/vUD0zxxNB5QABoCccsWM7cOnLQQjxRaypnl6wq3+/uvl/NVgUnn7Pb2Mb29jG3wWu2tJd7adhe3x+G9vYxt8CAjmxCZPY0kw8QUEIiXUFWgYEIpr0P4KcnCF97kn/ipPD49xw42EEkDHAazAYDGUVmSQKMjLO9J7i3PgCV3qXuHzxEoPhFrnpsZlv4msKVQvo97vMzE6jw5ADe48w255ncWYHO6YWMWQs+7P82Z9/lMagxZ07v4EZdqCQSP+FRdczarfKA/UrWoW/SYxK/EQji6g8N92EJDauIo211KTWEKuqLfxaURQOEVZq1NKYSqWqJJmrdIz3PXKZ9/727/C//qsf5tiBaRJR3X9ZpAShRFESIvBo0FCWE7Grgn/z1rdyx2238W3/5AX82rvfh7WV/2paWmpBhMJjS4fSE1JUBmz0C/7q3vs4eb7LyuoG+XiTXn+di5eX6W8O6C73+Zc/8MZqRN9Wx89kyZ5eSlflalWXqWvq2mtS2wl5WjG0fP2IUV8RWWiFRWK9QBQ5yjvSNMcKTVRrEFvH+uZ5mp05Zmp1zvcKZKRQQmPSAucdgU9whUQUHl86lA9RKiLUEGhPpCS5dRR5n2bUwJeWuhLk/Zw4CBiVBaImGfVHBPU6J0+fZP+OJVSo6eYF1x+8nTDvs3L+YYzqsXv/XQQz8/zl4/fS6LTJV7c4NH8dcliyWeYEcYczp7eImi2G6SbDIsNHikKUOG8IgoCytLjS04pq3LDQ5vy9n6Bh19jRnqaYWaCbas5dWmHvvGJmep7u2gpZ7lAyBFOiQkWZF0RRQqQTYudgcJHx8jJW1pjee4zf/+T9HDiwSKMJoZIoqdBolArIyxKnqjeWVCG28GCgzD2IiCASlN7R6ATgL3Pl9BkCpWguHuC3P/Qpnn3rUTJtCXWAkhrlFcYYnK2UoEoHeKHxVrDr+tvYyhrEOkB40CUo1smeOk6R5QgJKgohVzgMxqQoUvK8hyxSmjJEqbjq+50jz3NUGJBnJU00XgripIFoNBkMLPnmECcqv9LCOURSJxWwfuk+uv0tkuYUQSApyxIZQGGGuHJIo9YkLSW9ImWqERIGGS0Pm5eHxDsWQXoyM0bomFE2xLsc6Q1Th44yxSzGKryoPk+0W8V0N9kaDAkiSIsBQnqKrESFNayXOCVoNFuYosHKVkk+6qOUIkhq+AyslfRXTvDUxipRK8EJMLakGA/wRQ1rHFJqivGA8WATry0yisldzmcfvI8bFjtQb5HlJZGOaLRnWRmMefyJx+llA26a3sF4sEmn3sYgsDLj+JlT3HXzfjZWewQryxw6cgTOfYxYFujWHI+eu5/nzs6Q+ByFw1MyOz2LPH+B6xdmmSr6bD75OeLAse+6u7jYheX+mERLdnTmCPOcQVZgvGMwGqDDKbL+JtJpAqUZpSkq1hBUfsEAtnQM+psc3XOEA50G6/fcR10apnYcI5Utljd7dPtDbtq3j3JTkK71CMKYuDFFvtpFRZJ0MOLeBx9iPg6QypLU6uzc82yWz51iffkkhapxx5HbcScuc/biBrV4DpuXuHJMqz6C7mm6J+9DSM38kWfxrt/7Y15y11FCWSC0mpztJEoGKAWh0kShYrQxJppaYOGmO0h7irm4zTgfo4suNV+jd+5JlK4jUSRRzFZhaU21GG3lXA0+FM/4kFbeTyYU/tuEh/f+GjFylSQRQmCMuUaCXlV5aK2vEaRXfbj/oeJqs/elNlurK0mMEBOPTF/R0xMi3wqPQ/CtP/ij8PofgoEDFUIYgjP4xQVWhKj+v6tO2p7Kc8c7QYnEI/FeIqxA+gK8wRPhkVVgEeClxwtX+dJ7j8RXX05MTvEG4S3ey6qG8gKJQ/hKt+m9x3mB86o6DziP8B4jBF545OR6eDF5fLIqH7xA4JCuuj8jqtpGOjfRfj69fsI/nTgPX0iCem9x/4CPsy+Fq8ff1ffm1fftF0MQVHY3wBeQoF/22N3GNraxjb8DbJOi29jGNr5meO8RXlQjT2qi3jOAgkjE4MCVvkqBl5aSnD6b/MXj/5n16AqbtTaXOUdOSY8BF/OzXFm7SHf9MsPRgMuXLyMCydAWmNQxFy6xd2YvS/O3MNOaYcfcQXQQEQchCTWaTOORaEJyMgQlOSPWxCXu2XqCPfFBbgxegKZFWsDVxuxqAeZ99S3E1Ubuq1CKXruqxE2cVAtgo1fypx/8L1xe3gAcUQCvuvuF3HxodzWS9TWN6QMColBTALmBtW6XNC8JI01zeh4H/Oqv/jr7dy3x/f/sVSgz4Q816DDE+hwlKnVa4VTVcEysRd/z3o9w6dwZfvon/hfqAZjxkDgKAFDB1YArjw4EtnTgPC6S/O4f/QXv+MX/REkTKxRxDFu9NXbtWuJNP/FmnnP0eg7smKhmdQkIPHKS4i4J5NNhBuqacoRnXK9ilQP59eNCnwnrAzwRpR+j9RApUpSS9PKS5a0NdkUxm91LJInGjy5yx95bMKfWWe1uUGs3CIICOy5oB9PcePQ2Tp16imF3FaaagEMUG0TFBoc6Ozk9cmRmhC0z5nWTxSRgrBXWGOLONCfXU7TuUOSOzVGXTz/wIFIH2LFhMZzhDd/8DcTK4f062foZkpl96ETRH29xx/4l6K7Su7xKe2Y3RXOGExefJNoTopMAIywDm1Kve/JyjEnHBE7jjWJhukk0XqZZdunUOsiZI/zCH36CtSwk2+ryuv/hLmZmEpxVxA2J1BZdgA4UvgAdS0ghmIrh4gO4IibZdScPrXjuO3OGw7fM4+mjzJiWCBkUilE/Q0QRIYrSGlxgQEpqoo7zlsJYeuOMliphfBk2E4TNCOdu5UyvxsWVTe70BoVHebBpjkgceIWOYjKrGKSW2LaI6k3WtuZ41598mtRsYYuC62b2850vP0YUz+KdQaoAn/co8pwoDrFWYTJHJ57CsIIoPJQVmRzUQkqTU44G9Aeb7J+LURsSZyVpUOM3PvZHGDKstUzV5xgOMjJbomNBYzqiOd0matRwjBBRyWhtDe88uxeOUT+5AeEMfUYjw7f8AAAgAElEQVTEtYKdu2K6956hEU4TRotcvnKeKLEIVRDX6xglKMuIUu7idz70AGcuXUAFEbFu8JpX3sIuPY2SJZkpscLRqbfprg0Z7AwwukNqztHotPjrv7jIJ+6/wMxUQG7G+CikLHNkmRGEntl987SaOxkFOXpKMd7sEkbTWANxGBGEFQE3RlKWBiNyHnlqmU9+fIWaCjCU5HlKO6mTG0s4PcuhvTtp1hv43jppaWm0Y9JiTNcMSYMOpayhxyvADMX6OYxXbJSGNafJfYIOHV54imzEmDGRNByY8vRO3kvHWOI9N/G5Rwe87zNPUGhFS4552+tezfrqSZq1AB0Z6m1BkY/RXtMMAxxVCGAYKEbZgIwC7UNm6g36W132JiHLjzxIkqU05nZwLp3htz5yH6vZANIuP/YdryYeKGabbUbDPmNToMIEazMMio/dew9lOsCJLca9Li9/7it56a23kZ36IM16jOrtZ39nntNnu2SFYUknFG5EK7gE6+s4aZk5eBsf+vx9nOyu86p6BGNLnjnqLkbpJs72KYYjivGI0OXkEgrX5qlzY97zp5+iEE20b3BwSvNd33QEysvgNGFYJx93sSKkLKtJAqdKHBZFdG3+WHiHksHEZucrI0av+n5fVZFBNfZ2lSC96gleFAXWWpRShGH4D0Yt+qWUeF8OTjicrMZihIjxRqBFRVRapSh0E2U1U80QqUucL7GRI2hPszHKCWRMzWqMcqRBiRcKiLBSkQUeJ0C7GgEKyEG4CXWqcF4hvEN7i0NQKoGTgtBqpNOTmsjjhccLgSeuNuBFUU0kESIQOFVNKGmqjVmPxEuPEA6BB1VMSN8AvEQRAG6yRgIpKlLUXTU7ctX6uYmi+apv+H9dCT59XD1dO371r8H/X/ClnvvfJESfqRoVQlAUxReotK4qvP+bhP42trGNbfwdYJsU3cY2tvE14yohamw1ziauqvmuKvkcyEDgCofXDoPlI/d/hCsrV0hJefjeR9k6N0b0Arrrm5RBTrMVU09ColBz6MghlnbuJkpazNZ2cogbaNJCAAk1qHRjDOmzYtZgmLGnsx+Pp4lhzBBwxNRou1mef+jFTDMLXhFPJtKvKQKE4Kurw6onKXDX0tafCY/k0mqX73nDj3BpOWM0LomigKIY8lt/8Nt84L2/wZGdc1+7UnRCjGY5LG+OubLaxfrqER29+XZOXd7gs5/9ND/71v+NEMCkECbgLKVwKBFAmYEO8FJw/PQKyml27Znh997/R/yjl76cFz73Fra2chLtiKX5ggZh0nbg8ASRxgJlaTF5QdQQtNpt9h/aTb0e8fAjD3LspuvZu3D1pFNSUqAJudoqATghn7EeV2Wh1e/Vans8Bic06r+D8XmpJ+1RadEIAqmrwK6w5OEzp7jutqOsb20RSxiuPcVMtMiL9s2wlTe4srFGEAXM7J5j98J+isIjFnbx1ydPED7nZjaunKSlBYMLT/Kiw/+Y/N7jGC2JA3jxrYcZXjyJdzFWJ9iwzvGzj9GcnuWOW27k3KmHqGnD6mZBbbqBX8uIhKSZSIa9ETZNaccNXOo4uGuR2/ctsv7AJ5mpJ+jFOVa6F9izEDK7owHGc7ijaJqMYbaFUgk7OpLr5tpczgrcuMSkJUp7xuWYRijQoWLH9CyzB5fYt3MBmXUJVEzqStJ+j0grRAmNWgs7XiHSAeXqCioW1NpLrBQhf/rpzzG7fwe1jkR2c8hzyjRD6RZaB0RRs1IteoXWmqI0OJNjTUEUhHSaAWxYTLbF8NIFdLyfLJjjfR/6DPW5eVRcMfDWljhbIoE0L4iCBF0LqU2FFOuSJGqS+YShS9AzITGejULj6h3KZU+WpiRphiwKhPPIICTAQRiTDVNCJxBCY0pPimWUZ9TrEuViur0MNz9HkSuEywjDAa/51hfx0PHjCBlRDgzXH+4QR5J9h/ZxZn2Vfp6RFQbpLCGOdiQZm4zB+eO84o6j3HP8Ag2Z8dJbjjA8/QkoR+RyljDawfBKF1OMybIAUzSQKJARpWjT9030/BJCanoDTyrqZKZStzslCMKIYX8ExmGjWWzUJjIR45VLvPwFLyVp7mJt8wIi9GR4aknEwYV54kbIA+ePY7WjlJ5ub4PD0RIKgfaCMivx1mCsJfMWF3paU02klHSSKVwJLgLjcwIM1njC+hTOefJ+RtNqPAEyjhl1B7jA8eS5DfbM7YSLx+HCiECW7FzYx1+uLOPjiFEpUEGdwjmUdHRaLfLyHGAJAovzKciSdKyZnppnakeDI7taCKmpxQmFHVOaFI3EFSWRCCjTjLKwSBVispRGLWEt71XTD90uC+0WurDM1RqYocO5EUKAUgH79u1hsXHo/2XvvYNsuw/7vs+vnHb79t339jU8tPfQSAIkCJJgEQ1SomJJlGSFkSw6Go2tOPFMhh5P7Mjj2EryhzNWiTKTOA4tiQ4tSqNCUoJEiiJBEiwAhUL08nov+97u23bbOedX8sfv3N0FSIIgrJgUeb9vMIu7e8spv3PuOd/ft3Dd4l4uPHmMjWGfiYN7kZuS4WCdW24+wPxUhyfV41y+co6sM8vm6hr9Xo9GGuNVgSgteW+AdR100sAJxaDbo6U8LJ9kaUOQ7b+bJVPjS888xq4DeylNTuRdsOujwxxU6YiEppk1GV7tEUUJImmx1oOi1sAnk1hTR7YSKARJ2qE/7IGzQEGaxJT5gCRpAA6LC7ExVW5kyNwW4KpIlFc4h4/I0JESFMAYQ6PRAELW9khNOrLNb0XLvMy2+/2Mb7Wer7j+gu1scxcifkoRlJAOAUIRd6Y53+0xOdfB+JLNYg1hDFGskYUJBXfeEwsblJxOYIUnnAHAe4n3Cis8YPFYPGUweVQKVYHFCMALnA+ZzeAQPkxaWBHqFPGVPR6H9wqHxAu/PZM9IjdH6lCCc8YjwSdhPbGArZYnPNdXSyXZtsnjRoVKHudD3NHI8QOhoNJ5qs9/Fdv6+xzfat1frtzeqWD23hPHMXmebx3Po0mMMSE6xhhjfDcwJkXHGGOM1wxrHSqSoD1DBlX+ow6dsiPSSgCJpKDPcr7MxZMXmWvtYrG2l72NAzRFh9nZ3cy8cYaJiQkipYgRpMQoFAZBAdSYIqOBROIxSAwplj4bXOQYH33gd/nAW/8eE2SkpMRoWgg0ijOskCWS228+jMQGgjCqgbd/fTdPO0i6kPUJLxw5zqnzS2z2E9L6ZLjpV54Cx4c/8h/5N//8Q1svhVfB8e1cTAGlNcSJ5rEnnqM/9CRxRhILbjl8PV/8zOeJY82b774LbAlJ1f4rFbbKTFVRROElv/7bH+fffeT3aaYtpmdnePzF0/xP/+pfIPFM1iQ1OcT1rhEBZZEj4wSAwkIcKZwfEImI//pnfpS33vU6FIJ2p8XMYpullS5vufe3GC6fJJo7gMZgKNDoqoILqLSiI7N8uDEL5Q8jh7zC4KubuP+UyIG/NohwgyYZEJsImTfwAgZmg6iTcOL8JZ69sJdD+95D7/xXiIsl5MXPM9ucZbaxyI17W5Ap1tfOsfL013DxDBOz76KfSx564RKH9t3G2onzTPke8swT/PD1ewEJjYjBqb9i9cpFvGjTWbyNS13LarfH9XfcgSLn3lsWUDdO0CvryKFnJsvg2jEGGxcovUbXZ7h0qcfhhZu5eXGS8tzXyfIlRNSHwTJzacJPvWWaYX+JWqxg7Tz+yhnq2tMrNxFLT3HX/H767Tfw1Ycewe7bzVL+Ao10hbo9zi994K0sXyvYN9Eiv3qK4bWL5MMc6hFZo0k9iVld69JfH7B3coJydYBMYlZtg1p7D3/5uS/Tmu0gW5Lu4BqZilBpg571qHpMGsUM+gVStjCuwA9znM0ppEDoAleU5L0Sm29SzxLW8g7733AfH/7Dr0CrTdJuY+ogrQARcsySLENFmpycTXON5V5OTA9RrNGYF+y9YQpX74d764FiPd5ERxZKRyo9nTgiLWLy/oBhOaTmQGuNVjFGRRDHOJmxPDhPWk8Az4nTq7zphltozh4g3zxG/8IXuWXuOu549+1cXRtSq6U0EoHduErOCtO33cz9Dz5GMSxJvSYtoOgWtJqTrF45TeaXue+GeUh2YY99nf7yOZSO8e3rWPNNjp58nImFvcRKE8uMYT/YpbGwZ+88mYPcGXaJSURikUaSZDG5NzhnSNOYwdDz8AunuffQYbrPP49auUDLP8ePv/EgPprg6sY67c4sGkF36SrNxV2cWbvK6e4aKnUszM1iLkm8idA6ZlAMUDqmjCKMlyA92uekumB2oUF/kNOXApGkxGKAt1CvhezZ2eY0+YVlYplipMD6nFot5dipS9x013V4dQ17+TTrg4jJ66Y4d+QstXqMw5OlNYyzpLGm119nYC2Xc0dSqxM5R7H2Au+65/0cvsni9Rrz7YSlZx+iEQlyHWNQDK/l1OQ0NV1HqTrUOpRlQbE5QBtDHGs2fEHabnDu7DILYo75+RgrNrF2k+sWbucXf+RGZC1hbqLOha9/noWWZqObYHxEUa7TSnIOz3YQmxv87JtvR6hbOXdliTT2zLQkG8cepCGhZxLqE/s58uQlrvUKZJSRpjG+6ygMTC7cwmDuTn77Dz7D5MIe0tiFGBSdUEpJYUpsMay+JmLyngFVw9LDS0GjlbL74G6SyWl66+tIuwa1KQpXIrXAll0amaPnelhrKW2oTPRIDBK1pb7z1Vl+pLZ7ZbXoiEAZ/XTOMTs7y/r6Ou12G2st1tqtnFGtw8RUnucvyeL+fsY3I5FG2+tbQeKIvQdnkF5QKkmuwi1hYjzKO6zZROqclcEA4yy1RodiMEQrgawJbDlEOqhZixOSXHqQlsjnoSjQZ3jh8JVfXjpDcLFX7iLrsNVktBUS73SYKPAOhMdLhRchx1p4ENIjvcMjwu9DVhPShalaL6sx5RUIjxAFoHFV9rkQOQhThQUoRDW1q8Vom4ycQ6ClCMynAFf55zUVWUr4aCnkS5SPP6j4VuNv5xgcKUZHRKn3njRNWVpaYmJiYiueaTSpMc4UHWOMMf5zY0yKjjHGGK8ZSkg8jk020Ci88DjtSF0gzZAwzA1RJhEoppNpfvGnf4kBm0wyQUodgSYiY2RYD7dSDkvJ0eWj7J++Dk1GRIRAYjEM6dEvV9BmwJn+Mb608RVOr53gqeNP0rl5mul0gpQGGk1MzNKFy2RZjbacRKHwMhCtYkdembX2NWaK7oDfJvQ8gE7wOiZpdDBEOB+BEvTLHhv94bc15387WO+xwOcf/CqllSgtObC4h04Cx48fZ2HXHNNTEfjqZsSFrDCForAGqTRnLq7ybz/8ET7wd3+R6/fu5zf/j9/gfT9yH7cfXsQUQ+IoxhqPq6yOsY6q/USlNgGEp7RDJlsN7n7d3mCLjiuqs1NnptPi7PHjvP2W/QgcxitKB7ra/mrLRule0VK5RYb6HT+/a/ciDigAQxzXcFZhS4FxgqwRI5KI+7/0KI37/hb7DryVzfNPMOhfhI1r9K8OKESdXGmsdCgp2bW4l6+fPY1oxHzuyaeY2/8Opva9kbVzR8muXCVZKxlSY2hzRJITTyySzR1m1ab88Sf/lPr8At3NIWqyybFnjtMUllo2RTPJOPXCE0SyR72+C5d2SOf387W/eIg3v+lu1k6fZnjxOeYzT8/W6V/YhOY6vYtXSVXORr/PBClCSIa6hfEF6vJRctlFRvtYWe5y+ppj7vA99Je/ztFT56h3YmLV5MyJK3SyhPYN97Bx4jRlNM3Aai5fW6OWtYmzDn1j6PkOGsvuw2/hs48c53J/nYnpNpYSHTUpyhl6A4lLElbLnNV+n6TeASeQTuKMC8QMOTpWWBlhdB2T7WNNWOZvfAcPfPVZzl1bZu7gDTjl6TnP1WGN0s8QUWNzGDIKcR4ZJaStFmZ1N31RY5Dn5K5Pu5kyKAZImdD1ElPUmWxMk4uMjeE1+sMBIo6IIo0ZCgqXMDA1hJ0go4OMm+goxnuLUqAyzWcfeoSfeOdhRBLhu0tcPH6CuFZQ+IhNb1j2ljolA1Unat+AFZI4DedXV5bouEYR1Zm/8UYunn4W072AWz5HqhVRYw/LJSzsvZ3ff+BrJM02xhhEktAvIkRtL/3cEKHo2wEiEzRrDQZLQwyCzaJGPhwi6i163QKlIqJM8vCLL7K4e4JDN9xD99xJlq8swWoPk6hArqyu093MyURGa/f1rHdLWlOzDAZXGGz2SajRtxHDsomIO6BTCgWmBHwJeYmkYNBbI0nrWK0gckQC1lc3EGKdej3FxRmrQ0kim9TiadbWTtDpTLK2binSSfK4waA/JJ26npVhxHp/k2ZnntOXL3Pr/pvJ5QzHT68z84YFdHqZrz1/hnfcfpAeK6ytXsM8/ySdyf30+z3OLi+x94Y7GK5dY/nqZXbHU9QbQ1Y3YSMv6PqMvp1GxTA5vZf8wosMigFxI6HX6zExMcXJy0scPnAIMXmQlfXzlEeeI63vIkunOf3CBQ7svRmKPs55rmxYZCRZXrlIb2MT1Rvw/IljaGGZmJlGFn0unD5Oqi29YpLZ6+/k+ZUNji6dpzYzRW9Q0PNTeLcbfIeZfW/mPz7wEEWa0mykKCyFyyiLDEebKG7j8vC9K3VMGWVsDCYxzhG7DF2v0+93Ee0aaceTRTU2XcSyaSC1xCWTdMuzWKERRGiSKrPbAQZLKLVxBEdJOG1/e9JjlE2olNpSl83MzHDy5EmSJCGOY+I43rLRO+d+YMqWvhnpudOq/O2IOmE8wo/8Lg4nQgGRq2IOXGFoNDP6+RAdp0gRE0cSbwfkZYESEiUdsa3KJEV1/sQivQOvsUJipAI8kRdI7/GUld3dVYJNHZahUmZqF5ScRnisqDI+cXgn8F5U2s5grQ/5oqZaZ1ORlrpSjIpKSWrwCKQvq/UU4GUlWnZblxPGgxKiWqZQ5+TFdo7oKNpn9Hjn+HqlffH9ilcz/l6eb2ut3TpONzY2GA6H7N+/H6XUS7bn9/u2G2OMMb73MCZFxxhjjNcOCX0z4PiVo8SdmN21RRIyIpkgbHDHRZmk73toIciosYf91Q1RSIaiUlXmITESS846K3zt4kN88fEHeNd976JGi/VLm9BXdDeusTy8yEa+itKeY1dPks9YDhw6TCtZYPlcl9nrF/BCY4cg04yVqz0OXn8rnpABiap6w5M43GyVI4vPd7b63+qybdQFVHrY7OWkzYQil0gdUZYFXgje+o4f+qav+6bv+02WywNaRzx/5jKPP/kczisyL/mRd70TDfTXN5mZmd4y+QuhcFrQzR2NRBIpjQGeO3KcqVaLn33/+7h5V8RPv/sjDAUoD3Gs2exbuiKDbJqBg7qUCF+gnAeZhIKtSKBUQl6515KKEO17ePyZY0TJFJcubIT6Vq9JtMIpdkRzRZWCI5Q2iJEa1Ad7pd96otouZ/quQ+KJsCh8LCmwISs1jnG5ZaLTYGgU/88nP8G997yHOw7+GLN6g353CSckJvfU00mirIVRGZ9+6nGev3SC1sIMKkn58J99hh+7993c8ro3otYvcO3qElI2iNImQ6kQzTqPLy/xyU/9ATceuIG5hUVOvniSmXSC3bveQRND78p5cmNpLN6CqNWxUcZQRfz+Fx7k/NWzvFXeQUqfVl2j6m1a06/Hlg28riOdR4qSFAvWMjRDbCsm8SsMjn0R55egXMPh+ctHnua+d72Zmam3kzbXWF65RGNygmzP7QxMQiNrsdmeob0wTdf0sfVpcp2wNpRMtRdh37vRtYhHrnR5+MxpOgcXaE+32VjpYZlmWJ9A7StIJhfprl6lrNeJogi12aUWaQqlcVqw2r1G4msMdB07cQO5i6jVYo5ey3nw688yd+McrSnPlcvXMBxAzbyL2qTBCs2FaxdRXmBzixlkyPgmVKdGVM+4omqIeoNiUGD6jiSp4fUirV3vI01TNuIZNuUVZD1DJA4hDEPv6MlJWjML1CcLBrHg2uoKaZxhih5ZJJmahVPHTvM7nxvwzjfezd4ZTWOyy1r/CjLPmanNU1pJ1myTNlr80YNfwmoJEnLt6KYCl8YMZYspsQgze0BESHEZGcX0ajXqk9P88Zce5tTyKp3dk0T1Ot3CIib3Uhb3oJXCNqfJ9RG6zpOUnrwo0Xqa+uxb0ekG7YWbWTp9mo3NszTnJ2nMt/jdz3yed976et71+p/BXr2IGXapa9job0K9RmdqikTt5qvPXWK9p0gz0GWE9iGHMJreRezfg4gky7KBkZXd0jhk5Eh0RCRqYSLJBOVflMSkuol1OSZJ6NXqtG66k1rZx2vJsP8ctHLWrOKxsxvceeN7ob+JqO3mySNH2DA507GhrNcp2/to7X8PTVvQsylaap49eZmJ6UXuPvh+XHIe1d2gdIp651acrnE271OfuY6ZVkGpEtbzk/QENGoLmOYidvFefCS4Gk1yzVi0jkiFBqkwheHc+lU+/rUh7777nbSmHIO1VcrCsbJZZ2LPIS70JM12hkjOMD2VcPLCRazWfOnFE9xz+13Mz+5h7dJZrCwpCkl7zxtANzG+zedPX+QzTzzIwdtuYLhxFRUtQvNt2OiNtNsHuP8rX+bE5TPsOrwfrzzdDUMeL5DOT5KpHrIZs7F5mr7sI1PJZau4afFtyP4mVqQMioJmNoEz0PclZ9cL7G230zh0Hb7M6ekafXUEpxVuIBC++i+kRlZnbY33avv77VXyHjuzBgFqtRpTU1Osr6+TZRlZlm0pzEaq0ZEq7fsZ34o4elWEkpc4oUFIbGVlT/wQLyxFbFAOUh8hh57EJ5Resbm5SaIjsiTCYHASDIpSxAgvUT4QiqWKEMKTBK6SnATvEyInwTtQLhQsjQxFPrhC3JZ9P3hGpBeVzX4UiK6CClRWMQw+xuMqBagjXB+AoAj5oj4jZIgOQVicr3wnfkeWvNhZAxYCBUT1uy3DfZUKparrMMtIMfrqCejvR3y78TeKttip8h5tqyiKWFtbY2JigmazCfASFen3+7E7xhhjfO9hTIqOMcYYrw1hAp40TpBCcfT4Ec43z7M4t4sDtVCAZH1I/UxEyogB81g0EY6Sghxf1RINKdgoulxYP8ep/ot88fEHGBYDXnz+CBPZNJ1sgolOg7m5Rd4wfT2GHIvnwZMP8fypk/zM7X+XG7iNBu1Kp+lQicQzxPUkd9xxJ77KpixsgVQpaRQTK01fVMsWrpFD5tXL4vW/UZQYlA5bJF31BFEVNUG4eUtrGb1hDylreOdopJp3vv3t/O333P0qNnJFBr782tPLLZ3in//lF7i8soHWKbWa5D3vvhcFOOPwRBjACoXGUJYFjSSu1i+8e61WY31tjaLfQ/gO0kEzRDxReI+IIpzUeBEhBeR5SZoIUAIsKK2rNC8FAk5d6PLQl7/Mk888w5nLl1nfHFB6xZ13vwUUuEIhfXWD8ZKN+rIw2m+A/EZC9Lt4HzLKVbUIDIbcFSgscRSxuX6NRj0jnokYGMmffvVRvvLkUQ7vbjDdiag364DAL69w+tyLXLjWZa3cYGZfBomnPlljeb3Lf7j/8+yfmebG+YT5do1mTbN+bYPLawXHL53n1OpZ5vfsJunUWdu4htCeT/zZ/cx3dnHDwixzdU9nos6lq2uslqucvbTJiYvncHXDjdftxpsBsZQgIpjdxyPPX+XYtSuQpgyLnFRKKIfU4ohhniNaLe65ZYLpRo0yL5CZJGnVOHX2Kr/9h3/C6687wL7ZNs32JFeurHHs/BJff/oE+3fvY3H/PFxd4tTlE8QTKcQxj7/4LCfONkibkn4x5LkjR5jaNUvSSugN15FS89CjT/K80LRbDZafO8mVwTXUfD1Yn7WnLPp0hwWNqSZZVqfseZ46+SLHj59nol1jY2ONIyeOsXBgN/XJmI3NJZqtDg899gjHshlqOsaUm6wXK+jJCOkFR06c5tKZFaayjNX+OhftkKSV4By02xNcvrzKn3zqL7hucppet0tPvsia61Kf0RTDPlIZ4jTj/i8+yK76PJNpxkY54Gj/CpN7JvGDTQofgkEmdk9ydinnd/7kAQ5NT3Dz/lmE7tJqNbh86SqDXHHx2kleOHcaPV1n13V7WF9do5SToShJCoZecGZpg49+4mFuOfw6bpxvI63j5NIKj9z/RSwDdu2fp9auM8wHrKys8wef+jOmshihFedXn6JIBdlMxrAsaLTq/MWXvsyuekIrq7P+7BdZ6a3R2NWgn/doTjXZ7A25/6GneeyZc9xycIHdUw0oc5JaxpWL11hZv8LZc4+zOiiZPzSHy0tSFSG9Yz1f5bc+/jH2NCYhklzxOVf768zOT+GJwBUMjcM5yIshaadG0Yey9MRxSr/IuTa4xh9/5tPMZFPUvWV94womESSRoNas8dBTz3DudEwzixkUS1xcvkR7oUnuBliv+egnP8HNU9MIW3Bh40lsljG5MMv9X/gyTzzW4e7D1zMVebLEceLZYzx55DQbdsBtt9xKbCxD12dFbpA2W5xfvsAfPbBGmpToRHNl/QVE7IibgnI4QFpJHNdoL3Q4fn6JU59c4dC+vcx3FNOTHVZW+/zFo5/n2aOXue32wyzOCDafvsLlskd9cpJTS0s890d/wN7JDndcv5/IdWlkEacvrXD60mkuXlOcuHKZ3YfnMSonzuALX32QhfY+GukMV554hPNXLjCzdx5ETmlARCkf/9xnmW1NkOmSXAw431ulNj1DWeY8/OzjnErr1KXC2JxLK0tkkxNoGSyuG7nhd/7kz5mMO9TiiOXuEr1sQFJPqCVtGMrQ3E3Qh1b936H45js4b49UorBNtgghWFxcpNFosLy8zOnTpymKAinlFrECPxg5jy9fx51E1Suvv0SighUdCd6gGGJVSa4tEkm9TBGFQKYxuQUVpVhjEG6AlyFH1AqJI0Y5QewALIUKpGVWhpzwodI4IUiMROIwqgQc2jmckJQyKEoFjsiCdmHseHddihsAACAASURBVFlgpKOUYRTFNlw3uErd6YkJvpy8UnxW48RTrVMcYm7EgBAUqqvnjG59HXi7tUU8cqtxPrxPUKqOSFFdXZbYiryVfOtt/YNCkr7Seo+O3Z2kqJSSNE1JkoQDBw5sEaJFURDH8beNfRhjjDHG+P8LY1J0jDHGeM0QCnzhuXXhDq5bOMgLa0/x5acf4JHGV3n9TXdxMLqZhDZxGYGCXGxiRcm54ixHLrzAsrvM8upF3OaQmfosDDKac20ePfUIzsA/+cl/wWy8SEYDgSDGoyo7Xk6fVVbg0mN84JYPciM3k/gEZSQqEhhXMBBdVjaWWIh3s1fsIa4M+ImKKAFvLKYs0TrB4XEqKBy3Towvv4F7KU9KqNfZVhCMegtkdRE9NTWFpyTSBQJPLD1/58ffx6/8s79HDYgIF9bf/BLQBVUFgDOgFKY06CgiL3JEknF2tcfv/elnGDoJGN7+9jdz6GCEczA3s8jjT5xCAqUD4XOyKJRhGJfgZGiTv+O2W8hqDf7pL/8Kh/bv49N/+Wn+y7//Qf7xf/dzaKFQGkTRxQ83iAWIKBCtHo+s/OzeCayUPHf8Ir/wDz7E5hBm5/ewe/du3vb6g9xy+Eba0x2u9GGqHoQeQaq7Y7u+5BZjBLn955cMvG+6wf4zQ4ZtgKDMDUmsccpSmpw4TSiNAwHtuQY31jM21jZ46sJZhsd6eO9RWuCMpV5v0p6YYc/kFGkjRBNE3nNgzyxrtS5r60t88elrCGuCddALVJwR1zNuPLSXKFVY7VCJQCeSqQMTLC1f4OSzL6Aocc5gvMNLRdpoM71/hno7QRYlOEuS1lkzKc1ogseOPMILazl2KqY/7NG0EXWVYocGJSKUXONtt+6hFB6TegqZs2567D0wz8bmGk+fO8LDz6+htKVwllpzms6+Jiv2MieefR4VC2YXpqnHKYiSPN7kmXPH2NhYo95qMrc4T6Od4Z1FCoGLCtbMMicuLZEP+9SaLSZmJ0lNQhJp+jZHRZJEJhSDglgmqAhW7TXOLh1ncLxLmsXMHVigNhlRmBKdpJRln0J1efToMbyFNIuYnm0zqSaRUrLJKqfPH8MUJdY7ZnYv0IxncFh6RYmq5yytXeX8CycYDodkjRp7Di7iXUEkNa4ELwR9ucFjZ89hBoEsm7tuEZtvECeaYT4kjVOSlmKXNqylA46tvMizX3scT7h5VETkpSFOU9ozE8zu6lDkPZIoDcePMFjXJ8s8PfoolfP4C0/y2IuGbt5F1gWT8x3mp6ZIMo9hgIjAJ0POrFzhmWNrCCFoz7aZbE5iC0OsUoa+R54YHjt/Dm8MSRrRmWmjPEglcWbAwsIUtbjB+vIaDzz9KJgykBHe4rUkilNqWYfpfdMkSYETJY4SoT2F2uRaucqZU6ew3pO26swuzCOFw1pPaSVaa0rpEVHI6VWxxzqPNRYhLXEkWdpY5dSJ01i7zvRsk9nONFp7tBqQJI6nj7+ALXOSRsb0whQqS1FK0euusDJY5c8fe4Y0iZiYajHVnKGZCA4enGDl4jKffPAYkbTkZUmc1GlOTBAJyWNHH8UVgqwWc+DGXeBydOo4c/U8S1eXsHhm5+aYXZgiEjLox5WjZECaSeZ2d1i7usmjx55kmAf7aJzUmZ6ZZ+bmBkeXn+bZC+toDYvXH8BhmZjO8Aw4vnyKoxdfRLjQBg6BqMqaU+w7NEVzIkJJT4HBJJK/Ov4o+dBSy5osLM6RtpsYnyO8J0o963KDr585TW9zlVqzxvzeRbR0GFFQ+g0ePfIcpshJs4S5+XmymsWJgjIfkmaaS0vHObbawxrP5GyH6cYUkZJYO0C4elCJoQkn+qAa9ZU679Xi5YQosKUi63Q6dDodrr/++r+mc/oPOoJTw0KV5S23VJUv+c71VMpMthJigS0ycafd/CWPt1678/Pk1jSo3PmcrTd1W5/xja/f+T4vh3zZ30ef8B0oEEcO/Jcv1/fE9cf3F3bm/45VomOMMcZ3A2NSdIwxxvhPgtYRYImIuLlziF1v3sUTlx/j/s9+gusXDvGmm+9mMduHri55HZ6zl07x/MlnKOo5ExMt5hb28LbdbyOjzZCSJXmeLKpxXXwTdToYoGCA9SVCKBQagaXPkLW1NW6dv50IjRSgIs/AWrQKtuvV7gp7pvdQp1GlmbmqOVQRIbeoOOtdZSN7Gaor4mDO4mXKxuo6Wex4rqeK8YeF6Qlu2reLY2cukcXwj37p7/MPf/6Hg+pgpwKGl11vV59ZDodEWQJKkQ9zkjQN6tskYwj82w9/jKWrmzgvadZTPvhf/QQKyCRct3c3Vy8vcWkJ9s+BJAZ6YB1a1aoULujU4X/+l/8jH/u9j9Mb9njHD72bj3z0D/iJn/pJbpvPuHTxCtYatHIhS9QbPCEDzBhQcjsbtN9dZzDssbpuaXYKjh85yovPPs3vf2wNYYe88Q138Kv/679i71RtOyD0JTcY3ztK0FcDVSlFQ2aWDzeKoqqulQqlBCqCKBLUGm3K2SbGOLwXCGGRwiFVuPFXMhBKWIEUEqlhflebficiH3Z2ZHSFJuY41sjIgbRYX1DiEUqTdWLmatMUuyZwxuKr0gihJJFWxGkUyKuixErJtZ6loM3Q1pi/7gY2NnvI3TG5HdBxMWazRLqETLcYrhXU2jOsX9JE9VDQUm9nKC1A1al39jMY9vBAFCuQkiiKMM7THtZAOmr1lDiW4DxZK2EunmPaTpMkCUmSBKW2NSAESkuak3Wi2i6890RRRBzHSCmwRYmKFEiPtx5rHEiJVorOVIO0rnFuGu89tTTBa09pDAqFjqDWirjh9oNYE/qHo0jjRSjwaE01yFoJQijyPCdNU6TyGGPQWlJrxMzsnoD5mKIwKG2pNROsy5FS4UXI2JuYnSBrBVUweBqNOohg7dVxwqA0aA1ZHXRcozWVUOQGaySuKmrKsgTnS5QSRJki8prNomBYWJxuIKI2ufXUOw0O3riPvqpztbdBKzaouCTLBDqC0g0RZYTWEfV2ik4iJiYnQ+FFTRDVQskJwiJiSdrOWGjsw9oSKXKSRIVZnBGFIUomZ1PSRofOsB7GpxcV4S+J4xjnHEkCUgUSz3uLlZA0YqbiKVqzAucgUpo0ixDeBpuqTPD46lzjcKIkdLXoUHDiA2k8vzBFZ6qJ1NPoRCCVonQlaaJIZuo0WtdTmBypHToNSnTnBI1mQpxMMzs/UVk5PVkiUbKkozVZOktRzmA8lMagI6jXM4QQDHpDnJNkcYSMPVIKdCdmV2OOyd2TWO+JYkUcK6QMExnWhMkJKSKSWsTUrgma002cFGH5UGT1FC0jOmWKLWeRWpBEKTpW1IQmSaeYmGxQ2gJnPNYb4kiD9ERKE6cRsfZhRi6O8U3Yc/0ihSlRQpLUZVVYE6O9A2FpTmVknQWcmUUoSRJHWGtItCeabJCl+zDOoqUIObbKUtoykOORYu91u8mHJdZTZXtKvHM4Z4lUOM8FjM7rtiKZwoTc9/jp/QcQgTR8SZHhN9tJYvTcl/1Z8NLfvfzxNzzYfo9v/ZnyFV7/0vf51vgOydCXfdZ3GvcwxhhjjDHG3zyMSdExxhjjtaMiAYV3JCohIiGhydvnp7jjfXfx8a99jP/zsw9yxy1v4F0H30uTaTIyXrfvDu7cdzsWyRBDTIxGoawkkYLBmS733ncvHrBV4VGMxgpLSUkfwybrfHn1S2w0V1hhCZBk1BjSQ6saFgPknL96nkMHbq8WOFQ8xCKqHn/jhfKrF7GMlAdss5oh0ApBOLnOZIJ//qH/lgc+/yXee997eMfdt4CFmnKEsKztBt5vzBGVRFmNsiiI4pg4bdArLFEctLJ/9eRJ/viTn8WUklg6fuy+t3HXoQW0Ba3gzjtuIElzHn70q0y+9620o4iEOkgo8kCUjEoDfuSdd/DWu29jIpOsduGRn/wgD3z2K9zy8/fxwtELbPT7FG5YtQeXKK+D+kOHLVAM+yRpyl233cyv/i+/zOXlAcPCMT87zezMFHEsOXb8KL/xa7/KqbNnmGrcTD0R3zc3GcID1iGU3xLWeO8phqG4QuBQUqPTJDzyAu8tkRYgRvR0RbKPmnQ9gVyI9JYFLWSdVUS69Ajp8SLUOksCmapjTRolWBdIbGMtSsoqOy00RThr8UiMrEGjjbQen0whoyUmJxI2/Dr12CLLnHpdoWWCcJZyKNjIPbJ+PaUM7dTd3hoq1iRphLCOTERESYy1FhmFSwyFJEmaW5mxpii3SlMCyRnWfdQkvbOlNo7jiizdbrP1PlhxnTcI5xFChgkGH8ovtNTUs1ogZI1BqW3bbXhvQRzHKJmG7SkCkWNtibEFSilqUW2LgB5lGjrnMCYUuWRJCiKm1lA4V+DwDPOSONFb+1/qiFqjjlYR1hk8UJYlyoflGE2KABXhmyEaCu80zgWSPIoVg0GXOI7x3lEWQ6y1RHGDfjlJf2jwtUmQGd1iiJ7MmG23cFFQkUrhwPtQeuMV0sUoKdEp6FoUdGGixIgS7x3eh5q4NIuJlEZ4i/M53pfY6nwlRChOcW6TNHOkWbUSXuA9SClQKpwfrbM4b8N51Uus8wiZkGV10lShpAZvMMZQlnnYR0pWy0U1fiLCuVtXn6+RSKJMIiOFVDFoX42folIjSmp1TepEcDSIsO28L9EqJssiTCSQwuMxGNunLAVSanQSI2JNTISxNrReawmiIK6VIBxKlxSlwzsJIkZITVqrhUkRV+LMEKnCsS+krr55FEhNnCmiNCxvSgQuFAx6F4hOGUm8CPo4UxZhMlBCLUvwIg5ZnUoErXoV2eLw2NJsPU7jBJVkIAXeOoyzmKJEKBkKEj1hDFfN3j7MeDHS5UkpaTdbWyU3znu8cyE7UoaxWzpLlmUIpQGH96FEJZIR6qU01+hMOQpjHGOMMcYYY4wxxviewZgUHWOMMV4bdkzvK6GQXiKEIiYhpYFE8f43/yTPDp7g9+7/PY5cOMJPvOUD3KBvIEagSYmIqRMzpMRQoJTjUvcCjak6dWoU9DE4BqZLb9DlWn+Vq92rXF6/wrneKZ5beRihPb/1qQ8zr/fQcG32zx/kHa/7W0g8A4JVeaI1Ud2U+i0iV0q2gt+BiizZIfp07tsSpGInMSodFWsYtgmh3fS+t9zJe95yZ/i188TKg7XgylDR/gpt66FoSGGsCHmcWpEDm0P4jf/r39MfSooy5+B10/yDX/g7xECmAGu56eACN920j9/92P/L3/4v3kofKHNBI9HEcXDmCyAS0MuHTGYxCkcaSd78prv50z/5NP/o5+/j8vImAxuaYD2gVeUnszAsSrJMkaQh26umBD/67rdsqVArjhgHHLxukf/913+D9Y0+USrY6BU06/Hf2PvjsF7b2XXOOay1we7nQ2ttHMehKdeGLSEQCCEr8sgzGHaRVUZfKCRQIEakn0eg0Xo0PuQWqecqNZb3YcJAIsLkgbc448F6jHdkcYLxBlcaUAKJw1lQwiPjiBfPnuUNN91CbWYvJy+vcfHKFZK5BonwlKZHrFJiLSmGfcqiwMcNXjx7htftvpHSDzl5fgkrDLU0Q0qHMRYdhcgFaz3GBPITIZGq2mI+bCMpBdaFFuJRczSwVcwwIiF3ljaM1LJShvezxlY5goHotMZjjIPqddvlDtvtt6PP8d5TFEHZKWVQ+iot8F5V+3IIXu/YN6FMzGPx3iKVYjgsiKJo6313ErcCVS2zo3RlVQjikXK7GVkKjScUw1hrEMKiZBTOVF6glCTP82rAOXyohSbNIjZ6Q249cAetdpdCJKwWjlx6jOvjHZT9PjoKhJf2GikThFc4A44S74NqXygwvsRTgqx0oM6gpSAf9FBKIKTB+arhWaqg4nQOZ0uUHpViBAU+OKyTGOuRWuFsGLtKqRB+YgO1KgXYsiCKfPh/a8HZQGCPxr8IozukiITjRngBLiRUWlFgbB/hQUkVSGYFzhrK0uLRIdfOh32ohMRVim5rwzleRgolYpyTeGGhIte9dUjliZTCVv+Et8jIV0SnIcoU1kucFeH7wpVhnEiBVDG2LJBSb1nILT4ct7YIilohUVIiFRgXsjc9AiVc9c1iA6lcbTMtJcgq7doKirIM6mgpsWEWZet5QijKIkcohRKBGBU+BF4LAc55cOE8IT14KYiqYwFnKUuLE1XxjA/5kZFUaK3CBElZolQUxns1iSOEQGmNcKJSxH+HAaJjjDHGGGOMMcYY3wWMSdExxhjjNWM4NKTptjLKlyVSRSgBHTlJRkaatUne3+Cjn/73/PpnfoX73vQe3jPz48yxSI06ZZUPmtPlMpf5s9Of4PTGaaJezOqZdcyaobu8iTOAylBZgq4JevkGuoh5+xvvZX/jEPPZXhq2wUw2T0SMxXDp0mXSuI4mRlb/hAg32c5tK8e8G5Fa2zb2V9MoGuiqEQVYtUogwAcraiap6iWCCkhJGe5+SwM7MpS+FYoyqEQNIeuUIArk//7I7/HQo08g42lqkeADP/VeDu+ZJAOUr+zbHn7h53+Of/iP/ymf/NTD/MT77iFJQuO88EGo6gqQKTQTzbDcxHtBlrR4011v5NN/+WVWe1CIDJnUEXGGATQqZIIKSLIIh0NYHzIgXUGkY/CBFIu1wAaOjnxQIKRiaXkVAyT1eDuS4G8wBJXotyLtRoQXzlOWJR4LbvS37bQ2ISBJkpDB6INqLARFbo/L0uTbpKDbVjt6H6zFaaSDOtJW5ImXSK2QIgRMeGeR3lekYSB7BBV5IgTPnznKlx9+iDoxWZax+8A+BoM8KFh9KNDqll0QKXE9YXO9y2cfeo5HhaPf7yE6DaYXFxDKsbZxLajGJGxudknTFCpiDwTOGjw2EIMisG/G2kCcbyk4Q1HKqEFa6+1LlJ3kqLU2KGBVINmsHZHTgTCTUqG13i5csTbMhTgLQuClDDbtKKrIV1MRtaOyL7b2ZVCHBtJWKbFFiioVVQSiwOPQO0perA2ZqEJIwFeEZ1AAh+fY6nPLoPjdUo3Kisi1OAfGOJwvadRiBoNe1cobg3N8/YlnOPPkUZppnYF39CiIWjVkXdEbrhJnGiw467FWVZMvIqyrDGpXF+SoYYyO9gOByLVuZPkOecXOV6QvsrKEg1Z1tA8EtsdCpQh1WBwmkHBVZIo1JYzeo5oIkjLYrQF0kCcGu7yzIAXWBpIQr0L2sneV4lXiMQhVoDQoFSGFpDThWEIKlBJhQsEaMIE8xAuEDK93DpxVWKexOKwN7ddKSZAERasLSu/RPhcEMl8gMQTXgpA62Pm9CASw9+ErQGqUyHClwFWZmk5YvCzxskQIjy/AGIESEiHD95D1YZ2FCqparRVSaqx3VUmRxxlLYUoiFYpJJAIhxda2FmFgbv30iECUVnOCuFCv450l0iqQxXi8NTgXcpJjrcHZaiIx9GwHPtnjjMeUBh/7QK5XkzxSsvUd54fDl50pt4+tMcYYY4wxxhhjjO8ljEnRMcYY4zUjzTTWEXLUpEYEFx0UwYaeRhmTap47ojvhxwy/+Yf/hi89/QUuZ8v89D0/ywFxkISEbr7GZ5/6C452n+LstdPMzS5y5ewa+2f30F6oU48yZhsL1JhDoCgZcIHTPPr0Q7x394/SZJaIGjXSymoZ4dHIImJhYoHtlM8AHwRIW9ZYbwOBZYzFuZDvGAiSV27BFN/Qll5lV1V2erH102FNAVFcyTNTEMG2+0qI4xi7YylK4ItffYYP//Z/QMY1hsbyvh/+IX7pgz+NwiEJWZFCxTgLP/xDb+Het97D//avf4033/1H7J2CsoSmDhyJiMEOLarmqUVxdbMPb3nTXUTK85WvPB/s+s7hfaDsSueJHEi9nRggK3VVIHYcwhlSLbHWBHus1LSbMbZ0DAYDPDAsPI34b7aKqNIeAzuUjFt/dTjnEZItYtA7tZWzF0iyl+7/na2rviIzhajIPjlSNIMUAun1FvnmfSBGqJpzPduEHiOruS23VJJCeByW2nQdH2vqooEZlBApIg3aK6xxpPUEU3ZB6aCUSwwze6bpLXdJGy1kJtFaYV1BkkTEsazs7x6tJfmgRGuNEIEodD5Y2bdVn6pSz24rLK0NxNbIWr5TIbpTKbv9N/DeVe+lwriunrM1sTFSsakI58yWqtOabdIrEPlltX1CXIHWQQk3WielRkreQPb6av/aosQKCd7inMSWBplITGmQSm2RVra0oB3OVo3HlRX5JWOqKqKR0pOkCf1+EfJEY4mUGmc9OkrYZIMTF68i3DIkElnX7J6cx7gcLy1KR1Wxcjj3ebdj+kEYqFSrzrktMV8lJEQqB9YRRzKMFV9FbXhABtJNSo13EuM8Tgg8AikjkHbr/GdNOI9KQnYogBSVEtM7Ih3GsHXbEQeuUjtKqXA+2K1FZffWoiImvQrzDoSxYU0ohymq7Sp1eC9VGvChb1oCOINx4ESC85DqpCJYgxJS4RFKVvtg57FM2NdCoUUg94wP+cGecOxJGYItRq8RLpDxzuugpBQglMALV02EOJIowdtAQkshQYG3wcqgpKQwIUvVESY+vPeoaowryUuPEee3dqIHvHForbePA1eZJJzH+Yqch2CZF25LVV3tpGDJ92GyC7mtuh7tSK3Dekkpwz4New8lJUpGKFHbUryP1aJjjDHGGGOMMcb3Msak6BhjjPEaEdRBUioMkoExaCuJK6UNAAYylQGz3MU7+Zc/Pc1vferf8VTxCCcfeIH//u0f4nB8K3UT8e7D72RPPs8zR5/l/ff8HNNMkwAKh6dAEuNIscCQVS5eFuwRB5hknpgmsU9JySgHBVGmMUJzeN+hyuWfhfoAZyq1pcUTinBGeYYju+4WeRrYqFfeBC+73xuZmbe2kAGpBM57VBwDisJXlkxbqWp2YDvQfwfJ6sB5MB4iDZ/73OdxFgpXoJKMeqvOeu5JEknpLLHSIAWyim775f/hn/GBD/43fOhD/4Tf/LV/zb4ZHUgO40K+XKoYDPtkaYY1DuNh/y7JoYPzfP2RL3Dv296FyHPcwIAF6fVWaEBpLZECVwTyQYqwkFoJBLay2nucg1SDxnP25EkUEMfitVQffM/Ce7+tCBUjoqIiJQWVZb4yxVbjypVmSx0pRLCBb2Vm+irn4ZsQ8yNy0BpT2bv1luXa4Sv1pCVJkqCMFA5bjW+lgsXVeUfS0Og0giKhMzuNtwVKRuT9AikyNjeGoGKEjBjm/x97bx4tS1bX+X5+e4jI4Qz3njvfWxM1AwVVDKUylE+ZbEBBBQRtfdo0PJxal/oUW5RJtGQSno1Ai48ForTdguITp6Zd+ERbhkIKCygoiipqpu58z5CZEbGH98fekZnnzlW3UF6v+K51K8/JzNixY8fecSq+8f19vxXaCit7tlL2h2htWVrucejQfmLt6fUKNibjRFAazcZkjIjdVFaulU6CvXz8KpNjoR2PTLhonUqhW4J0vrQ+lUGnMnfnHSLqBJuL6JKStFWfIoIyM5/S4BqikkT0tt8hBTVNS35FGI/H075DIHpPqwz3UqPEYrQGlbw4M6+HUUmZF0KTvChzKXiIHq0MKqRy5UToRnz0SU1KUttJBKKiaRrquubY6giloCwK6qpBGc3WbUvs3rGLo0fWKYYW1VPUsSbWNdZo3MQRG4UKJtF2okCS4jHEisZFjBrS5DR3pZjaERiVSuhFSVKFt+SWJDVk4m2zwj4T8K3PaAwGiGgpklI6k6+JyAdy2Xo670lBT4j4GImtdYRIKu9ur4ghBZMRJwgOoUjvaUX0JqmoRSHY5L+rsiWDgASHVgGjIwqPBEMjajq+4InZnxfAOSAmGlViKmknBlSMc/NMo6NCGztVWCZ/T5cfk0SCpDEMNERtUCY9MAqhxgeHEKhFg5+R/tPrCOBDJjWnFhD5mhCSyrcoS+rabdpm/voA0Pi5z+Os+kFEsiLV41wzXaOtVYSPjqaZWcPMHlq0D2sUWiua0KRzHkOutGgI3mMoKMLibD3SEsy5UuOEK1qHDh06dOjQocO/Hv5Xuift0KHDvzBCvlk2CKUx2FK11cFM+UEPPb/AgAWukEfz4me/FI/nCAf4zx/9LW50n2Jh2GPXwl72bL2Aay+7jj1cQNksYN0CPZYo4iIlA4pQ0KfHAlvo+0UetvtSCkosBaWUEMCWBdEnatOQSBmFRqYJpCcLV5Kpb2B749uWdZ4SmbiYyk5zu4E53ahqudU0Th5QxtIIBHM2xYQBrcBqKHKo0Xd/57PZsjSg1ED0fPCP/ohf+IVXcmi9IiiNN7qt3kZFuOLCFd71zrdy95238bKXvYyPf/pWnAexCi/gFajeIhWGaAr2H5vwJx/+GPfcdyera4fYs3dH8rILGqUhGIUzMAK81jg0segjxQBfFNQoJtFSU1IHgxOLTxwEj/+W6/jSl29jUv+vVUjZEhZTj9rQekLqTd6WMJtrSimsKXNAUAry8S63ETIRl9+fJzM2Kbq0IUj6Tu1dKivPBIeyhrquaZKpYwqfyQq3pmkYV6NUalsoimFBFcbUTJjUG8kCAUNAoQqL85GqcWijOHD4fqS06H7JgYMHMcZgrWUymVDXNVqbaSl4Cigi+ROGMCtbDmSfT73p+Frltvc+E1YJM+J4pib1rdqSuZJ65+ZIm5kXqPeepm69O2dKVKvSAxDn6ulnbXtt+nvbltZ6anWg8sOU8WSd4CqCr/FNRVNNCK7G1RWunqCE5M9Yj3H1GO8qCJ4YfC5VDnPHv/kYnXNU1YTFpSHWahCH9xWiPHWzgdKeRsYMtir0IBBVRQwTtIo09ST5yPowVQx77xJphSdIAJKdQQgBJSaraNPJUURiaPDNGOcnRBp0lopGPxvHQJNIP5JPbGs10DSO6AKlsegIuArlxuBHxGYVHUb0TIN3GyAebWaer1EkkaKePFfymvA1IRwjhMMEdxDvj+HrJq8zixaNhIj3AecDMYASQwgeV61Sjw/hlwsGBgAAIABJREFU66OEsAHep/YlJM/dWBOocaFOauEYKLWiiBETPCaOMaxhWcXI0fSPVWJ1AN0cpmAdwwbGT8BPiMElYlsDKhJocKGi8XXyOBWLNQNCiESVwp3aV2XzuZBkQTJp6mT1YjTGFDTBU1UNkybN9ZCvKbRzZ24cnXPETHa219v21bfXFJOsJsTktZAJzmQlkLabqXcVMa+nSe0AtWktaq2x1ubQsDPbw3To0KFDhw4dOnwjoFOKdujQ4UEhklN3SRWT5JvAqAKhSAShzsogiZ6+Lgk0PIzL+HdP/THe/Ve/ze0LX+Z3bnwbP/f417KTCxmNAjYOURisNkQVqAiIlHgcRiWvOo/ion1X4NmgYgIUKdtXa1QUHJqAw4UxfVWmDgdS+q+PGFHTm7wWkm8iRQwx5s/imai7zPaJy0X0apN4VHKir85KNB8dTYwYZfMYJgVoCCkxnhhSqW0mU5IkC1SUpI4DnvS4S/nt33wj//FV1/OVe44SVY+P/cPnePmvvJF3vuWX6QFWPBIdWkp8gMc+fC/v/7138JpXX89LX/wSnvjYa3nuc5/DI659DCPXsP/QGnfdfR83fuqz/O3H/paRH/Poqy7nJ37mp7lozzKPfNQ1vO/9H+Tzn7+J4ZKlNxywddsKg4UhywtDdixuYevyCspYMJpyaKmqMeIbQuO59/5V6kbxz7fejdGB9QbKIt2gqzmV07yHawhh0/k5GY7/zvGKq1N5ws4rD88VkTj1Z9SFpvE1wUe0NZnYy7MiynSLdlbN+neSfkyVcql02LflsXl2uVY9JnGaHh1iIApZdUdO1obakUOfU1uRgFaW4G0KbKFCSwBp0EbRhIqgAl45XF0RKbGmpJrU9It+JsViUrLhqWoHCMYUKegIICpcSOazbflz4k6EVis2yeXr+aQcN7Axe1KeBj6N52wMFd5HYnSbvjYlrZuQSU5LCOB9UhNOvxckj3O+cOXi6OAcMfqkADUWnZWFZTEEAgYzDaLxRHpGo6whNIl0W17s42IgGp28MiXS+LbsPKtTJUzDjISk9haEpqnwrmJxoY8EnxSZ3uQS7zopgCURYj2V/UuK5OdKLJiMHSFILoOfkZgxxhSUpAtciLjao8XgXE30FWWh2Lq4zGQyIUbF+kYFyk4f8CQ/VEeUlEgeQlYVonKQj0crj1Geooj0SoWODT5UlFbhQk1fhhw8vIYuFpNiMT1PwNg+deNAwOo0DsFP2LZdKK1ggsE5y6E1TTWJKJvWgg8NWqdrnvMO8Z7SOFaWDVu2DBiNRqyNPYfXK5BUnt94R6/QjCdrFLaXysV9QMTj3ZheUaM4xpatmqVFjVIhkZNNw7aVXRw9uopWmgP7Vzm2WuNjj6j6jGtHUJqgNBioJpPkIewVxALn0h/MICmgKq3fWcJ7q5aNonABYu2m7wvJ8iVpkON0+9l1IP8u6fjc/Ockwj8K+OCnf682vUaVpk9ws+vGVM1LfsDYqkM9Sqt8TU3l894FAknpKpz5etyhQ4cOHTp06PCviY4U7dChw4NCq4+UlkNoKx0Bl0tMlajsM6oRIoaCPstcU1zL9z7hRfz+597O7Ru38p5/+h1e+Nj/na9OvsojdzyKMQeplOCoaXAIKt8Ajlj3GxxYG7M2HuH8BrGOsG7QE0OBYdBbYLiwhd6gpFcqmsECi6bE5qCRJN0M6UZ7Wpa4+dji3PGcGmruTtLkknc1VwLfjkskuhoxCisKJZKCkxyUifsgi3RQovDOoST5SabOpNRpk4mcADzxMZfw3ne9jZ97xeu58eavMJnAR/7uU7zjfR/kx3/oeThfM9QWV9UUZcEoNDzsvJ38wbvfykf/9kZ+97ffxa9f/wYmOjImsri8nRg0WgzPec5zeMGLnssFe/sMgKqGt7/51bzrd/+Qu+65jUMHD7L/1qPUwSMhec759Q2qqiEqixQGF5qkcutpjLIcWx0Tg2bXnn38wPe9gJUhU5+/U90onw1heSpClNzu8WWlD6TtB4rkJ5oT5BVA8tZDAmpKrqc/uW0p6ax/wmzC6elrm76d0Jazptco4TRTVOU+pSAjspXC9JVErKiopy0H8QgNUSlCtEQJoELyVsxqaMHONR8zcdf2V3IQTMgPCtQ0UIc4N96Sw3LO4Keb+n8GT98T5k4O8Mmb+bkSepEUsiOSWSMArTbR0XGTkjwFsrXBQEldKmgjGCWp5JyAiJoSq0oZVAhEScniwQAuebga0mVCa00dPT5GQvbGTOOUxqxNWc8dok0pLwqDxOwZqwXwGCuzUvOYy5vzUYioRI55qJsAoghRIWIQncfWZ5/WNBiI+BQYJZ7CCIO+RXCEoBiPqkRsZ3sIpSV1OXu2QiLTQKEDiAQmo3XKMjIoC7ZuKekVKXALaWicZhILjq4qvG+QafJ5GnujLVGgrmusBJYXC3bvEqxyWAzabGPjtopxnQhvo0L27nQQk1rZ6si2LYvs3DJhaSEwHhh6VUkVNeNa5TCvghA9thggKIzVuLoiMMGwxtYly9IwsHtPSX+gGE0m1L6m1CVK9rPQn1AWA7YuDRHZyT33rfO1gxNqr3DBorTGR6HfW6Spa0rbTwF3KhKUSrYAyXX1xFc1W+8ne516GB+/vvOrKJleI07+eqrwo/b60bYvJ7QP6W+6wMw6IWalfCbOYzx+fXbo0KFDhw4dOnzjoSNFO3To8OCQwzcAMFP+D01OEMbjaSAHcMQc4mPpcR4X8h07nsmXd32Wj37lr7nZfJzf+ORN4Aq+Gh/HpYsXMt4YcdfGHYybCX5VMV7b4NjqQcajhsJsYbncyb7BPnaWezh/5WL27dnHji3bWbALCD2S5+kES4HhuFr1XB4LM7+0KXkCJ3gUnhIy/+OMYJE8Pklp6vKNbnrfACF6+qbEx1RS36YW96zCGJMDYCSp55SAaxCtKZRKPozAhbt6vPVNr+KnfuG1fOwTN2N7C7zvA3/Gs579NK5YWaZxnl5RUI1ren2FJeIRvu3J1/DU636bO+84xk0338RwywLloM/OXXu4cO8SGnAeBkCsRyyaku3bNL/x8hfRAFUE0Sn0aTyGZlyzcewoq0fXGPvIqK6pvWNxYch49RBWaYaDZXq9AXt372HnNsE4nwk3RURtUnfOl4qf1TSc8+Cc+UOeXGl6JpLtXDHjAForBUlkVTtRUlJN++3Z+6cgJzZ1tyWfpiRUHrOT9yRvn9s/gYCURLAFyYoyBzQpHZuIiE/+jvhEwQSZEqMQEWlS32PblZiPJw1C+m5+WhJbP422Dznr/KwIk9N/58TTmf0Y828hPwPRtOs8f6AkETebSGny+WhpxfxcI3u7pjmWVHwq+1M41+Q51pJIqWw7hIhEj7U2lVIzI6iFME3xTrudJ71PHJcQApqQgp6m1qfJn7ZxFZI9OyGgJKbfNYh4nA+ISv7JqX9CjAqRklYJG7KKWeY8lI2KGB2J1CApZEpUJPh0PkUlothHR0CmifCtlUjyzo30+z2UjBEatBK8HxHDKko5yt4ShGQZUNUhea0qg3ceHwMojcRAYS3ioKnHEMYU5QbUE+qJwhaLBOVQPuaycU+M4GLEKNgYrbF7ZUBpxxBGGN1QmCF1UzOeJH9XYwq8S1YLwYcUhuTX6ZcNe3dbzj+/RMJRAofZWPdEXSBhgCpKqtExFhcsIawyHh/AlgvsO2+ZxZUBX7njGIdXHcEbYuwhRY/oSUQodZ5Pau4a8GBeH+j6mMP0mnCSNuKp9jm3+fyVJyZ/WUSddF23YWqbAwk7dOjQoUOHDh2+MdCRoh06dDg3ZI5mLqJomsLbKq9SEa2iRy8Rp9Gwovbx/Ef8CF87coAvTT7DeHIPi3Ybn/7iJ/jcoc8gPjAp1ohKs0XtYtfKXi6++lJ279zDzvJCtrGL7exKXqP0Mdgp+dgWKBssmcIgNq0QK4JmGhbSkm9TP0geACmaj3/zj2HulyztND0A6qrClgYl4EONUdl3zST7P5/HTuWUbJUlq6qwEHxKHY7gUXgf2LtF8R9//if5/I/9El87eIT79q9z42e/xPlP/ia2Wg0hhbOAw8eaQnr4VMHL3n3LXHLxk0n0xazLKkIRa0yMYCLEGrdWYRYWsTiUKEYTTa+nGPTBm4Lzt+xELtqZPEpJ/xIBfEmaE0k8lMbcA7HOBJ89Qd35QEssT7XNydSg8997qMs5Y8ikUttkFIJPyd6yiZxIqyF1CFqicTNxOOvjcXvZ9Bpl/r0Tcdrjy+SFtGrm6dsqf5QILhVnP6dueiS2ieVZ7xtDXlzt8eWf/ObfZ2tjRpCeDmc6P2ciuafBSq1v53R9J/I8OKbK1tiu1+SoSbp6tWRiXiWtPyeAuJRUrlTykG1VwpIU38rkfceIBIcLPgVxoaaejTHKdF+tWnQa9ETAaI13Pi36kErVkx1HCktrPU8lJtW7hFT275smhaDZHiE6QtQpBT2YdH5DJuenx5WIaxWzulqnMujgJkj0SeJKyNfM1OPkMxlmZzWCxBQmFGOm+V2DSIOPRQ5bMiAlrmmIOrIxHhOyajmKJvg0/3yIaEml5EZrQohpmzhGSY2IwsUJMZRTdWKMOpf2++l8dn4EYiGMcdXRTIZrgjNAD1HZAToIMSRlcOPHDHqObTuEHTsihT5M5Y8RgsM1lp7dRpAFRiNNzy4wHo9QumFpqc9ksk5VjVhZ3om+tM9X7hhz8Mgq3mvqSUVpS1w9pigiLjTpnEwfIPCAX9P6OPUaOKuHQFNld5hTdM/8j0/ZNonsTET7yYjVeSV8+38IuU+dgLRDhw4dOnTo8A2EjhTt0KHDg4OEdJOOQmKiD9LvHkGjY7q8JHFRRBNSuhDp9shTchGP43uveinv+Pj1FL1jmMmARdnDo/c8jguWz2PvBTvZNtjJTi7E0KPJZfl9+iigZoKgsPQx6Ey/QsACAccY0EQ3q0xFxaRwEp2OIeZwDudSWjLllMA78xgc/0Ybs5SJDVE4NEShdlCUlqb9VKUeqpgCQVDJz1CrJG+LKNA61b9CVgimdo3AwCjGPvDoy1a48soLOPLpVdbXx9z0z1/m+7/9m5Bk84ivQUpDsnltstDQ0i/BNeCbhsEgkRmjcU3flqk0tq5Ap5JesziE0IBO6qqF7IkaAGOS+g1XU1Ue2xtiDTR1Oj5IITjKaLS2mTtTyWAyk1bHBwmlwz3zCTgZsTm/fTjOp/J05fYPFpGkSAxEVIyZHE0p8JI9YWdFrFlRmJWhJ5Iam/tzpv6Fed+Kk2A+LfuEzxJrhYrJizSRgZaAmfbTxGJue43IjNlOTRuy1HSuZT3lVqbl86dQhp2RtDnD8Z/qY5kjjWKMU8UomfQTyZeCrLCMamZ7EadnS+Vy8ERiJ4VlyPM0THfe+Ehokt+iEfBRkOhRaKJvcLGmX9pUCh3TXJlWx8dUYiwqqSvbhPfWT7Y9vhTYlQjJkEON6rrGS/5fuBCIBEob6ZWWIJHokmo0Rg/RJnWnMoQoxHwdTerQVt2ZLi8hJFsGbQRbZNW/U0wr23O/ffRoA1Ei81xdW0JPzGFXWMZjz/6DDf3CsH3bPiaTQ6wdqDkyGuMag1Z9oqjkQ6p1IpJF0MYkMrQOFKWhMJrYVIgrWOwPaNwEsGhtc/8VSjRapWO01qBV4kIVIErQWeXbKy0hNNkrdkgIAas83q2ybUdkz25Dv7/K6uoBSmNZWjyPg4dL7rxduG9/ZDSqcX7C9pUhW5dL9u6xlIVg5TDO301hNfv2DXHecfgINGELSluiigSpERtRQU1VvCfD6ddHe/04m/V/uvbbxXH8Oj6La/C8Yj2mNmKrjt+kxJ5vdP7xaYcOHTp06NChw78+OlK0Q4cO54DjyY5ZyMr0RjmAUcnvTvI9WFBJxWmwfMvyt7H/6ns4xH1csvtSLuFy9nIxBoPFYigpYwkesgUi4sG7gO1ZIkl5mtpOXxBJ8TaWYhZctKmXAU+cJlRDCow4nkQ7LVpig+OVgHH638orRMPaBL7wpbs5dOQwu3bt4LIr99AX6GMQapp6gi16BBFqHyi0QmkNERpXp8CKTDCprMx1dcWgKDkW4cLzd/PJG29keWELh+8/SHCJgwkedNn2SAEVChhXDcoMKA2IsUzGq2gTGfaHiRlxNRRFknwqm5jtnKTsfY3WGudaZRso5cBEBtbgfYPCEhVYnUgnU2TihazIndTofr+VE+dz1t5cPzCyMoSWqDqRHJ0nQdvz2753roToTF0763cIgaBTSbIEkjJxjjho2bCYF0KMybNzU0rKHM6olJwSIg9g3m5qIJWyq6CyQjSVIafC/qSgU1ElGwB8LqYPifwik4+5vHye3I1z7c/eOT7/+syk6AP3FN3cg3nCXes2ad4dNxdatWY7nllFSVIqTrssbVs55RuoGk/jAvUklaobVRKIRB9QRgi+RnRI6fU2eXkiGh8DYc64uG2XrLyTrNxrmoYY0vYq+zpKiIToWF8fcf/hEYKBEFDiWV4q2LJ1SNGLKafNGGLwKb1c6em+CKkcfn6cFTI3XhGrhBhcUqijCcHhg0qxYe0DjNCSclN3ydT/PIOchxgihw8fZbR+mMVhwSMfcRmHDky49at3sbDlPEy5BawCr2h8TZHDuwTAe4woPIKrHcE5gvZQeZzy+TxqQi7dD4AYTSCkcxdjCs+Lgo6agBCcUNcBIaZgsihYHVFElFQoO2F5q2aw4MFtUJYlpd3Gffd4bvrCfu68p2J9XOApiRK4894x4o7yiMu3cc1Vy/T7fTZW72ZhacjWpR4bWxVHDk9Q4nGVQ2vLqF6l1ytoQ6se3PzP14/TfeOsldbHv555/xLJRH/7tDErdknn3Ad/GqV7hw4dOnTo0KHDNw46UrRDhw4PDlFNSU4k5JJ1hcwTpTEn0Iek0qnFJyUkEUtSPi7LgO/c/TwUAU0K0XBB01dLOEDPh7sE8NGhtEeMz4rQHIjS7lPA+0gTGrRJfdLJPi8ReyGgdIqJUErNQljaf5ylSnTeH21K7qWORKDB4DXcdu+Yl7/i9dz4hS8xGC6yunGUSy47j5f/9Ev49qsvYblIqqwQHUpSeWuYa94Wvekeq6qiKAoQKIuSpooUVlDiqKt1otf0jJle2EWlsA7nAqGpUHGC7fXolwM8SQxalNDr9wGHdw4RjWiDD5FoeokiMgAaH8FqzWQ8otdP50eAyfqYogiooofzDYW2WE1Sg+o0mBv1BFMMEKUwvcVppXlrYwAzYrElsM6Edjvv/aZz2bbVNA3WpvnTJsR/PRAFPLk8e6qQijnPJ8z891pfzulc8bmEWc1eNzV8kh1twqm8+VobiQw5FRmR9hlCWkdBAkECUTXomIilENWU0gwqK2JDq6X0ifiUeROGQJwGLLX78Zv2Gaf9kdMcw1mgVQVP99OW529Wiqo485qdV7B5v3mcZv2e61/02boipW2H2JJpEaVtLomviaIRZYGIxFRaHhF8UDgfCSqiEUQJAaEJ7ZipNGckZGJRTYlm75MfsVI2kbjiidETcIyqCcOF7SBFeogRK7RVaNtL17foINrkW+zbFPBICA5RdSbjklJRgkmenDHmEvyA0sLa2jFENFbrZKMQkq8qRiMogmvndWs/EEkrIZ1ZFz1KFKbXY6i2MhhaBlu2cWRtA2UXcEFjoiX4VPruQ5wmmiOBpq4ZFv1Upu0iKmoGxRBcQcSgVKvy18mKRDzeeVxWu0oEnMJKHx1rogdDH8HhXQquUmi8B1ENUVZZ2eJZWIyEsMFofZXFwQ5Gqwt8+obbuPdAJJgtbN27BTMY0HiHFsX6/T1uueUQ1DVP/ObzWBlq1jf2Y/qBLQuLLPaFI8c8XkCkwDmTCGPfrv8Hi9OvndMRrueK9mFgCCEpldugr3yJOl3QXYcOHTp06NChwzcSOlK0Q4cO54bIlBTZRNlISlhf36go+yVeQ4VOZfaNR4sQXMCWFlXtIgmZJlTBoXsLrNZJGbpWQz84+oVgjUbE0KDwlACMK6g3EjFWForeQNBWQBeJwEHAMmU+YkwegDInZo0k1VPMN/SxJbhawnP+UI879M0eonH6Y3u7esM//TOf+fwXGHvN/vsPMhj2+PyX7uRHf/Lneftrf5bnPP3JaGXxwSeFa/BopacNtHSSAsoyHXOrcisKwQncesttWDNARc/iluVU1lqPEFsk+wKjwPQJ9Klym2sbpDEfQ2EshbUos7nvkRS6ZHQreEzl/9IvuPn2/fzV33yMH/yB57G0sJxCmFzDoaMbKKPAR1aWhhgFISpMYYhA7SNahP0HDmGGA0QZtLFJi1hNCPUEay3DwQBj5j3uZiR0G4TjfWQ8HtPUNVFZdDlAtCRlnHfUo3UWhn36/fIENem5KkWPL3yPMZGFyVYxElVL2M1ClE4Qg0aB05SYx3D8RptJhrM+hHkl6txrjJnBb19FEBWJIU5Js82J1yDz9d8nJWVaYvFkpMjMSzS1Lqfq2hlfYaZkm1GYcUrWRElrP/iwiZL1Pv2m1GaSPKYG539DqaR4jBJSGTrpUhdjojyN1XgfqJRJj4NMgQK8SjYVuiwJbpLGxAeCCCYr6FRMBHOMbo6UzXMmBJQIOvuUGoEYG4SQfIV1AdGmcnGtEWNpnwyFAKEJNM7T71k0zdxYpXJ6AZQITevM4dL1JOQzo2Midkfjhl5PMyigsEIdFaERog/ZT3Lu4UXM53VOQW+MwTUTRCxFTxDtmNRjoii279iL8yXG9Ah5vqUUc0X0HiUaW5Z452l8pF8ajLFUVUMz8hRDT1n2EXG4GLHKoEWltR8atBZ8nQlWNM5H6uiJKhHkLgpGlSilqSYeYyKNX2NhwTLoQ/AVw+GQGPrsPxi5/2BgaeUCyqVlnBGa4FhcXGC8usGOPfsYHym55bY72L5jjcsvKyEW4DzDQti+3OfIoQm2r6gDGFMSA9nb9TRqzHNVsz9opfXZwfuk1hXRm8hQJYKS1ipkvg9J3foQWjl36NChQ4cOHTqcMzpStEOHDg8Om25sFG3IEbFVzsF9x2pe9WtvYK1qmDQBZTTGakbrGxRljzpEbH+ReqIheAZmxGQyQQ2302AIwbNY1uwwR3njr72Kkj4BuP1g4O/+8VPc8MmbObD/CIeOHmF9tMHi8jLbd2zhgvN28a1Pfizf+s2XMQAKAQIUCoJXiEkegkElGlQoyTJSBJfUriJMbQBOdhMXE2GatXb5+FNpMUEwEvFRWCgVMYwwxYClcshkUjEs+7jRhF/9jf/E4x/7OHbvKKdKNpUjq6bqvHaEQ3Z2VAEVE9HhRPjKvUe57741qkmPhZ5h13kX4IDSpj66RvGZ2w7zT1/6Ml+4/RaOra9x5P4DuEZRNQrnYXl5ga1bB1x84W6uuuISnvqERzBUUACFbmiawKQJHK0dN996Hx/75M184E/+gmbS8B3Pfx7v/4tPcMtXvsgXb7mZw8dWaWqPBMX2lW1cdeWVPPoRV/CMp1zLjiXoa2G8doQbbvw4/8/ffYJ7Dk2IsoVSa2x9kCdccwVP+dbrePRVV2Q1aVZTNSMoDVBQO4U2gBIOHVnlY3/7MT76jzdw2JXo3iKuGrFgI8+67vF8x1OezKDfwzcObQTi3A38ua6Bto2QSC5iJHpSCXHIyuPWK5JUTt+WJ0P63qlVnHOEajy5IkzJrOR53ku1LfHepIw9CbMo5DmeFc4tr6+jkLxBk2rRR8mBNpn0QG9u//jjyETrieO7OchFSfKPpCVhI6CENq06hjBjn49/5cTzp7LaNRGOgkQworMCPPW3DRPyeIwukvozhKnbq4gQJb161xynYk6J4aI0KnpcNaGpAyoWiDJ4nzw/lST/2tAkzw8TdX44UIP3aDFMXI3RieAPkmxEW79TkeR96b1CoqdXGKrJKr3FHuMqsnGsRplFiDqVmtuk2mx8QwjJsqNnBPE1goN8LRKxKGPRUWgaRyCiRaFC3q81NJVjoVRo76mcxk8iWxYiZRE4uF5jikWiS/M8kcZAVhhPz0n2k3Z1gyhFWQ5xbo2ijBAnWG0IboIyFh8alPeQ1byu9pTaoon4qkm2AlaoQo13glEaO9CgA9V4At4gWnCqITiHMYIheY+mOesZuwlGN2ijkcaB8sRQE7zCN5qeXaauRwyGBYvDAuVriJb19Q0Wlwbc8tWjmIW9qEGJ7guuyfYCG+sMlELbACvLKPswbr3vKBdesQNrF6gma1hbMegZSjumqtcQNUQpi2+SLUpS3x6/fuWknsgn4vSkp57zbH5w7Z8eVguSfW2Da5KamkhwUOpkT3P8VUCm4WUP4KFOhw4dOnTo0KHD1xEdKdqhQ4cHj6mA7UTSJgDbdhR821Ofxst/5TXooo8n3ZxVozHFYMhYNC4WKOnTixGq/VSTDQYr57M6rukPLLE6zJ+89/XYok8V4V3v/gve84EPcf/BY+ig8E2DLg2mLLjnwP00NzdYA3/0gf/KYx51MT/+4h/iCY+/mgUzs8gUDJ6Z52QAXIhE77INQK61zyTMCbeOc6TMTEfXKmXVlBQyGlZWVghKGAfH4vIKz3ru8/jLP/1zfCw4urGR1UVbpvE21licC6hM3E4v0ipTSqFVFwoTAv/46Ru5856DaL3EqNrgiodfjifzVF7xa9e/hff9+f/LwcpjFkuapmZLr089GmNNj8ZBIxqPZ9BT+Lrmqoddxotf+Bye/+wnUuqAtZpbbruD17/9d/nvf38jjd5JFUt2rqzwPS/6OdbWDuD8CO9rlIatK9txTeSrN97EzV+8lf/2xx/i3e/dww8879m89Af/Df3FrXzrU5/BzquewA++9Gc5unaUtSMHefXP/hAvfMGz2DIoaWKqvNdomvV17EIPQkXlKkxhMxkDO3fv5ru++3tY3H0xP/aK13Ns7FkoLe/6rdfz5EddwLaFdFa0af0Pk5oOUo7UuaAlOzU6E5j5/ZgTtYMnEjJfmErRIRBUS4qeqbz0RB/OE/rwgEisxxzEAAAgAElEQVSPk7UXpiRtPqipYDLkn6fehTEdczgrUuXMhEtQYVP/k8pTUvtx1v5m/ebs9RSOxtNU9FYh2qbNb9pXzGs+k9kh+2q2ddfTEZEwpzKfjVPqb8jjk60SVMw/JzVcdIkQDy6ATl6bSgSjFFZpgm+IkkKskgFJDkcKCkFQMfny+rpm0C+pqgllucT6MZkGYgVJoU5BYJoq5Bucr7FGQyblIzr7iab5mDLy8oOYmNSpLqtXW7K9aTRBDCE4wKdHRiE98Igh2ULEPD5B5vS407WQLp4+BEIMeFeD+CkRncquA5LPswQ79VpNcyOfzUxUR1EEUSgCMTZYMWiqbJmiMBIJVYMWEHEYAmVhKHoK70bUVcPYNTQ+EduoADFQ1WOEgFaOQa+Pbxy+qSkHfY6ujTm2EVDFIqpfMnENdRXo2QITLd43NMrhRfCmz0Z9jCMbFSsLkr1eHYtDYdAPVOsTvDMkbxGVH6CEB01anipk7vj3jp+3x7d/Nu2cDCGVNhAw2d4hJkV0INlwzNtQTP9SdujQoUOHDh06fGOhI0U7dOjwoDF/y5MUXK25p5oW3j7vu57Ap274N3z4L/6K173m1Vx99dUsDPrUwBve8R7+9MP/nZ6O/IeX/DAvfPaTKE3k/oMbfPKfPsMb3/hGfuqnXsK1j7qKw2s1P/Vz1/PJf7oZFxou3LuNf/uCZ/Kkb3o0552/F1GG1fWK2267l//x0f/JH33gQ9zwD5/jZ256DT/x4z/CS3/oOSmIwzX0jKSYJzUr//Te45pcPp9LTU8vZEkKvjbJenbjJyCGKNAIrNdCsEOqJkINH/nYxzlaRbYtbWXtyP0MF5O/ZwxQqnTbqJXKHqseV40xZUlTO6Top8R2LGsNjBW8/4MfIURNr6d52IUXceGFu4nA2Ef6Bp7//T/AJ758N/Wtt3DZZft4ypOfyBOvuprLz9vDQl9RecdX7j3CHfuP8Md/+T/4h49/hs/dche/cv3b6fULnv30aymBiy65nN94wxu4+P1/yuvf9odIYbjjznvZsVyyaxh4wfc8l2c8/Tr27dvF0kKfQ6uOQ4fX+NCf/TUf+vO/4Zbb7+I33vZubrr1dl7xMy9jZdlyyb4VHnPlNXzk7z7LluUlnvaMp9JfLKcKWQfgYTBcphnX2MGAslBUFdPKbmOhsIYnXfc4hsM+sRB2bV3muideyDDPUdc02FyKH0KDiJ1VrZ8jEkk4qyhviYBEcLXfkqw8ltnvkFLMz2Xfc0TKdE8PMrBqHsdvN+8P+FBaEJxr/09N3WQ1WqZFpyHdMgsEUiKbto9JonmCJULc5BOb1nhLEisxiLT7yNvPEahKqUzyZeJUkidnzKTgjNhMB5OON/viRhBJQUHGWLyPGGNpao/WBc45rDFTH94YZdaPlqgNmZiKCpHUFx9TqFA6npCsAZTGkzw9URZtNIjChQaC4GMq0VdK8DGgJCAqHW97jqbnTZjOc4mkbRqXbS3ClJyeIV1DN82FuY/D8Z+RHzpEh5WagYGoHTFGeiY9JCMmq5XRJEL0uDoRrlYv0GcFRcO4EnplIkZ9M6YwNVpXDHpbEO9REimKgkOHx7gQ6C0O0EbR1IEQDBIH2YPX4oNDGYM1mqqC8foGsij5/NcY21D0PHFjAqqPMgaCyuXzD936PdX3H+j6Pdv9nkjkMvWunc4/WhX4/PWwU4l26NChQ4cOHb5x0JGiHTp0eFBoy7thmqXT1hK3tAMaqBt42Y/8W677lsfync/8FiD5VKJhz7bt1KMNlKrYvW2RfdsNGti9ZQuPfNi3sxDWeNJ1T0aAt//Oe/n4Z7/ARuV45lOfwGt/6ae4aGeBzZ55gmZHOeSSnZfzbd9yOc986tP4pVf9Ovfcv5/r3/QOLrr4Up7+pEdgjWVSrWPKhVS+OE1eDjTBp5u6+VLdk2GqkD3JB5LK6r1AE6Ec9BlPNih6S1STDUZra5hgGa+t89zveDqXPOzi5LOaFakSUhhzMpR0GKuhGmPLkmoyougt0ATQFt79vr/mE5/+ImV/hVCt8YzrnsZ5SyA4rC5ogPMu3sV7/+DN/Ppv/gHPfNZTuPbKPcQ1oIJh37PS16zs3MojgKc/43G84/f/nje98Z00wfNbv/N7PO07roUIxkDfwIue/1ze8e4PsT6uWFkacOkF2/idN72Cyy9YIsaAEhh7x54lw96lrTzyP7yI533P8/nJn38Fn/nSrXzwL/+WKx5+BT/8wqegSKXaEjyTUcWBw0e49LwlPPDlO49y6213sXFslQWx9HuawZLhvAv2sW/v9pZ+xuf5NKrABZ9CpaLj6DoUfbA6Ym2yRkgS0ZBCkx/4lD8rRJn3CoynvPmP8dSfnfW+5oiTk6m9HirS8mRKs4ciROXr3f+z2X+MmSY9bl8+Jn/MFByXiM+WVGzXa1vuf/ILhSQlpvfHEeaSCdJEIMWkHwVFVqtuhg8OkQLvAwqNcylN3jUeWwg4RYjZ31HlxG+tsGJxfkZatdeXNnQ+KklqeUImcyMhJEsGUQbnPc4LyiefTmU0YoTocpCSKJLCNbd3/BDMeemGkNTmLVHcjvtU2ds+SJCZpYSKksPLTkHcxYZ9OxfZtr3I4ycINVr6uCpgyz7eb6UwHuJhXFNhbYGIYMSgtMbHBpGALiIhjNEhoIJHx5AU+02kcRFTFohWTOqGgMEYjY86ewcbXHTYGDHGUItQVQ1KWWzRo/YBUQ50TRCLUmleOx9RMjvf/39dvz47PKe+nrif6SPDuc83f7NDhw4dOnTo0OFfFx0p2qFDh3PGZv4w0aVJq6UYWrj0oh1ccuGORCZ4KHVSAcZRRZ+SAiE2Lm3jA1YrrIYfeuFzqAVuuesAv/+BP2WtLrnokvN59S/9JBftLKhHaxSDITgFORCICsbe88RvOo+X/B8v5v/85dewvLSD//onH+Fbn/gIjECvHFB5h9Xpxl3mSIHk5genZkTnsEnUtLk8UMXkYbpn65DHXH4Bt955L8dGY3YsrbDctzzz27+Ln3jxCxiYFD6FQB0iPSWp5FoiuAhiwBRQOcpyAQdsOPjyXQd4++/+HrYcslAKpTS88FlPZkgg0aGWUYBawR9++HPcN/K84vVv42t33k1ZFywWfUQ5lrcM2bZtBdMz3HvoAFc+8mouufJSbvvKl4mDgq8dcZy3YlLQE8B4Qr+paGpHf6D55Ze/kksuWCLUNbooiEChFcGDcg6F4eJdhutf+0qe+8M/yiR6fu9Df8Yzv/sp7C5hbXU/iKMoSyY1fOoL9/HOd76HG2+6hY1JwFUNygWINVVcZe/5e7nk0iv5sZe+mOsevRtLCoxqmmbmx6iFxYWUryWbbsEDKtfM++Axc0rhB4+5mR9lU5h0aElYJJdhZ5JoSg6cK+lBVmCdvPz1zK2fvVJ1s5LvVAXsDwwxhjmF5En2dYYjmFkWnOo48vYqTkuFW/WkZNVozKFC830IqHSIaqZ6a1nQGGMOZUu/t6XgUQIg6dyGWUl08J4QFFHUzCtVKbSyNC73PHtzthYCyeM0EoOjLC1VPWbQ77M+WqMot3JkXCfl51z5s0jadwgBtEJyuXyIbXwctOdrFvAUcTEgMRGtPiq0FYJAVTu8A6+FxjuUyqpP77JaPStop4M2szqQfF6J6elXjPPet0zHLCkJSWX4MeJjImjbhxcI021m56D1wPXEeITF/jCRp1qoJqsMhn02qLF2iC0sxAYV18FWiDY01Sq186A0Pjpi8PSMUE/GGK0RLxBdJqMHNHXyiW1oqGqHsSVaRXyscT5gtMbTIMFjo0Ypg6sr8CVaClSskUJhbCDECh8rxFmarF4PhAc9/89+/R2nFJ2dtLPc/uQIZCWyBHwM6JgI7hACXgLJUVROehydULRDhw4dOnTo8I2CjhTt0KHDQ4KTEaMSAlopvHNorTFoXKyJdUAVPUyAgS2JoaZpqqSUFAgx5ORojzKGI8fG1FFjFxbZtn07u3b2EKA3GBKylguVd2thUGpWPTz28Y9ncWmFw6tr3H3v/WiB2qW8nkIbekVOjVaplNF7P1XAns3t5rza5fibPCEV8V5xwRJved0v8/EbPsO2bdu56PyL2L5lhb3bDT2dvudCEpha1baSVY1iwAfwHso+DqgBb+AXX/2rHFpdozdYpBkd42UveSGPvHA34tcRrfHBcNPn7+NnX/kGPnfHXdQarAlcuHsvftWhraEKcPNtd6K/chvaBC59+CV83wu+l0/d8DqMUWxsbNDrmemx1bVjWBYU1lJoGPQLrnr4BYnoLgy1awhKo1QitbVkSaaG8/cO2bF1ibsPHODYoYMUSVBLr1dS9gwxCGvH1njz9W/jjjsPomyfSy++lGuuuYahtaytHeFLt3+JGz93EweO3sRnb/wZ3vyan+PZT3k8Cuj1LCJCU49RSpjUsFRAVVdYrRDVFk6n8dXnSIim+d6WU2/29ZwPzEnetJvDkh4qBeS5lr8+FPv6erT5UI7PPBm06RzNKdha0ma63xNkbImIm26b1cDzSrhA9iSN6UIUc2jTZjlw+/AlkUhBNEgKVUvkMMnIVVpfY4/VKVzIuQalCryHECJKGYInC1JVDrVJ3qTeB0JwxKg3kbYh5tR4ErErJh+zFiR6RHmsNWitcc5BSCXv3juUtWitM4lMJmHnSOmYfD+ZjgHTsVFKISEiRhN9yKFkqrVeTlznCWOVvoNs9p1V0q69dF10TY1kL9UQG6DM11FP0wRUrFFSoSRgDRgXCbGibkYU/R4x+Km/ZqkHWNXDTYTGeRaGfWq/TuMDpQjaGrQRYu0yuR0RqxGfyOcYI7o9L9EwHo8JCOXQoIwmIvkzj7IGOUU5wtnO/wei+Py6qK5jCmKL7d9emFqJJCWxmir6p/146HvRoUOHDh06dOhwTuhI0Q4dOjzEaJV5EaWEpp5QFj0gMFk/Rm84BK3wgA8Vo2qELQQz6OEAMy1tFsQYJg2sbN/HytY93H2k5qt33scdd4649IIBk+jpiULpSCkGwbM+qrGDPkrDx/7nDYwmDf1hn737dgGJEI31BCl69EqL0ule3HtP4xztjXyUOA3UzvE4zKjSzZTp7Eav7Xwi4FQQrIKrL9nD1ZfsmZJyJrc7Go3oDwYQAxIVVsD7mG7yY0hKNZ2CWDbqQCzSuP30L76ez37xq9iygFhxzdUP56UvfhECFHqAc4H1ied1v/oG7rr9q+xYGvCC73suT//2b2ZlWHL+yk5Acf9qxW133MmffeiD3H3vXbzt7W8iaAiTCTJpWCr6TI6t0x8soAFTGO64/xjO9jnqGmQj8DcfvZEXPesaQGEN1MEBBasbayyUBqVLIopP/MMNVEf2s9CMuXLbDrbn4CjvPaFx+Maxb9sK7/zN1/OqV76Wx137eH7iJ78/jRfgHEQDf/wXn+I1r/tNJmsj3vLmt/BNj/m/2brYQ2uIIdA0DWVRkLuBtRYlmUSRCBEa12Btee5TfW4exLCZdAMQZSAmS4YZOadBwgMiNL5eiFGdkiz5lyhfb70/HzSm3Tu+nbmAJkmWFjGTga36cL5kXqbbhylJKpL8M2dK0UhrZNt6im4uCdYIKnuMzvsrztASos4LzkUQCyhESfYVjYgk+xGiB0lWD8YYxpMRtugzqgI+Mi1DDzEQguBDSJeKqAihwXuPVkkrHaOkIKiWqM/zzoiBCCp6ggpoJVgNKvtsKgoIEe8bemIwClQM0/GW1oM1m7ZOFfZKpsRp+jug8N7ndexQyiS/zfzQYGahkM+DpD63/UwhVJvLwImW4cJO1kcBo0qCi1g9xDcKYwwhRowCrStMcNT1KkLyHrXaUksOddIaHxUES2g0OvbxvsCa1B+lFEYblDIQK5CGwAitDGI1QSJBOWws8kzUSIwYZWi8wkfwzuBqA7FID7pI51S8O8ncfWA4l/V7bus/+8rGNrgpX9fIa6F9CNHaiGxqvO38abvXoUOHDh06dOjwL4KOFO3QocODwkwj1f6+WTXUwmoDMRCaJhGi3oMIDihsjyjglKIKjoY2xT3gfI2PltJq9u7UfOcznsHvvv9POXb4CL/4ytfx66/5BS68cAt12mO+z9KYQZ9RgA//1Wd562+9jaLQEEe85N/9AC4kmz+xGqLHao2RlPLuAzgX8MRU9necl93xipf2WE98byabSeHOqZTUuZrCJJIijEeofo/BoEftKgpTpnYCGCWJAdQmhQJpyyQqKGACvPYN7+HDH/l7bK8k1CMuftj5vOn617BUpj1XdcAUhq8dPMR9Bw4RYsSK5nnf/d1ccV6BJpXBOwflUsl5513G//akX2R9DIfXPf/XO9/D7V+9l37Zp24iS0sLuDpOy2qHwz5VU6PLHseqirf+5/ewOPj3PO26R1EYRVAFG3VkMFzEA6MAH/27z/KW//R2xmtHKRT89Ev/PTZA0FD0+oyqCT1t2bK0zAX7hrzvvW9mfT2J5qxA00BhoQKe9oxredNbt1BXjjvvuo+jR1fZtbXH4WMeCZ5hv8dkY52eZY74EpqmwWhBlEJr+9CSfvH48Jj8dhvSM02RTkE7rbHjmdKlz4T5/p8sSOVsSNcTQ2xO5gt46u3OBQ9F/0+OzeN6svT5vIf032ngTf5805Vt5il6fJ9mZeCSAotEpmXlxEReBhcINpWQpwYSsSoS8AGiCkiQWaBQBAkeJR7nKmzRp6oqjC4Zjxq0XaSarNFbGOIDBJ+uW84HTCbblVKEkF43eba2gTgkEss7QQipDDo4hJDVqpa6rpLbgxdcUxNCiQqO6B1gQPJ1tw0Lk9kcTxsmqjlkn+am8dgy4JzLfqLJriSoiJ6qd1ulaQqsEmkfNpz4ACFiuPOOo9xxzzFMuUjV1JTWMJ5sUBZ9GlehVOTC85fZt7uHNS45qGYRfvTg8FirCV4Tg2FjvcZ7IQbDcGjYmKxjNZRlHxcijfPJfiP6RDKjqFyDD8nDOfoAwRGCQwQGgwEbVUPthHEFLqTAKh9A+XDCWpuep5PMtZPhZGt20xidxfo90/o/HZSa+dBOrUJEpnYHU1I0pkcSHQnaoUOHDh06dPhGREeKdujQ4UHj5IRgJhQk+8opBSGgTC9toQ0xpBvqGsErgy56YHsAWCIah9bp58bBooGf/9HvZTQa8V8+8Cd85gtf5vt+5Gf4/9h782BLrsO873e27r7LW2Yf7DuxEuQAIkGCFBfIlEhqpSRaokzJsmRZqcR2JLsq5bhKcspOJbKTuFwuWeWkYstVckIptMxFNimJIGWS4AJiJRYCJIABBhgMZnkz8967W3efLX+cc+97DxiApEAItNjfFPDuu8u5vZzuV/31t/z4j/w4N95wPa95zaVoGRhvjnjyqaf509s/y+2f/jOU0ew/sIu/+7f/O9543T5UJF3Uq0DbWEIQDPoVR8809MuSzfFooWlJ5EBaZLHQKm2tZ4w+5X7CFgkc5ypTkfUxeZsIsjIxeT9lNcDPs/9USQwhtaEviIUAQuFEgUdgBTy1Zvln/+Jf87FP3E5/eR8b6ye5+tK9/PZv/QZXHDBEm4RnymgccN6le3jzO97BR//zpzhxZsw//M3f4n0/9kNcdeUlXHLRQWZNoLGSWWs5fvQIX7rzy3zsk3/MqfUaNTjA1DlGFryCoEVSpwnwrsWIgPceWRV8/fgp/sbf/0e8913v5K23vpErr7ySohoyGU85duw4n/70p/nsZz9PCC39pVX+3t/5Fd55201EUhRAVApT9aibmnsfehjnr6KeOQYry7SnJwglcDPHaGJ58PEj/MePf4pHT4xY6S1xy2sv54IL9iOAslAUShJtTbCOnkmbUcqkkkvbP6RIBvWdqZ6fJyoumpa9zzmFgihsOhJE2JFZGbeRpDue20ZOfDOy41w412f+so+f5JXwYtmIUs7PRVmjHQPRz+3k6dQUQyIG8xsB8NuUptokQl2KmJTsSlAaw3g8ZTAYEGOzzZ6ePhWJBOfoFT3m5UIhhNxebkFovEulTVorrG2TFTsIfPRUWuHqmn4lkMJjpEIaTdt6BIYoFbb1xBxVEYJHCbmYh611aKOTCjuTtj46Qsx5piSFtjYF3nlccBQmUrdjesUSIToKo1gZlnhvUUSUAKNlElt7AEmU8/WOpK0zjyNIJ05nbVZtJsV2jBGlDCHUaTt7jw8RmY8HJ9I+EDHdGAvBYbJtP1nc07lVCEWk4OTpEU8fCwTR4oNEEpH0WcRjyBl79hikrGjbKVppYlAQBc5GdKGo6xaipjBDXDhD3bSIqBhPR4Siper3cbYBFIUumY5GDIoyb/90M60oBjRTS2ktlZKUBUQxYzrbJIgKJQq0HDDebFjaZWjbKcYYrHXfdP6/2DH07SrNX4nxvSdHBgi8jwSZ85OzqUJKiURmK31WVe/INO3QoUOHDh06dHj10ZGiHTp0eGUQJT6X7zy/7ns0rTl6csJnbr+d4aDPaDbld//Nv+UHbvxHXHHeELAgJN4npWmwsLuC//kffJDvO3Qtf/CxT/DlL9/L//ehP+QPwodxfkyIFil0siUKQVXBD777zfziB3+WQ9dcRIxQCdBK49sGU1b0HEkVmvNEQxaEeVJuX/EiBRjM8wLnKyVyjt7cH59fcTEiiVmNuu1iUApkbm4WAqSQgCNYm0gFk6IEnEzqyI/f/lX+j9/+1xw5eowAjDbXuOXmG/inv/Hfc+Nl56F8IiqUhtZFpBEY4Df/4S8xGJZ8/I/+lK/eczffeOQB6nbGYGmJsuxhigFrJ08Q7BQhA2VV8aabX89XH3oWXMOpE2v8b//7b/P3fuUXuOjAMi3gfNII90uDGRjefMvb+fyffZo/+cznuOMLX2S0sYlSirLsMZ3W9HolbT3hR9/7bv7mL36QG6/dRetAavjylx/lrq98iYik6ml+85/8T4R6ijErTOoZwViUFmgv0abCK8PmzHJg7wUcuuEa/tf/8W/TL2A0snzsI3/EaOMshepx9Kkn+He/+1H++vt/mGJgiCFiY8QoiRQC5wJKyRdEGH47ENv/PyfqhEgZuilUb2H/3bJc5/dHdjSSfzPF2LeCl1KLfa+OP1finkslKqIkhi2iaDsJJBGLcqL0ni21qIxp/8nFvkyvp7FDdusnlabLcRzBAzplK6f8YhbLRUhEpogRhMrjeKQKKBFwLqKlwNYRomE8qiFmZZ7Yyi9NKmSxUEfLmM4/i20VQWTSVIpk9m9ri1IqkY0x0i8lWqVypJWVFYauT5SRohgTomDQqzDK4m1IxLGYK2DnyxIWilgJyWIeItY5tPYUQqFUsot768EsRNPnhBBbZVFRxK3jLEYCgmKwQm+5RKhlQixQFFnR7xCypWnXULpPiDtvQswfu9ZTmorYpFte44mldZLlXoX16yjtGQ40lQ6sT9YpB0uUsoeKIlnvo6G1TaJiiyEqBnwzZmmlwNsxqvAYrdmYNvigkKJERElpCppZzfZY4xdVmr8Ivl0V9Ssx/pba9NyvOecIqbYMQi4P7NSiHTp06NChQ4fvMnSkaIcOHf78eF422I5fBYkQBbxLF8uqEEzryF33PsDnv3gPb3jt9VxVW6rlIb7Z4D9/5GO85aZrufXWmwFQWtE2EwqhIChWleJn3nsz7/nBm7nznsf42r0PcuyZozx7/Bna0NIfLnP+BQe54bVXc921l3DDFZcRadBYCmFQi/6iAR7o96EqC7S2xOiY1LPFeii5jcSc2+Tnahvm7dPbXouJlIgkW3gEtBBIIt7OUtO5yLZT77EuQNSUZWpbquuWoiqxKGrAAl+6/zj/9F/8Dg89/HU8Ede07Fkd8MM/+A5+/e/8TS5arSjSIqDLtOCFdoBDekdpBvzmr/01fumn38MXvnI/d959P08fe47N6ZSN0RhlLZfv382N19zEzYeu4fWHruPgBZfwu7/3EZ5+5jl0YZltHOc//OHv8+Zb3sTrbr6RojegdYJQt1xycJV/9Y9/kSef/Dm+et9dPP3045w8doSmnqBE5Morr+SSiy/k5tcf4jVXnJd4JQ+jUeDzX/oy9z78AG990yH06sGkxmvWWe4PCH6ICxBEA9FR+kC/UCytDth3cB/Xv/ZaXnfdlUjg6DNr3PGZ23nmqWf5sfe+myAKKhV59KGH+ETP80N/5TZ27921FYcgBFp/567MBYlsIsakQszFMEQWZBUxxUIQYxY35rkl5tbS55F9MZMHL9einsd48fFf5nZ42cv/TRS7czJvRybrfNttV7K9mEXYLz6T3ptJxExekpdbACJs3eCIefljSMcqISb1t0hEHVGmjMntyx9zgVGMqPyd3nmUnDfcC5x3KK1xPqmFpUwlRjGk5+fTJXiHCIGqkkg8Ak10AaFKxtMNlKmIIhGOUcZcoJTV7NsKvZKjWSCCSCVMMUKIiGyrl1FgpMK2YJsWpVq8lcy8pFcOcFmp6RxMmyllb4gUAR8iWkn83B4tSFkXpIIxYkzbatu82E5Kx7DdXi22yGlJGiOm/5CJ/A1+W8t9HisITzQCUUVMWSJiH4nJ6+oQUhF1QdQBL1o8LUpKgmjS9JGB6AVFVVDHKYHAtPGsTxp27xFMR1Niaxn097F3t2RjtAlND3xBNBLpQZiSSmh8WxODo2lGVGrGvr17kPo4wc2IoocLMNqs0XqQ5oeQWG+Ronjp+f9N8fLiN7719vpzQ8zzdlU+jkLa72T7vFIqKUXJsuz58nbEaIcOHTp06NDhuwgdKdqhQ4eXgZAvcOQLHXERnPVoo1Bazp+iLAVve9sbufVtb0SIRP41EUoBqoF+AcHbNJ6UFGUPvIXYgI+ooFg1fd75fVfx7luuQsTkos18G/PqCg0oxvmngyipZ5Gyp0Gm9xkB/X6FMTW2tayvb+w00mY77NYvW2VLfmGQF+hskRdzIiCP0XpLpRTamPxk+rxUqb0doGkjuhDIqk8NPHe24fY77uJjn/w0X7znYZo2Wa8L5bn2qjokhUgAACAASURBVIv5W7/wM/zcT9yWTt42bX+tkhI3OIvMLKnEY9tN+sWQKy/ZzaUX38ZPve82tE629bYFJaBvoACC9RiTiKNf++UPYKr52qX/2piW/tmTG4xqm1VgDaKBQ1cV3HTVW1C8BQVYGyiMTGRNJl+CTyVaAMWq5IfecSs/+p5bsQJmectowACNT8KzINJzFbmcSoAPESFbBI6A5tKL9nLZB36GqART0s43aQdRxdRT5XM7tMwL4H3M2Yvf2ix/McT5v22EjwiZIM3vEDG3kmciQEYWKsT5TDlXjufzFZIvheerJl+Qv/ii439r6/ni47/c5T+36vNbX/6XHn/+eghhx2cWBOs87zDvr60SoqQen5OxQigkLt/4SIRmspGH9L6YWrZDiIsGdhllKvsRbLW1h4BBLdShqb4tWdOTii4SvCc6i5KeojCLciApDT4q2iZgKpXJ25BJQLl1kyYmVV6IoDDb1nd+NOftEiIhREKQSJHU9UoJhv0emh5GlRAiUgSc1xjVR8aIkoEmurTNIovcz8XfgUwyEwTBW7RWixtCwXustcwjBXK71BZ5HlKe64Iszfsixi0S1edjCqD1LZ6AFonojtFBFEgcIliEiITg8DneIEafIwUiMpcBBRfwvkGpQBAVJ0+PufBCTRQqZWV6z6CylHqGFrtQyqCRzFxNbB3VoIclImODVFP27+tRlYLJeIoNFukciIrTZ05QVHvS98cGYwwhvPT8f7EYim83nuLFx9/5+7c/fr7RELbyQyUs9pcQYvEX8/k86HzudOjQoUOHDh06vNroSNEOHTp8RxEgt32DNmpxkY5SicAMSVSkVCIvRcwqTkAXEJ1DGENgi4IMM5eI1VJRSIWdOpYqTXQgVCJDBWk8kz9DgEIMUxOznaEqSdVPDbmND8lrDvTKamGzXd/YWKxHhC3Jaww7ruBCzkRFqkWt0pZulNQ4DAiVLPIKScxWWmFkssbPl7MQfOPZdb7wlfv54l0PcNdXH+bIsZNQFDhnqSpJvxB84Cd/nF/5uZ/mon0DeiSiBS0XXx4Aq0ymbDVCRVASC7QetIIqi9H0DJZ6W/usaT3aJE1aBKoSyCSmD56mdZxcH/GHf3w7//eH/xj6FdYGZnaa8gKBIoKvG1Rh0DJCDCgk1gWCFgSV1nk2rlkaaPplBC/QNiCKAqFA0xCCo1JJyTs3nBsPMrPVSqc9HWLA+kTAVCZdYc8/4zwMVCozwVukKnJEAbRtizHFdyTWLmmgxMLWK4QEoUg0lSRkpeKClFrYszPi3IT/PHZgLlr8ViVVz1uZxedebJzF898ink+aLJ7/Ti3/i40fd/7+gufnr5x7b8asmpSRBVktQkTG1Gi+nZSZqxqFEOkEJTI5lO3mkS2SyLt0ZpoXLS3GELl1PrxQ2UgmIueQacAcuywgemKY286hKjQyq9BTY3vFbFoTvMCGiMxq5Pk6yLg1r2IAFwPaJHI3uNQuLyjS8sVEIkoFITqUSarXiEdqQzM1nF6fomTAR4sXDXv376VxFm0SkZmI1UTmZgP9jv2zlbebd9d8H8etKIP5vQK5fT6K7cNsba9EaqdcURUlAoWMHgVIEQnCkXKeITWjB3zriDH9RRDCAJrgU3yBQKJiga8tUkWEAvSAo8c3uPyKVfYs72O6uUmIngP7DeOp5NTaaerJGDnoUxqNtR4VPU17hqBmrC7B+Rcs0bZTiAYlFUWxzOEjE5pGUfQ1wSe7gjEF1vvF9tqOb33+f4t3dV70/PDNxv9mkItYXxEF8ziH9Ds01uKz0pm483jr1KIdOnTo0KFDh+8WdKRohw4d/pwIbBUDyXMb+USmNmXMohKFUVtdzoEWLSwCSzNr0OUSQqRijjkpagMU1SCpO5sJ2giMMeAjQokF6RpJNnQlMrGQeSiJgSKRDt7OQBuUqhbLsLS0hPcepRSj0SSvzQ7+AkiqQJFJwxSRKmiCJ8ZIEXT6XpXET/NlnytoJaBMQQAmFg4/e4anjh7lq/ffz9333Mdjh5+l8ZJZG2lcBG0QvmW5lLz/J3+Yn33fD3PdFQfoA3hHiLlIJJBIBp3UVDrb9p1Pqq9thsUFcWuAqpe2fgypkbkqNBGovaPIRViZ+0ApQb9XYjY2ObhvD6+79go27nqSsR0z6O+lXwE2grSoUkFwoLItNDiMTiTwtLb0KkN/WAEziC7LdXuUMjJtZ5RFREnAB0KICONSdZeca3/ziqCJwVJokZJZ6xkUFUoqpg0My6xwFT71XAmPj+BaS1mWRBKxNVeOvlzsUCDuUOZ1eDWxpZDbqeaFlCVMiIvoC3ao40RSd8pEwkkpiD4mNWeIiyKmuUIOHxD5BklY5Ml6REjt86ikEpVSJnWpkEkpKSXSe5SIWO+QMVJoRaEEvV4gMkWILQJ2MmlRyiSls8q2/zg/X6VlmZOthLijfGmedZpXMr1XSYKIKCmJPi2js5G1tSnHnllDxBqERZaK3tIqCIcyMqkuM/8lsl9aIkGExXkPQEmDiKmUTRAQbGWKOueQJu+nfKjIzEfPj0oZJR6/gzOcK5wlMrfAZbI5ehQh5bkCAkuILdBDIggoBDrFH+ARQRB92m66pwkigNasbzqOPdewf9c+YqiJ3rJneUC8WBK95aRbx7sxUlRUWuLbBinGDAeS8y/YxZ7dFfX0LIUZYgqFD30OP36MQu8n+JT1KqUieL8jW/i/VshIJkPnBK8k5p2YSre2bhwtlOWv1sJ26NChQ4cOHTqcAx0p2qFDh5eNF73IiSG9KnKYZwwIYYgRWhvQRUGkQDGjV/XBpQtm4cHo9JF5GUUEXDUAQIsAeJAuX46XO05mCpKrrw7IQkJMSihVKCKS2gYw6dJ7dXU1W6kFa2trOJKd/PnYrnrzPmIJGJWIEKXSqgagDbDpoHZw8uwZ1tc3Of70cZ586iiPHTnKY08f46nja6yPJhAiRVEhRI+2rbGzGf1ScNN11/L2Nx/iF/7q+9g9MCyXAkUmZpXE+YCUaqGsEsIh8oW+EBot5BYbKjNZS05UDBaiBamSstGFRQ+WDBapdCJ1JciYWqBbZzn/4D5+8r238f4feRf3PfQcv/XP/jlff+xrTMeOXasaoiYiCTpdHrcuMNSRGGcoUTCszEIhq3yeMWWBtQ6nNLpIrdFzolfnyIKk/4wQHEHoRCIIiMpkQsslBtw2qLLPsMyqOUGad9HhQkApQ1ka2rZFF2VWnL5MRBKjE1KeKDIQ5RYpOid3FukLc7HcQl318hehA2zJzl5kg2aiUoiInKt6pVwUDM3JUxkTkeO3jRlCOs4DMsseJRG3pSSFhaUeoZCLG0WpSMl7C+iFhd85B6JIysftaxAiWikGvQotHGXhid4ThUepktmspW0DSlZEKRFKI7zb+f1eQNwq/dpOAIc5QRySWlaJSBMsUkqsT3dyVvt9impICBGjPYRNhHG0wTOdOZZXDapucLSokIrtni/5k9t2g3zeOn5TzMvq5ttECGQAF8JiP0kps31eIr1GOZBeAB4ZPVIGEJEYaqTw6TxAPh+qXG6FxzlHKQskGh88UXmihqgrDj8+Zf/SLs4/sI/R6Fmmo7P0qj5XXFmy7/yKY89OsO0sEdLCsbp3yHAoueDgEPwU7yStl/TMkCcOn2Y00lTDZUKQaC3TDTrvEKj/qs8BL03oykWm6Dk/u03l3KFDhw4dOnTo8GqiI0U7dOjwHcBW1uaO52LcYn5U0u+E4FBCUxbJ2g1QYFjYi6VApOtGVP6JBBfZyoAUZHXoNntl3P7AgQjIntniSaIALxFSUpmUZRqA5WEfJSQhSp5dG3NiI7BrRdKb21KBQFJ5WqBuYTa1NE3DibUTTEdTNk6NOH16g+Nnz/Lc2mmePXWS06MNnls7yXgywdUgVUGQhpkLeFEgTB+ITJqaoRZcc9kFvOmW13Pb22/lDddfyf4+KA+VBKIj2hpZGCISoRSe1EodfUiWUqMSm+wtxHJBAswttpKAiCHtBnKsAQKhFBCwztIzBocHpfCAEknha5QGAj0ZcC7w5uvP43f/5W/x+x/9CL1CZcGwwMu0jayHvk5bLtiAKkAQ8BFKIUEWmWBSmGJLZdxYR6mLtMySTJJkUlQnBVgUiVgVkBSzkCWyOs0Zlcu0FFl2ppGLq2+J1jpPoe/AFblgm31eImRSnKkoiPNCICTgMlEVk5LwHCTet5sT+IJF+Saf/94Yf0uNdk5EiRA551akaiJI9LUgELLIk6zgm1vqFx+PcfFTCECkmy0u5oZtIlKKnLOZ1KDOp6RFHyJKG1ywyJzIEUTI+aQCJaEoFf2eye30Hh9UOmbKHrO6prUBU82JvXTURAExK1ZTRmWKcEg8oCBZx1PbfIgpazSIpBKVEbTW1HVL8DVS6nTDqnUo06PXM5gC1jc3mU08e/cNUKZGSpcLpLaKndL+UdkWn5bNh6TAV1oThU5q7XnpnjKZaFYQRSbY5if4rDeVOf83WmL0RJGySb0IyCiQWiGlR6d7O8isToz5RorMVvpAxBGQCGIuvvKuRZV9olS0PpHlSkl6/RWOHHmS1eVNdu/dT1QTfGhQBIaDwGC5pCwG7N51kMnGJuDYtafi7PpxbDjNeH3EyuAARg+Z1vDgQ4/T612dbfwRpQS2TYrW7VP1XPNbbCO2XzDTX+K1F3v/d3L8dJ8hlQtu3YFLMTMySkBiF/b59Ico32ZApJTlDh06dOjQoUOH7wp0pGiHDh3+nNgiQcXz9CBi/vo5RCJSbpUuzTPzQptyH2MhEy86728KmRMj27lzi5KzHl0YYlCL8bYUNwIvchMzLULo3Jck0CiwicuQMnGGBw7sQWnBzGu++MDTvPfnf43lvuHArt1UokfwFoxlfbbJpG5pHbRTj21b2nqG9IrxuiUKSehJfHTYJlBUinGsKXs9Wu8ookGqSKUEyjlWej0uu+5S3nToet5+wzUcuv4q1FCiEZQkMWcp84NgESoAMwIaRT9v5YCQEhUyG2lIqsmGBSGKmJdQeXpCJWu6kgihEC4pswIeoRURRSTS4FBA4XVqPaoCQQhccGhtCB52ryh+9Rd/mq0OF0GLRWIYKFAOQKP0EoREcJfCQmwhVjl8FdCJ0/Q4gmnwRJQpUxtUlCANPs8jFQMiq0gDoIRMAyBBSHRelOzQXdj4t6ahXMyX7wwCbbQIqbAurZAQiWiyfstSLPK+iiLkfL0iZ/HZhVoqzHP85BZ5MS/nmWeWbn+8XeEI2/iV7c9te89f2vF9tunK+ILx59bxuX1cKYUUkhAi1jmU0onAjPOCH0/KPsy67BgxJqmLfbBURhOjQCqdCJ8YcCHPJ5miJmIQOG+BiPceqVVi+IXEOY/WZVKa24ai6iFQODcjeouuWqQoCLGhtQ5iH6NLNkaOE6drtBmCFExnEwbDIVGGRc6HdwHZK/HREPFYHymkICCxjUUbhy4NLjiQER89eIl1FhkDVa9EahiNxyA1IUdO1JMGUwxQsmDWtAAYqRBS4mM+iKMk5MzexYk72+Vb16KloplN2VUVOC9pXUiFUb2CEFTOhBbZdp0Iw1SKBEJ6fDOByiJNgfUFEYcIkZmboHoCG2uQGhd12r9eIAm01hLwBF3QuEgQII2hMI7RZo0zFmk0PV0yqUd47ynLkj0HL+QrDzyGU47rrj3Art2S0cZRTKgRjFkqNG5yBBOhrBST8UmEnBG8QfcMsRhwdlzy+c8/zGi6Sn+gidFSFCophaVIFKHYIh8jcYfCd64kDvnxC46lnMn6zfDKjR8QEpwPYH0qjooBERVtG/FCorVBobKBPofKRLWlmj9XA1OHDh06dOjQocNfMDpStEOHDi8D24nRl379ha8EGjelryuk6YGH1ofUpD7va5irHefO1dAglUIV6UIamfRZtm0pTJGINJPbvbNnOZIspsJlH/lcAZot1hce2EOpaqatRVR9nnruLEpYHvbPMJBDrGuYxRlFpYhCYltPIXtIH/GhIbqIkT10VbHZbmAKgZES4R09FSkEXHLxBRzYv5uLLzvIZRdeyBuuuoHXXHEZ+w6mVV0GBI6aMRGDjhV6TmrGHFYqIxZBQGNisoP6GJIdU6UdYL1DK4UoEvcodIr49MJilMkFMppISDEBmUWMWbsj4pxoDOkdUad8U+mAmLIQSWSIRKbcxRiyrJNEOue9njISQZUaayOmyPmfInv1874CcLZGGZXbuz1NO6M0vXmb1TZBVY5gQKIWE06+xDz8ThKgL0QEyPmQ8zxR7wLWW2IUNNahDQRfJ4W0KYghpP2kdVbAJZXV85Vcc3Ji8V3bCML5Y+89WuvcqB3QWicVXH5+R9P6X7rxZVagbRtfxh3jz/Mr5z/nYwgh0FrTNG0iTmHbXZU5W58K0oRIx8WcTE/pxQpTKIgKKSIRu2g1Dx4ifpGhGHzEhpiF8ImQjS7gYqAdT5IyHofE44PFhyYTs4Z+f5kTp86wvjFFyB5CmXTTQGratiV4ixACIw1KlSnDUxqkhNIUeBdRskCpSAwC27S0zhJlsqMPe0s0TQMxbfuyMEhpmCv/AgLrAsJ5rPVIUdLrDZByzNn1dZTRSK3xPhICaFUmMjPUaf85QVGUSJkUr1pVDPrLzPqCECY0zYxAgSTb41EgHI2oESKiRYFSGoUiBsWsVvSKFbQStN6gjKC1U6xr0SplnYYQEC7SqwqqYjeRIT4YTCHwXnB2w+Odol/2CSEwm4yQJp9HSUpWdMnuA5fxtUfXOH5qk0OvvYgrrriCYNepJ2cwApSUCGOIzqN0hZCGoliGWPK1r63xyKNrbI4Ng+E+llZWmTUN1s3S/FOJHNVS4pxNZL1Mykopk5rd2uSj2H58pMb6sDg+tpd8nQtSSpxzr9j4USYbhwgSISQxOFACSZFiDkIk4JHorMZ2+Y/SSw7boUOHDh06dOjwF4qOFO3QocOrhoGukoouKxrLTJjF/E/m/MzgLVJLQhGo44QyVQ7hqdGUmKKXxshnNCMqLC0RjyKi0aCylT5X1UsJRgTe+ZZDfODH386HPn47szrQNyWjScPS8pDRZJOV1VV8HZlNxwz6FcOyIIynKAHFUDNrxpjKsWuf4fL+Hi6+4CAX7z3AgdVVrrr8Cvr9HhdedJC9B5YpC40mMkCi51XpPtKGmqLUVBTYNhFpQN4uSdbqKXPBSOJvhAAfJZ5A7RuMMUQV8AjqUNMrK9QsIo2gJ00i8JwAlSjP+fAheAIRrXSy8QJ9oZFocA2YxErHEClE3obBE1VECJ/z+5ICsggSF6DVFlEGPAGPxymHpERmS2VhCuilVQwRjCkRCHRMGYW6hNZZCqWyRX1RvfIKzsZvH1vlW44QHHIeEeE1Sml6gx7T6Sa9Xh+tNeNJIov6wz7T6ZiqrPC5gXpBumUiQimV8k8zaRFjXBAVc9KiqnpMp1OqqofWmslkgtaG4XCJ6XRKWRZ/ucdv3LnHD3ZB/Ci1RZxam8lOlYjsOXGr5gSmgBQtkQlYF0HmfRwELgamkxlGK6QWeAet83iflKgyBdmmZnSZvsd7uyB3vc+5v9k+blQJKib1cJAINN4Jgo3E6Di1dpTptCWiKMsBrUvK8F5vwOZ4A6N0jhBJy1fXLWfPbCR7uxK0rcM78A6EjMR5a7tSaTu5lJFKlNSzmrW1MTEIZrMhVTUkhBZjSqRQNE3L8eOblGUB0VAWA8pewXg2par6aGWYTBq0rhj20n7VRhN8Kp9TyrC5Oebw4aeox4GyLGipMcYRnSdGgVZV2r8h7cu2jmjVQ4mAa2Yce2bM8kBTSMWsCWyc1rh6FW00hS7xBELO+BVBUU8cJ44KYhNYWhnSOsup4xOmI41SJU74ROwqj3N1UooWg6RU9xo9rBidPs0n/+herr7qfPbvrbj80gtpXU1ZGBSR2raYUjOZtjx7fIPjJ9Y4enQMasjS8m7KXh/rpkRhMUYxm1qUUEhZQAz0+4OkOvaeXi8RtdZayrICoG1bjEkkY9M0KKUoy4qmaSiK8iXPT865V3D8SOvb5DiIBcFHQhAL5XUIftuNhvkxmP9Az296dirRDh06dOjQocN3ATpStEOHDq8qnHMUqB12ukBqDfcxoLREYLA0tMxAxGS1xmFIWZcQcD5pCmP0SGGQQjAJU4SAJdFHqOS+j1ogXMrxc9ay2q/4J//Df8sHf/793P/IU5zenDGerBOITKdTnA1U5RKlKRiWhqWyhFnLeecfoNWWpV0D9u3Zy3DYx2hBz2hWZIoT0DZxil6Co2HKKQwa6fsQDVgBGopS03qLbMBUA5xv0boAlzgLR6ShJooKDbS5KMXopErTRtDGCYXQOBxalQR8aoOPyZrug6DIrVWJAvIEdMoWzDEGc9I4AF5FTOWABh8LsgQXJGidMknruqHqpWYj62YYemgNTrS02Kw/VRhV4AnEIDCmoo0pV9F5l8hYDM7ZnNwqiBTIBTMcdlKh2+M4X+WLasG8SCTFNSiVyq98EEihmU7HiWyoHTMsUhS0LtKM1xelO3PF1py8m5OAc9UW8AL15Pz56XS6IDPqul4ow0ajUTd+xqL1Pb8nPedzA/jcep/HkVmJmklRrXT+HSDgnCOEllaA1IrgBS4CQqF1Vq7OiaAoqOuGpqmZSdA6rVtSQGpaB4URWSnqae0M20bGY0HbNIgQGU8bTNGnKstE1NmWYAOiEkipcxO9J3hwzuOCpW0cwc9QWuKsx+gBIRZoKZFSJ4WtirjoaFuH1gUiSup6zGx2Nt14cYpiaYW6blFKoIxiPJpy4vQxiqKgMgfRxYDptEYqTVO31NEjRYGznpGrEUJQFSV13aZcUKEYjaecPn0aLfrs3rOP4GZZaRvwPqJVQYxJtZiySgUxKGwrmE6nnHruGPgpwsOsMSztvRplVqh6FSE4rE8kvJACaz1K9Dl5/AxPPvEMSlmQHkGP4fAilpY0pqgYTdfBWfqDXlaOzpDAUn+FqR1DuUqpJPfe+yT7dhvuvfvr7Nu3By3T+VdKmMxqjp+csnYGdu9eoRrsZTjcTdkfIEykbkYE4eiVQ6RMas0QkkpzOp1SFAVlWVLXNUopqqqirmsAyrLE2pRh3ev18N7nGwYlbdu+5PmpKIpXdHyhFQKdI0EiMSSCPeLx3iKEz8Eh83gdlW8kdejQoUOHDh06fPegI0U7dOjwqsESMDqTbRGcA1Emws6TFDUeRXQFMSpKo3E0NMyIOauswOB9kxRjc9una1A62UotlhEtjjGOGklEaEXFAKWGiSAMU648r89l512HI5BGcmjKRNBRooDgI4VK7dSOkDM0JRWGYMGYrXUTEUx6I0FbonH0MHgcUsXEPOoUFWCxoDS6TESoLxQeR1HoXPDUUrOJZANLICpLxQBBRYiRSpQUomDdbVDqIfOOIaSl9bOU9ycUUfYILpHOyQYMwQMIlBIppkClVy1TRpxBApXYTSE0PrQoUaQmoyip9AACODkhaptsxFkfWtJDMSB1PecqrkVQbIujBSUJeWmUltRMiARkXKEQWd2abfovgDhXuderg6QEzPZpAt5JiJaqqhiNztLv9+kVFRvrE3SpGQz7jEYbSJMszzFGpEikX8zqRSk0wTuCB++SPXn7Ty8jVdlnNBrR7/cpioKNjQ2KomAwSM9Lo1NZ2V/W8UO9UJ7u+JnHX+QXZ6Xm8/NkFxmKeaZtcalZKSoFIfikzJYikXYq5yPm1i+FyK1eabwY5wU1KZ8SIirnjSqlEEJQqALtY5onQqCkQMcCrQRKRZSMCCXYv38XTeupZw5ZWIqiYDKrmc0aSlPhnMO5lMEphUZpiVZFKl5TAik8Rpd4bwCTtgseQiJ4FYZUPqWQwlCUyyilqMcF03pGVaXvQCj6wyVK9qe8SZvynKuyYGM8ot8fUpiKjY0xRWEYDJYYjUbMZg1CKLyP+ABVNWBpaYlgNbPaEoQgeIl3gRDEwoY/33+g8D5QFBWDwQEECkVDqSp8LDk7USkKQEyxrqb1E4Qu0zlKCISCldUBq6sXYMqAUhHvBdYWTKbrRGtyrqtkMq6RIjKshhAks/EGzs5wbsrSsODNb76J8eQMhUkq29H6OsvLJY1tsVFy9fVXcTUV0ymMxoG6rpm1ltU9uzG6z6yd0jYuzUMCbVsThKaq+rRtS1On84X3nvFoSlVVxBgZjxKpWZiKyXiWlJxFj3pWUxTFS56X6ln7yo0vQsq9RRC9T8cBihjzcYBfFG7BvIpRE7EI4bLGXr3Y6B06dOjQoUOHDn9h6EjRDh06vCpI1FnLc5tPUwXFeasXoqPBATMmHNk8zGRjzGsuuo5CDwh4npo9zGPPfZ0z7SZ7VvZz43mHOMh5VMoQcVgcFsuz0yO0uuGsP0PtG+wsMp6NaeIGZd/Qq/pcvesGdnMBJyancKwzsmc4MTqGDy3MWiZnanaZA7zrDT9BiKn1GDVjRM2Elic2DjPxE6abNdeedzWXlJcikLRETtkz6Gi4rLoEMQOjDJGakxzj2WPPcuj8N1FIk3JARcuIszxx5jCX7LqGgVrKFVFjDIYjm49zvD7GZnsKG8ZELNJK9izv4/x9V3KeuBCJ5457Psejo0d4+zveyUVcQykKpoxwquGIP8ZjjzzF2y7/AfZUuyErdxobKIxEIJiwSRANDTWPbh7m/m/czUb7HKvLu3jNrhu5+YI3sayXU/GTcJnhrJiIEWd4lpoRs3ad02trRKHZtXo+5/euYMgeFAZDEuDNmHKCb/Dk0Se4+sIb2MV+bG7//uKzf8qBvedzTflGWm8o5tfM21ShqRX8uyeULpA54ijw3hFSoi0+BKbTlqIoaFtH00xQRUEIjo3RBClFKvBxc0IuvOTP7eVB88dzFVjbtjRNs1BPbm5uIqVM4y/Ukd9748/LkuaYW+aBBUm6yD0VYZuCLT1Ktvx0g0OKiJCpPGbeWx+0RriIy0TsPB92vjy2TZ+XQqNUyr6VEqSQROeTclRpx9HpvwAAIABJREFUiD7ZkKVAK4kok72/LHqYIhLiLNmctUQplcbVqU0+rZ8kiojWirKSxJDa7I1JGcK+lrgQCF7gY8w2f5ms7Srkwh9FVQ4py5JoBW0T8T4mBa/19PqapeEKMcLm2UjrbIq4KCraxtHUk237b4qUAu8iRitiSJmmZdFjuFRha8GZMxPQBcHrRMwCMWhicKkcLwIxqYgJgaIQrK4sAzWlLHBOI6qSs6MprW2QKlDqIsWKhAYlFEJIVlaHDPo9QpyC8Fgv2TwLUoPQkqadgXcUusQoRTNr8dZRGomqAiurFfv2DjFGsrRrH/WsReuS1T27aeoJB1cGqUxKayKKpV099oWK02ennDo1YjaZprKtqCAkhahzFikFRhtmsxnGmJxx2yClpNfr0bYp77bX62GtzZb3MqlZZzOKokiE9UvAmFd2fCFzDnRMx0YIEe9DOma2Fzxt/0y6FYcQ89Dw744bWx06dOjQoUOH7110pGiHDh1eFXgsI87w0a/+AUpI/upbf5aD4hIEng3O8KUTn+X+Ox/g1z/461gc9xz9Cp+591Os+ZP45Ybm8ZabD76RH7nxJ7m5uJWCHiPG3PHUZ/nkwx/j2eYp2nKKUZpBO0S3BrwmFpHpcMKhG2/mzQe+n//wmQ9z3B2hKUY0ccLe1V24M5a96iJW20u5/g1vY484gKXhCe7ivxz5NPc99ghn6hHgMBr8gy03XfwGfu51v8wqu/nnn//HXHzwcn71ul9nV7GKzGrKD939exw79RwH913MheYKooiM2eQh7uT/vON3uGDpWv7WO/8uq+wFIl/auJ0Pf+5DHKuP0FuWhLpFuoBwIFSJN5p3vu5dvP/SD/DFpz/L4V2PImvPT1QHcFR4RnzNP8hHv/RxNo5Oec3+69hb7UY5Q5ABZRJJqXC0bPIQd/PHD32Crz31Dbz0tH6CXDPcs3Q/J9QaP3bwp+iLPl60eFoaRhzmG3x27U+48+ufY3TsOFVREktNPRUces1bedvl7+L7+38F40qcjswY8WenPsmnv/JJ3jt5P7dd/R4KBnxt+iD/1x2/zWUXXME/eOuV7FEXJIXouVSiO0jRV++iOoSkgtWqh9F9YtgkSp+UwEgUIhedGJTSNNamLFtTYl2TmszlTrXUlroxEa3OJZIBxCITEyTOBZQyiyIVpbaKVIwp8+Nks/7eGd8u3uecy7b5bR/OWbxzBVsIOyfXVhlULmwiZSRCUlQHIjIKECkrVBrDnHhNY80t6sk07JwFsVUwNV/3GFLJlFKaKHLBEDEV4ihFjElVOpmlvNXhcMjGaIK1Fl2UBJeVnnpLfTonpEJIG8fHmJbTRZxzRGFSUZpIxKwQAh98UtfKpOR0MSJDIEaJ1oooAqbMpTkyorUhBBA6UOkSFyzOpvktpaZxLpF9xmBtQ2EqyMpBpRQxemazhmgNWpe0XuGiRGRiO3FwCqTH2UBZqlTIJj0+WlQp8G0DIt8C85bWzghRYkj5lyEKgrNEIkqADzWRQGsnCK0IwdC2AaMHzGxN0auILuXTojRSFAjp8H7C0gpccP4qk/YsVoAVgeGeFTY2G1aGqwgNdbCgkpZfKrBuAxmHDJZ6SL3M2skJri0QyiAwKOGI0aO1omkatC6w1hOCXZDK02nKHhaCxWOlDHXd5qKkdKNle17uudA0Fq3NKzR+WByLIoLSEKwjBIHE0KuWFhEIz8f8qOts9B06dOjQoUOH7wZ0pGiHDh1eFaTOZ8ex9WeIPZKqkRkex4x17jt6F8sX7sYz45PP/CceePg+lCq57ZbbUAcid993J6c2n+PJtce4+vzXUmBRBB4/+jDr8hQrlw/Ys/ci+qZiVa+wu7efoVjlzOgsDz37ACpAwxRtJOcfvIjyANz3xBdZPX+JW9/6NsLxHpesHKJkQMOEO5/7DB/+wr9hWozpLx/gtVe/ll2ry5xdP8n6+DiHTz7Cv/vU7/DX3vXX2Ryc4KnNFsuEoIZAg6Pl8PrjDPesMDArOAIzNpiywYe/8u+ZrJzhieYhPn74D/ipy3+Wkor+SsFZ/xx6T+CmW27mvPI8VtQS3racnJ7gzqfv448f/E+8+dK38J73vYf/5U/v5LP3fJoDN1zAzStv4DCP8uHP/QGnx+v80Ft+mPP3HyDHdiKFxNkZ0gQa1rlv84v80Vc/wpEzT3PF5a/hxtceYpUVHjzyCN947DBPHDlMezAg8ThaHBM+f/wOPvvIf+Hh0w+ysq/HjTfdzPJwidG05tTZTe5/+m7WT2xwzTuv5kJ9MRCZssm9z32F2b4xdx7+Am+6+lYsNY+cuQ9/oOHrm1/j0emD3NzfRV/0EzEqWFxBJ5XoOZnSv3BICZqKqthFVaxQ+ymEGVJGXGwQaEyhCD7gXIspdC46CShVEJ3Iqr2dre3Aoo19nomZiK+wKAcKIexojHbOLR7PC4bmn/3eGd/tGH/7++djLFrqo1wQ0jH6bYTo9qZ7EskZwfsmq+JSS0yM8+8Q2YKe1JZzhVwIESk1UgWkTGrJ56+PFCJVymVF3VxxnAjfSFX1EnFmSqpC09iUnyxiKgiab08pJd6TNcrz5fCAIubsCSklCElw85gBh9ElIXiCj0il0KpIGcTBEnxSoSq1pZq1VhA8tK1FSUVgvv/A+VTKFIJf7D/vc6ZkCAsCVylJ8EkRqrXBhVRIJYQgehAigNKE6GiaBiEEWimcnxGCpnUWUxikSsuZLN4VzkacTzmdRhkQHhEsrZvhgwIREhHrJLO6pSwBBda34NK6a1Xi2xqIDIaGXauG0WQNWXhmbUtZrTCa1Sg9YG19QgwWU8DS8jKbozVUTDmewTkELUVZUlZJUdnUHucERvdwsaFtLVqXC8I4kcZpDhpjFvO9LMvFvC2KYvH4W2mHn7/nlRlf4J1LUQ3ERZaujBKj+wyqFYQwL7DIz5Wj6WenEu3QoUOHDh06vProSNEOHTq8KpBIevS48fIb+dSDf8IzPMVBzqOl4a7pnZyZrXHbre/iyfAkdz76OS467xL+m9f9ffaynxmb3HLobRw+9iTXnX8jM8a0TChRrA76DM5U/Mrrf5VV9iJRmcZrGbCE7hnevf899OjTZxeH3p1Upms8zW/c9yQ37X4j7+anWDp4AEfJjBmfWvtDPnPPJ9nT38MH3/pLXLH8fezmAI4Gsy8w5jQfufP/5ZEzX+Ub3MO117yGx79whLE9yS5TcZYzfP74Z5mOp3z/9/0ANZESR8sZPnXko5w4dZzrbr6BRx55hAceu4ND+27g+qXruZDzed15r+Pxs9/gRwc/xRIHWWIZihmni+c4Yza5e+1+JvWMa6pr+eCbfonf/8Tv8f8892954raH+fxXP4dqenzgDT/POw++iz4FXlpk1AgEAypqznKUR/nQZ34XNSv55Xf8Krec9zYKeggMrz34/Xzx7Je48fXfR0TT5ralrxy/iw/f8e8phxV/45Zf5aaL3sCQAoFEUlBfVvMfH/8QD9x/Nw8evoM9V/4AigHPTY9y9NhxNtQY1R7jIe7jCi7joRN3MRYTVGH4ylNf4JrrrsdQUKDxOYs0Jzfy3aIxEhGU0Fx39U08+sS9PPbMMcqlgigbonVIkYpwiDKRQdEmaymJLBAi7LBcw07yb3uR0Pz57Y+3vyeVt2w93mkj/14ZX2ZCEXYqiJ+3jUOiZcR8bLGTPJ1jXvyklCIKmQrIokBkoql1juAFMSbWPpUyJXWclBCCQyqo65qiMMRcwNVmsi9Gn4rlRGpcb5oG51q0Tlmj1tZobXKDffpO61tyZGniYyP/P3vv/mTJcd35fU5mVd17u6cH8wAGLwIDgCDAIQgSJEiQIkXqQa1WsihqLclar7yybIcda4fXv9r/g3/bDW84wuEfrLBjHXKsd6lYhUSJlihRIimuSBB8E8SLAPF+DDAz3X0fVZnHP5zMqrq3u6fnBXSDrG9Ez517qyor31X5ze85h6YxU2QRYREaCqcmbU1KWpFEcIngPDQaWvPlvtuBug5UVUFZes5vb6dgV4KIY/1IRR2Uuq6pqhH1IiLeiGhTyOb2izhnm15OFBFtCczpdMbR6gh1XSMOgtZWBkjjwqE0EGsE23TQ6AghMqrGTGdTnJbMpkpRlaAhuZ8ocFTmFCQ6YpjhC49qg/cuqYYLtrameDnKqFpj0US0UIRE/Aao5wtCmHNkveT48aPAJt6NiKGhcCO2thyzmWM6teBRDnASOHfuApO1I3hXEuuuv4pfcP2pdZ599lW8myTyWgjRJ0K6aaO179bHgSVisv//Pom/F/YbQ/ul3/fB2x+3eRPC+5KtrQv4wlzBhNDgpKIOjhPHbuW9932AJgZGO7jP4pDM4AMGDBgwYMCAAQMpOmDAgAOCp0C04CP3fYTPP/qnPPz033Pm9Blq5vz1l79AVZY8cOx9/O9//b+xGM35hff/HELkuc3nePbcj6iLOaWv+Ox/+Hc0kxlHign/5Mw/oToyYls3+crLX2Ly2nW8+sLrnNM3oIQ4q1mfH+UTt3+ST73/H6IUHOUUDY6aGr+5xhtPb7Fx7HqOcJI32OIsL/JHn//X3HzL9fzzn/sfuIk7mXATTkcUAlv1BdbKEb/xkd/ie5/7BjOm3HfdffyofoZvPP5V1s+UvMZr/Nk3Psc6x/jEsV9kjSNss81Xt/+GP/7qv+X2O+/i0zf9Ix646X7+nz/+Qz7/zc9y088e5wgbHHFHmW/NMQ+eIwR4LrzMlx77It9++vucPn4X947fw4SjfOjoxzny6XX+1z//F3zxG39JEMc/+tRv8JHyYxzlmHlx1SmVrCHR4byjZs6//+5naSYLfvcX/ks+dN3HWecYrpmAFmyU13P9AzdRE3CURGpe5kX+5It/zLGjG/zjX/mnvIeH8EyAgMdTMWHGeR66+0N89/v/gZfeeIYF53EEHnns6/im4qMf/Djff/gHfPvFh/E3LXjx/HO867Z7eeHpl3n0le9ylhc4wnEqdySpinsKUTWfiOAOlB9VBcRRFddx8vhtPPncEabbr1CNA4vFgqocWURmlKgNGhsiggZPrJWy2NM/wIBrgL45fN+XaP50OaDSjjbo+plGIYqpJqOaUlRjRMSi1xtZlPqCShd9vvVnKkv3zj5SRbCgR1l5iqlECUZWtkpS7RSvIoo0Fq09RkHdzjJ15FXnyzFo8ncqApKC4ABRjdBUBaIQmkjwAedgNDYzfhFJqlqHakjBkGJSwuY7JP+t7Ri1vy6Q1c52UY0oEZVMYoNFeosgVi8hEbtCpA5CaASSmpXGE6ISQ5KSqxBV0GgEs9LgJAVu0hR4Dmc5k4gk4l2DEjVC6g/eK0Vh9T6d14hTojrmjTKbK/MFNEGIQcytsghFg5GdtVCNHIUPIDUhgnPKaKQ0zYKohQW20xINPrXD4fGPvIrsU3TJ9y4debpYzFlf32C6dY5RVTAqxhSsMSpPccupO6ncETxdsCYl9DY13sKCDBgwYMCAAQMGXAQDKTpgwIADgdeSo9zAnG2OnTrClx79K37l9K/y+ObjzLa3+djPfIyGBee2X+eC2+ZffuVfEF6qOb52EnGOqhhTNSNeOPci06Pn8YuSD535GbbXA28ce4M/f/xPmLy0zrHiBK/PziGVMBl5ys11Xn7lfprgUe9QIn5esDE6xqhaIxYFAcc53cRJwyPf/QonynV+5+d+m1u5nbI5QuWEGBooHZSBKVv8zQ//ls1zgRO8g3fyTr5YfpnPP/YF7jpzN19YfJ5X5i/zzz/2P7HG9SiRl/gxn/3mv8HfWvLpD/8WJ7kFR+Tud93Jc2cf5cuzz/Op8WdYLAKzYpu/42+ozv89Tz/5DI+dfQptIu9aey+/+9Dvc4KbKZqKSbHG5MiIf/ab/w1/8O//gPff/XF+sfyPOMFJCjwBRUUIBBpXUzHiLBd49JknuOOdd3Pvde+nZAO0MLLRgdJgIUQs9vMbvM53zn2VbX+O3/vw7/M+HiJSMmLEiDLRlxa7/rvzb/H89DnuOn03joLH+B6PPP01bprcxC+d+hVePPUy33zqYS7wKrFu+LW7/2O+fP7v+N7zX+Nxvs+NnGbEGoHQESsqiUg6WEIUSCovYSRHeNcdD/DMC9/lqRdexxeB0k/QxiNigUViXCAu4l0BYtG7Y5gfeBl+MtEpSLM5fRtRXjtz+a7y0/krbeFEW9LTCD77jBqTqfvyHz01HZlIjdqakGc3AcQILpnZE5BgZKpGTSShpV8UDnHLMrt+AJsYLUBTF1TKyhwll11tzBOIUUDE/i8RccmHqCuM4I2Yn9fCUXjHaFygMZm1qylfmwihiUY8Iuwwr1YsCJsY2WfiVDXvujlQmioRpdFIRMluXUUx1wQSrX6IQHZH4IixQaO3AEnO08Ss0KUlvqFGfASxsabRyq3RGwGrmtSpDUpAopjyVxS0IWrDeAzVuKTROSEqoiWLxrG93TBfKE2UpO51ZhquUAclNMnBsAoyEsRHNDbgYTzxbG4GVC0gl/OOEBIVf4jHv81d5nt3lcRUVUpXEhY1Tku2NmvWiiNsbkbOvO89vOvO91EwwbWq0Gg+fZFDXeYBAwYMGDBgwE8fBlJ0wIABB4cGxuUaZ971Xh7/xuP8ybl/x2OPPMmJtRv4hRt+GUfBnSfuYTbdZttd4PoHT1JNKiopuW7tGDdObqam5o++/v/itsYc4wTr1RFmizn3v+/dfOhjH+UkN+BwxETVjdjgDA8SExHi8IxK2CKw0AWbi00isC5jZpzntbMv4kZQ4VkQGBWebbYRB9tsE1nw9Qtf5RuPfou7T72Xe3kAj+d9dz7IH/3gj/jc/E/43uPf4uabbuK+U+9hgxGv8RL/5qv/By9u/ZiNY9fx99/9e/7smT9Dj005J6/z7BvP8DeP/BWf/OinGa+v4euSz3753+LfiJSjMefHNZ/6xK/wmfI3uJXbkAhOPE7XUBGOcYJ4XjldvZMJG0yY4CloqFEiTYr6WxN4dfs8b9Tb3HjnOwgULFCcRLyvCcyMRGGbQOS8ngOpeW37WUI547qTxwmJdtmmQThCoOECb/A9vslf/e1fcNP1t3HnDe8mUPDo5g/gupoHb/0Yt3KaO268i68++jyPPfoY77zpDO/jQaY3B5544zv86MIP+ejGLyX1mcForESIHhKIgsqI07e/m3tffpBXX3+eun4FX2UCRUDqFIG7RpwgGul0igMOKzplW6fI1GSZLrL8+15MT4wxiUe1913bqN1tP1DXkkcaIWjEeyMe7b7Syuuyn0anjkinDDUTfiHGZFuf/ZVmcvOipXXE4Ex5Wdi9VSQRpsnMPlpE+ssVN2pijS0vSf2aFLIIiO6dYGfeb4GuVJwFUwpKUyuhUcSZojRKneq6JmrEizdCVIVYB6KoEaUaUHWIVDgVBEdkAa7GVwVSRBahxoknqKdpPHWjNMH8t4rP6t5OBdw0EddEygaKIuCyIjcqo7JiS2dIdrGA+XV1F4+TdODIfkhD6Cs8pf1r6kjpC7zzrFVHef3lbe667T7uuv0BNsbX45I7lYxWMX0gpRkwYMCAAQMGDNgdAyk6YMCAg4FEFmyhRO6/8SG+UH6Rv3j0c4R55J/e+99zijuoGPFffOSfcZZnmbLNBaassQ7UQMMTPMlXX/gq8ZWKX/3Ap3kHN/Pjc09yanYT/+D4r3E7d3OUowRqttliyjYv8jJfeukv+MCph7hbzjDmCACBC0yuF7SscSgTHRGk4PQdd/DVR/+Cz73057gbT3CMc0y4jimbPM+P+PJjf8vfP/J1bhrfyn/9C7/PSW5jg6N85M7A//f85/jLv/0cfrPk137u19mgJPAaX3j+D/nBq19irtvEV+Hri78jbIOer3FrgWPr13PuhU2e15c4edMpzr82Z7JREqZb1PEC0wixFF7nHGu8TuHGQKRgwoR1SipTmi1GjBnjo4dEcCyYUzMn4lhjxNraOluyzSPPfpP77vwYd1BgRpBjAjXKjHO8xN8+8SW++d1H+c8+859y2823srW4wGef+jf87J2/wBnejafgdV7nOX7M55/8E77y7a+wXhzlt//hf84Gt9Iw52s/+hrPnv8x/9VD7+d6buSdx+7hW/NvQb3gox/8BEc5wd1H7mEUxjzzox/D/UaA+mzui8eLOxyragViA84RA1T+CO++60O8/OpLPPHMw2xeeI2qskA7IkIjgUiTCJ4aNCJ+MJ+/OuxFjhvbJLLsIzHDAhH1yThZ+lgiOCX20lsmPjNhZ5+75C6ZnFsEdm1JJqCNVo/kMjjMHjsS1UjNJl2Xzc0lmZqLumT+HfBkstNhVuAxEakhne9MTRodYvbe+JSQiqTrkvpaLX91TIGnguK9swBOGonByFnBIeLaO5tgM6lxxSelqCCuMEJSBVEhINQxJLcDdtyuyhtUZj4fnZGmUc20PRNzMaYgUY0QYpnaUXFStIpTxBSJGoWo0NRCLCtCjOB8677A2qdIPmFDcleg5sfUNdR1TeEK6qAsFjH5LhUL0iU1EiMBMRUsgrhA1IYmQN0EihjMJ21U0BEWRcrhC0F8A9ogznOYx3+MTerf3W/ScvOOUTmiXigba8d49cVNbjl1L/e/5xPcd+9HcKwbeZ8bpjdUh82gAQMGDBgwYMBhwkCKDhgw4ECgRMqyYI7nNPfy4C0f409/9K+544bb+fjpn2fEBn7uOTmacGH7Nf7gj/9PzpZbfPgTD1FvXuDxp3/AS7OXeP2N8/z6R36LT9/466xzhKPuGH6r4NvPfI9wvOCFJ19iurjAi5sv8uzm89SzOe9Yu4Xj95/kXbe/G50HxDtGbgShYnp+zpgJulDK0YQztz1A9Z3jPP34S/wvX/6X3HnzPcxmkTe2z/L64kXG4zHvOX0/n3not7mV27iOk8jccdv4Tu69+R7mz1/g9hN385Fjn8QzYso5vvjVv+aW227hdz70KViMGBfHWHNHmTBijOMCr/Cv/q9/xRPffpLJ9RssXlP+20/9dxyl4uFnHubrT3ybb/zlwzy5eIKbuIX7jr6X3/zY77CIC6ZugaNipGvoLDJmlIKjlDQoX3vqazxz7im2z2/y4O0/y2133MzP3vMxvvHDh/nDZ/5v7r/9A5wqj3HdeAOncKE+y1OvfYevffNhKnecOZHbeBcffOdHefiJR/j297/DfWtnWNd1Xj7/EmcXr7IYz7jnlnv49Id/m3v5AAXrvMY5nnz8GW6+4TbunrybkjHvW/8gf7r1Z1Ra8MDGR1njCLdt3IbfKjj77Dnc/TlwE0Ak4giAz9ayBwkx81hxFbFRCl9y6sQdfOC9nyQ0yuM/+haL+gJazxBf4wtwhfnXy6I/U/QNuHLs1wn2Ob4agGbH//o+OnuKUIlm6q2deb2dkn2E2rXOifneFFMWeu9pmib56UxpRmkV0ObD0wI1aayNiCukTd+1ZuIOoiSvoYnYVIs9HwOIataNruSfVnEqzv6vGhF17bHQmK9RVTW/ncF8qkJh/kSD5cOCIpmZu+J6vgc6n6KSyhejBV2KwXx8GtGbypBcUFj+kro1B8ISD5rUlc7qoQmKtkGmQvL1alHQA2a6r6EGDVSuIgRNf4KvhKDJT2kvAJEmU3xXFuCEEIx8FXEsamVRKzF6EIdGl3y6RlRc1osmwtyZelIglj6RzZIUpSWxCfjSE3Vu5v1qiv3DimX3E8n1QVIug0OiIrFKhOi7uP/ej/PhB36JkqMIZRYvp8Sy2XxEqRMJXXCYyz9gwIABAwYM+OnAQIoOGDDgQCDYgmikjhvkOv7xmd/jxWee4cz193KE6xhR4YsCiBRlBVVB7ed86etfRC80+NrzwXf+DB966CEeOP4BKsY4So4cOwml55HvPsxji8coQtX68rvh6EluvOFm7j11Hw/d/kkK1qAoQRzCBifiaSb1CEWIBdQU3MQZ/sdf/Z/5/N/9Ec8Xj/P4976DTMacOH49H7njIe698T184uZfpuQIBRUQcVWgQvnMe36Tsz88z0O3/DzXc5pFGLFVT5Ht63nwxg/xD/gMZXWMhgkLoGHKgvMc5Rj3HHk/N05uwseSO5t3cZSbeS/v48Hbf5Ffu/kxHnn6ET7/7b/mueZZ3nvdfXhAXME6GygFGxxnrZwQaRiPHA0Lttnim099m6de/y5hOueuU6c5w6383r2/y4nNY3zhB3/Hy2+8wHWjNcKsoQglMdaEapvTd97DL9//n/BOPghEfusDxznxoz/jy4/8JT9644dUMqLwE+4//SAfuPNB7jn1bo5zikhBxRpxJtxc384DJ+6n4giK4yg3cNf6GSZxzDrHLbo3gTtP3EVoPCVjTExpijoVs9x1eX190D5Fk7LP+2TOzAZ3vON9NFE5fvwEjz72DS5sP890PiVqinaeFKMDIfDmowu0tNM82wItWQTxmBSlZuW+3CYxxqT4ND+e2W+nmYLH5G9UW2KvvZeakjTGiPf5+kCIdavIjEoK8mN+ZwWffGravRBFgrQuJJREMoZEqkvsEVak7qQ4TcpVsXODYn5A1ZkvTWduHyzQk+AigBAFQohJARppFgHvtb1P9qMakn9Il4JKaVvunuJW+r5UFXFGPGrMvwk4qwNLJpvUx+TaxAhfU78KaIHGpNgMgi9KFvV56hBxCqERgtTWRnEGMVCNUhApCmtHldYU3NSnM5yriDGk+qsIKtTNHMUTokWuD0GIFIhWhEaJCM6XQENIil+nJao1TawJzlOWDo1GIuME7woW8zm+gCbMzb/rqhPbQ4Z+BPo+ISoiOCeEoBwZHeXWU3fw4Pt+kQfOfJKSY4TgEAW/6h4gu5EQXVJxDxgwYMCAAQMGHCRE+zZlAwYMGHDZyGqXy1e9ZF95TmAuNU/rD1iXNY5xI2PW8LWDEs7zKi/yHGd5HdAU1GfEjdxIxYR1PYKTkgU1r/Mqz/M4W2wyYkxFRSBSMWKNNdY4wjrHqJjgo6NwI6LCTGoe5/tomGY4AAAgAElEQVSUCKe5kxFrLFKpYvKU+QqPAw0XmDNiwkmOM2aNo5zC6wgVmNZbTMqKminnOceMmjWuo2KdMWO2mfIcj3OMda7Xk5ThOmqFuQP1kYYtYJtN3uA6jnOBLbaYcZzrGXOUNTyR80y5wNO8QEPkNLdxlBMII+bMOc9rnOcNTnCKNSZUFMxYEBCe51katnAEbuYW1llHiEyZ8zTP8QbnKI3OoKBizIgFmxzhBDdwNyXrVJQsmHKBl9jmdRZsMmXKhONcz41MWGeNo3hKFEcNTNnkx/GHHHVr3MhphIItzvMarzCKI064kxgRUvMKzzOn4TT3MdZOcbQQ+++1ohOvjpKIkM2vtUAd1BGci9Rssr04y7e+8xWef/ExXnjxSabzNwhaUzdT6tCkqNwe44YcUeJb+rlz3L7dPi8dRux011t8oNhr/7gcZCkF8hIxEq0oikQQ2R5KDA3OOSOJUnRz85vZM4UnWuTyGBlXJVEtndlsZmb0EZSCoN4s9HE9gjOgNJSFwxXmgxYneClogtIsLFgRxFahCBHnMPPs5M/SS0HdKKERUzgmMlCc+QxdpHJ4SsDcCfgi4Lz5u5xu13hfIqJUlbnkmE3niBubqlVzgKpUbrWAUcjC0qO0ulahKAXnZqytrbG1uTAS01nduzbYkgVaUmnS9SOaKDiF0dgxnjQoCwieqqpY1DPmiwXOrxn5S6CsPMSaGBtEHYXzHFkbM5/P8ZVnNpsxm0c0epoARVERaivH+vqI0dihMsM5Y4C3twOLuYCO0FgYKeusPIE5IQQ8JV4K0IDonPHEc2R93PU1qVjMA6+fP0c1GjFvptanYkHEHcj4v5RPk+Xb/BRSYCpXOibVhKoaM6k2uPO2M5y6/i4+/J6fJ+o6BWMcyc3D6gSrmGuFlhD1DBtDAwYMGDBgwIC3Ep1oosNAig4YMOAqkKMEXypZkVQnvaszAg0NcwA8FR6PTwGSGur01xCJeByCo8TjKPBpcaXp3DlTAgGPmaJKurdd5/EU6bML2hNomDMnk64OT6RTQVnAoTmBpvXh53EptVFSvsbE30UUpWGRYihXCD4FfLIcCjCiwqWI7QFzKaAEoMFIG4diyizBUTBKua1TfmsARozwFIBP9ZXrsWjNz62ljN6NWHToirI93hBZUNP0Ir27VHcWDsZTMsElAkVTDiJNyjNt3RaUyddebm9HoKZhgaDtwrkhJKN4a09B2nTBmVKUIlNZKC71sniVhKaVznrH/kbY7b1WT2wX927lcINRNHMef+L7nD37CufOv8asnlE3M7a2ttjY2GBeW/9wKkTRt/QzRYi66KdGkuLPtb+bJfjy8f3SeVM+++2yW5v1zKO7xpOVz97RHQTOLqknZWQmA8Xt0XMyubd0/7jyAuaI6nv3cUvnAngne1RB0nL2or+LOUldVsZGC0y0V1k0Lpby1F2rdP5SXfudNlCQa03Od28Fpf88yMGFnE9+VqORzThJJFxXJ/3yiwgBxSlG5BbJ56cqaMAXke4p4lh+oth5PvmDzRtwMUaCJpI4lql8tGRxUTictzpwCnWMiVT2iBQt8a2ENi9WD9GUxw6cs75hIkvzOdw0iSBtlZdGihsp+taP/0v5LMRTx8aek14g2FPw6PoGx4+fZGPtBLffcicnj50CCkJ0FK5sy7eDFG2xPG8OGDBgwIABAwa8VRhI0QEDBlxjXAtSdDCjG/DWw4jYDsv0VT7HsDcpevF7qBpZHGLNU089yWuvvUJZeebzuSkPvSlFDwp7cXoZ/YjTffR9DB4krrbqrir3YlHkL5r+yvHVelSRHeb6F7t+RxZW07uc9sj5lxVitQfzqym73kej4P1emu1VcjIFUnKudUXQkaL9E7P5ffaBGlq3AyJmym3uWBXRmrLozt0NGjG/pGCuA1RaEtOyVLTkb4y2EeULl34LpiJNAZ5yWjm97BMzbwhZYCs11wQiiJgv05x+aOz56FyR8iaI98RDTAx63wWmal1IqDIejzkyOcLtt97FaDRpj2VXE6v9ZcCAAQMGDBgw4LBgIEUHDBjwJmBvUvSSFHjDDDTgINF7Ju7VFa+UFA2hTv5GI4oFbyl8N0YOe9fXlEO5BrrcNwMHSopeQQ5W61Gv4YZQbivtlWq/dnM78rNC4l51DWdfqDv7kf1WXmIafUVov3yrTiuXoUjvvE6Rm5WdIjkoVJfX7l6mKNYUSgl1rcuLrjwulUTb66X9vy7ds3s2ro7/w7spqKj5vE3ICwjB6kGyhUZvcbHXRsqAAQMGDBgwYMBhwECKDhgw4C3FxSaXgRAdcGiwDzF6paQoRBaLBc45iqKLSj5fzKmqihxMZsCV4aBJUVkiuy4XcV9StE9I7QYnV6cylH3yvsM8n2U1qtv39hd/Augl1J8SWvN7y0MOeKUUUu1y/S4WC3tkI0Zo3aFqTj8m1wcRl1WmuxCae6MjVdvbZpP7Nup9ImVdPv/tiRwEq68OHUjRAQMGDBgwYMBhxkCKDhgw4JriaiaPlhQdZqABB4H8LNw1CvI+5Efus/uazyuqoY3gbOjuFw+YD7mS4Nf9l4iDfn3ISscrzcfVBf925pX2SqtAzE/uxUix/UjPTJou+QXdocbcM3VknwrYj9eKe3bgLl/9tukTZyJ+Z/T1ley6iwpBV3225ptEdrokWP1uEdt2LV/vt37xdricvcj1lq24PO53yaq13+EmRfvR56FrQzOVL5bOjTHu6m5hwIABAwYMGDDgsGAgRQcMGHBNcbmTRz/MyRUlMGDAtcSuhChcK1J0GXEHibRKKrzVeLsPvwNXil5lAvuRshcnNa/evH2/q/d7O7zm3Jde9Osu97tUUnEPklS7Mua0LQCSfW/vdyUPunxp2vjrp9/e75Bzh6uLht0WEXsdCyEk1yEDBgwYMGDAgAGHB7u9zxzsimzAgAFva1z2mi4vDhMzenVKrQEDrg57d799oiNfRr8NwQKQlKVfUYxm9dUwCK4UB03q7mfevl8gpP3M190+rOMqabn6/eKXL1Ouu+2Pr/bXXe9/MUe8iWBETfWpceW7dr440x1X8r9bATof1nuOnx2bHWG5fOpS0KREKy8lYZ5IRaTdxOgUrpnZXKnb1V0+7eddk5eM5I9TeqcddAfeB3sFWMvoK0OvKujXgAEDBgwYMGDAAWJQig4YMODNxUUWzatL4gED3io4QPbtfVfns7FvYmv8Skci5EjNA97OuNrZ66Db/2ry36ktL4ZVM/MYkwqz9ae5Nyl6yXnYgUsf151ZeA5UFVIAob0DCO5+336gJrfLZ/9+b58I7ZrUtHmqWv3eRyaRh3ltwIABAwYMGHBYMZjPDxgw4IqQJ49M5LSmcWn2iCHgvAdVmrCgKEZAsNXvPiG9f5onoDfbPPYnHVdbf4KZeYpYsBDU7eossI023fv9mpCaB9353+TutZs/yT76dbi7z8K96/diprxvHa7GJ+TVBGm6NoixWap/Vd1Vzbz6e/YJeg1ywOXVX99Hp+v8sVwqLsn8PqtPVz/3yMfVXL/D9+kuWLHv16TO3DFHxYj02ig0Db54k43BDnr4/QRgt3lvN+Xt6nw4uCfYH6t1NGxE/mSh374hmDVAURTUdU1ZlgecuwEDBhxmDKTogAEDLgt50lidPNqXjtgRSPViQTmyRdhsOmU8mSwvWPdbJw4Y8BajWyR1C6XYWGCkts+LtNGugWsbSOSgn74HMAYzyQbsINpg70BOB0+A7oa3u1K0Q7/+VZUQAsUepNq1izB+mfV3KSTixbArKXoF+dg14v0VXL9feVYdnq6gqWtro77D0rdynBzGIfk2w8U2d5qmwXu/EqBsqPQrQb/u8vz2ZpPKV7u8/mlv6/3qzznHYrHAObf0rLp2z6cBAwb8pGLwKTpgwIDLwl4v4S2Z4ZTtrU1efvllXnzxRba2tlhbW6MoCi5cuEBVjru0xAKT5E8A+Qnfk7nal7Kf9j2rN7P+IiClLYo0Ctvb26ytreFE8N4TQiDGplWRqppv0GVSr+ildinYjUx5+zqQ2K9/7td+q9HJL3Zt/7zDsei5FkrPg2x/RwjLpLNzbodyN4RACMGuSMe9N/+4TbNgP3Px/fKwO1brZBcSUS5GaO5FWu6R7p733S/dVVzJ9XtfUxRFW/957gHaNsj/B9vg6QdyU9W3QEl4eEj93XC189ObjbIsCSHQNM2OzaLV9l3tA1kV99OM/dp31SdwnrfysTe7/QdS9OpwKe37jne8g1tvvbUdC4OCesCAAVeKQSk6YMCAPdE3m99NIffC88/ywgsvcPvtt3NkYyOZ7FVMp1NGo1FaTLtdBXGCkaPup3gGOuyLtsOOq6m/KFDHgBQe70vq2ZS1tTUWiwWCqXTs+tgSRlm1kwmIzoR4IEUvBf32EJHW5K11XwDtwl8SOd2/z45ARYeBFL1S9aLktj84UlRVcFK0fbrfHrlNch3nz5acIVAUmQTd+x4XPbZX3a0GSmrP67e3gjTs7/Mz7vF/2F0XcDUk7+Vef/H2z3NQJqPz5kz+62/S9MnqfOzNx+EmRQ87+psN+dmyX/vmc94KUu+w41KeP3kO221+G0jRw4396s97T4yRRx99lFtvvZWTJ09SVRUXLlxgY2PjLcrlgAED3o4YzOcHDBhwWbgYKbq5ucnTTz/NXXfdxXw+Byc4hNm8ZmNjg/l8jhSepSATvUWtqNGlMsxAAw4AKtBg/bssK0JTIyLMZjMqX1CW3jw9qBJCvaTSsaAsrqcUzdjPHNetfL59CVG4dFJ6L1LTe79D9dn/3jTN0rH+58VUpm8drgUpepDo8r9an8456rreQWS3zwGJqNZWjn3rYLfj+d4rRCfsEj0+H+6To9qrQ7fHeT3IKjm6hwl7Ls/q56XiUq+/hPbvj4lV9waqSlmWK/PS8hgacLixSnJn9Nt3te3z8QGXVg+7WRy8Vc+PyyE1hzbdif3qbzabsba2hqry1FNPcebMmZYEHxSjAwYMuBgGUnTAgAGXhb3MVFWVxx9/nI2NDSbraxS+IqDJ7FhZLBb4oqRpGqLQLgpVlhU8Lv5kTz+D+fzV4c2uP1+WTGdbqCrjsjIfowKe5FexWVCWZVLEmXIrhIBzUBTVkvmx4aeLFL1crCp0slJqdeGfj68GATp8uBbm8weHoqio6zr1abekqooxLvkz3Em+RdscuGpStIeLmsT30slk46WY2ffTbq87TNg/P32z6v6YyEHi+n5gs9l8WZbtpsJPK/Z7fhyGOWXVbH639s3kaT+YTFmW1HV9kFk/9MhBd/r1mOe3t8K9xOW+vxyG/niYsF/9jcdjFotFOy5eeeUVTp8+zXg8HoJqDRgw4KIYfIoOGDDgstBXicLyJPLaa69x4023UE3GbG/PaEIgxjkBe7l/+ZVXef755+06WV6sxjYuhHLQxMCbiYEUvTq86aSoCBoa1tbWuOXmG5GoHL/uGF5gPp+3fqrquqaua2azGbPZjLqeE2PyKbpEtKx85t93kDSr5OhPJlYDJfVNgUWEY8eOJdLZt+a+zjlCCNR1zeuvv7qrKWk/zYNDIuWulGTT7JP0oPpAJEYjzbz3jEYjRqMRVVVRVRXjccl0OqUoikQeRBaLRTsG5vP5Rep/rzLt50N0Zdy0jldW7pPH047xdbFx1TdnPyzYv+2rqmIymTAejymKojc+GsbjMXVdM58v2raZz+dLY+nNxWGqy7cncvuORqN2rDVNQ13XTCaT1L7z9i+TQG+F+ffbHfl54b1Pc9q4nd8GUvntj9lshnOuHScvv/wy995770Fna8CAAW9TDKTogAEDLoo+CdFXD03nM2KE6XSOLbAjo8kRzr7xOufPvc4999zDO+98x+5prnzPS6vdPMH1l8XZ2HI3KnX1WD/AfV+Xt1vg+908PfbzuNu9L5bOpS4V8z1Wy52X7vstefagDFp4lutqL097/fR2MWZty3+xa/vn+3RN2OO8i6W1moe9QqH026dfTk3f8zm71dGqh8IQ7LynHn8C770FXCoLCpT5dJvZokY1MBqN2NhYx7kijYtkeqwRXSLHit59G4SAIxJxKB6lABxOjVhTAe2VVFKaYGb+qz1L1KXfl+ssu6LIx1a/96HQquc6v76WF7RY8XlZdOcDLqb7Z0VnrzFUchouKdgEoqIEiAFc15vOnj3L+vo6o9GovT7GyHw+Z2tri1OnTi2Z3u+mIO3Q1b8FdMu+jF37GxLberU6KCzwG9k3ZZHOzXXvllSJbbnauo0gDdF1Fb2zqq11+m2hKeKcU4fidmn73rntgYgoPXcjbs92vTSqxEhRX5hf0SYsmE0XzObbprwhmPkugdmsZlHP0CiUlWd9/eSS64NVSGsZkL+z9H01Hzuu783AVuc+9TebUST69rylNHX3V9q979+fGV0awzHdn5a4zt+1fWVu2vZQXLvp59p+E+lI73Sfld+6gIN7E5fZDDQTnovFoiXPyrJksViwPZ22UehPnDhBUZivWAsS57kUn6jajusifW+W6m1n3bk0DmLXR3vzn8vVR2Fp53En0fpGWw9xKf2cD8nH09jz2hAl0jj7zatLYzwrYXcPeNeRhv3fe+588tySfnM07felgJDEpXEqez4BLw+Z4F4sFsznc+q63tG+0+mUeql9i2vmUzSXMY/X6FL/1zSHaJHafQ83Fb10gB2ukKzeunGTNOfd8V3GZVfve92vN1fu43sp+2LNrlim0ymz2ay1UDgsWJ1HD0cgwcOP/B4wm80oiqKtr/l8vvROMWDAgAGXgoEUHTBgwEWRF7/9YCh5993MugKOgHjH9rxhOmu4/8w9OJSYXoP3IjQzmZX368veOYGO5Mr0U5VellVcOm4v647CiLj0brmQ7pXaAz4xjN3vEdcucPJiKCCJsArp/iGlUaS/zFA0Ysf6ZKGkdMERtf+ib2QY7XGQlZf9tCTpp5AINNojdt48XVu2ddSv30iDLelKpFfuJuWl6K31c/7798iESm6XRbrzCGdpOVAidcqxT7nNbZqJ3FFKNKR6yiRlzm+/nfsE9CrZbB5pjVQEj2pBTGn28+o1WvumvIxSaotUn9I7l9T2uX+oQuXt3u+8604efeIJqiNH0dBQpGXwYrHg+IkTIA0umdY7vBF+RBxNWv6RSE9PTESix1HpOURqAgWNjKkpceoomCI01OKonZESAhQxphymfpAXp9IkX7wQ1bUEZAScOnyv3gG8prGUzuvIqpjOiel+RSI40ogS61GOOYjlIQLq7P4FBVGdkRSpX0nKb0hp2/0KQPAiiEaci0Sx9AXPyZMnOXv2VaqqaE0ZQwhsb29y8uQJy19ecNsq3fKvywHcXCJcNJFmTj1RHcGBIogWNua1wafZRvE0eCIRLzUQUS1SPzFypNExKoJTq7OYylWEAqeCj57gHI1bEBz46PDRtfNQJhmcOpw6RJ3Vj29AlCJamo2DKDbGipjGGlB7CC6iTvGq+BjThoORhEG1Jc1zXWRSQVVb8mY3cksl4n2JxkCjNhrW1zeYzwvm85rQKMWooGkizhXUi8DGxnV4LxaYrK4R75aI2pjYMN/Ok8vfQ7p/Jg9jyntLPmmRxpP1TdI31crGvZvhVPHicNGleTISxfLvtEfqtcSew2uRxkFj9ROrdMNMgpWgjig1SIPX5NZBikTCNUBB0AkqERGbk7x4IsLce7x6irjAa2SeiG9hZASHTG2iwSWiyfLtpCPgd0MIkbIsca4ixoLz588zGpXE2Fhkem2YN3OuO7phQUcay3eoA2XliSGTsattn+vb5pDgGkQdhRp5H3wEgu1fAKhP84LVs8QCUW90sULjlejAaWPzSSI0GyntGS1TnNQ4Tc9dndA+ORNZHIk0qeMXwcaKaoloQ8GUxjXUviICa4sCHyEWSkSR6MxfuURw2U95R7yqRKS3OZFJOicNiiOIB7XxiCiNgEoJBJu31MZpkAJU0rvGCiF/BWiahrIsERGKouDChQuMRiNijK3pd4yRtbW1NnDlqkn97th9K3F1Hohi7VE1dv7UN6gEe/5Eb+2uNu/ndsqbS2067VuNW3rHE7p6a8SOeNU0lzbkJ0xu+0yKR+neh/KzNj+3wCHiexui+a1jj1pwbsntx5EjR9oNhqZpWkuQw4aBDL005M2BVd+7AyE6YMCAK8FPtu3egAED3lTkCNHa1JSF45WzZ7nxlpttbZLCKmUySoigDYIt7D20Ahq/dI4pFfJvHiMkS2hZNKHB01AS8GhS40WIESKUStLiJeIuXZfDPrmkBvJqC3ahRpiDBru3ducKDQUNaJPSj/hUhpJ+Pm2hLNqlm38ryURgwBO645rLna7F0rbzmkT49e8R7fd0bcFyPZUEShr7PbPJGts6z2uIVgmS7lcAFVDlttFMtAY8tZE0EQim+HF0fz7fr63v3E4RT01JvZTHlrxu75FJ50iZ8tI3LDZCdA5at22TF185r8QAIbS/ow1oSO283EZ+qZ4jLim+HDAuHbfccjOvnTtPUIixoZ7PGFUT8LaACql/9hEF68hiaXbHU6+WpAgUWVYga9ep3W7kiHRbCJl8krQVAD3iPd07SkcEZLJFeueJ2u/5+jbfmPqzJbfSMdfmK5GvPWLSKYngpP3eqxEjEFeLk/RWACGVezKZsLW11Z6ztbXFZDLZWRe7om9GvVp/aXtBdpzdEc6yu3rRqXXQTDhn8jhjh2pudZOjpwiMWW2qicjrqyhFW+JAeznMdRkzEau2BeTUjhlRYOThbmKp0Kv5fNwtfU+KxkTU2WaXS8FdTKk2nWYzbMf29jaTyXoy2fWtD9K90G8NSePMSPfl8uXtKcjjullqGxs3iYBTScRlX1aWFIvpL095/bLn/mtjMxOBgvYDSKX2ygrBnS4RXDpHQPMWT2+cqyO0QQPtxygOjbt0LjoyeD9kJWEmSSaTCdvb2+nuynQ6paoqpFXtprHsTXHdlkPiLmWiPT/XY7sFmeoozyM2X7sdYyDSjQWX53NNjwrJStBV1WxXB9nfeJeuEiUR/Ul17ZaOZSLS3iw03XznnLp8r6V8L52X85Lm5d58G9FuRknjFJUVv+hXh377ishy+8bYuq/IpE++BnaqC68I2pvz0xwUpdtEzO2b1cD52QusWEakZ0773LFxm7u/jf+8SZOP5z6X0+tSy31D97Q1ucTirQRVysGrbH6bXlXaAwYMGDDgJwsDKTpgwICrQg7KEULg1VdfZX1M69Psoui903saHDV9gsHekRuEOpGLCZJNGhXBIt63L9niQOwlvEhLmoBr3/I78rVg1+lPXStB7CsMO1O+fFm3kOve5Z0tmLX7PSaaMJOQ3ZJrufya6bx2Vd9bDkq3GDH1YWeK5hO5Bzm/3sqmiQh2gOstSLNVomQlbCIlTBhkhC6mNGzaNGOXXjSlk9GlvQTTv5kkVgf4ZVPDVtXXq+6sBs4ZsLbu/2KKvlz6XD9LVMNKQ7iVQ/nwXg+7vLjMXfbY0SO89NJLrT/d6XTKeDzeM5J6NqtUzAzda6DQOVWs8VoTccxlwtStsZAJURyV1pQ6JbhIEKGIjjKa4tUlU/wgEERSv7YFZxFNjahZXdgSSrYYVTqVaGvyDWk0uB6ZnepEaRemmSBU+gvUjnASzWSWLJOm7UK3T4X1TPJF0UxM0Wch7dy1tTU2NzfbRevm5iZra2t7tNZeiKhop9LtE6EKjhohYOrrkiCZLO20yZLcCIhCcFaPq5xWVoKaIlYJzogalwjP/iK/TxJHl1R2kk2zOy1kFFoVqWvZ62jqrB6JYOPO2tEIqR5pk3eXpNusWCXBlr9lJZ5lsh9MKZMw29vbLalw4cIFJpPJ0nnOdYRKJk4yaRvFEaVTkVq/zDkrWlIwUKEUeHV4tU0UZJ7q1VFLhWpJGRxlk+pes/qvIbjkEzUWpsJ1y7+5NFc13n53scDHAiPYwvJmQa6zTLT2fo84gjhEtZ35lIKsDndpsyZmGke9tanUaaOs6MhUadp62sf6t1W6ZWVgHiuZ5Nnc3DRz66QadK4gRvCuJAbasqy6aFjycaxZuVmAzMBNTTkbx90p2VaiR6JBILqQlIVQBqiCjYPGORofiW6eFKIOiSNcnBApaXykcd1GS5+odCptHydtFmp6ttpmYB6z2JhQh7oF6mojrmMJ6fqsGLb5y6xAtE/W5vumgI8tka+dWnvJzUGPNL0WyO0LtKTohQsX2vbd3t5uSbz+ebAfKbrbnNyNUytjVnA7gos0Po8bU8CbixSlcZoIbtfOf4qpPxvpnnuFRgpMERwpqWVEIzbWixipYoPXhc1tiTTdpUaW/79LwDTV0CP5L94Wq8H78vxWVVVLPh80ftr9xg8YMGDAYcFAig4YMOCKkX01ee9bv1hgL/t6KcQoZGlfSxr2FQPLasHYnt+RiAVCQTaFt58znRaAZok6gCapkTIhlO8X2zsty9uyuV8mRTuyoVUlLiHlWLqkbEFn94qpJKuI+bxeOjtVdpBp0BYaW/rUQVoktvKMluSyvEZwsSV8d538VUGb9n4eweMwX355ldjlsaXXtFOE5fKE9n/db6tY0g/1yLJlhVDSn0rRVnifDLbMCqwqyJA2h7vrtVxrfgWtCBiA7e3t1nfubDajqqqWtOsHuNCUssryXRwBYWELeoHaldQyoZEKM8dd4GnM/B0jGnx0LTFji9c+kZFUuUlp2CracvEz6S7LJp3ZRBI6ZWdWuOVrHB0hmhFFjSpMfi9zS2XicHlxHVtFY75PR4jGdhFrOrScVqdUzGaiGdl/3qUsFrtyA72RoKkuvEa8mpLcTKU7fXMU69embnI49e1RIyv7hTSyOhPEmbQMrqtv31vAt+rING8EMWK0r/YUla4eEyGaiecoDdlvpdWpQ2Imi1wi6ZYX1C1BmYmASyDd+uf3CRrvPXVdt/19sVj03KVoSzC0afTaHjqll9D1O6XfN7r5TTA3H6LJ3QYIFkYAACAASURBVEY7lvKmULS2k5DGmesp3fO9u3Ozgq2vhl5VkK4SRg6Swq0j9Y0YTU5apEDJ/aNJ+Te9uUZJm3oNkYKw4pe2q+NO4defKy+GTIj2idHFYmFqwajmY7QsWxPhi5tU7w4jf52ZS0to5yTFJyI3u6EA0aLt/0iDWTh0/TQr7rt/0/GUXqQA7Yj99nmfyXyVTrUruZdEotg2p9eeC5jexk23wWH9S6Ps3KBIY7HbErLfNI07SbVhRtv5Ob88pjOR3bl7uKyq3oHcrrnt8ntU/q2u69atSD+a9rUm0lpFZ3LzYYps2vedTtmcNtqkeyb0x7mN7Zh8vcak8nZpU7tZsizYs+5a1XK+Z/9NJd3/MgJ0Xmx+e7OR3xku9rfXuQP2r798zoABAwZcCxxOhyoDBgx428B7D6FuI+MqSZy43zvrDrlf9/Kr2QyZgm7xGkCySgpIfkSzcjArS0yiWQINIjPAJyUMKIGIqYgyIdqjQ8mBOnLWjXxzfUFZ62c0JZhIxgaHs3WUksjH2JGPrcnsTrLTYHo730tzRzUpID2ioKfya/lAJZGHWSGYy9ak0peo0JqOZ7WGZhGMNEbaxQIvmE89SKudmJmdJQVmp+KMiWQyRU53PPbPsnImBly0sTJpF6xE6HwQWp1BkwzrvWS3ADVeIsokVdcKxdvxwq3fU1k6aO3Q992VrYEVWl9j2bwR0gI2pyBCCDH1RwUNqX4TXa9q/i21BlWCWr0X2thLvCqK0mB++YxT0LYtuuV4JumD8dVaJD+tiirJpJOWKDefmhY1SlMLq4CLdWoJG1Uk326gqCiRkBa3toUQxNLXaCaqpsI04k4RFCuDKedim82OLHBJKR0S6ZIWL+oTSauJMDW/ev12yBst+y92gtUzJDUxuKioROqkYqxiQDTQJHW0JDW6Od2ICHUiUYpUz51KN6ZyCopqY+WLkoickPzxZfVcolRSmXLWNRGCuXlDIlaIVs7YjmOSebjNcyohtbG248PS60z+VVyu2K4vx9CRhf36Wwl8lCeh3L9zAD1VpWka+nDOzOvrul5SWzVN8q/bmxOdipXfGRFuxfPU6b5FNBcXQYQg4HSe6sPRuJJtV6I41mojtBe+RsVUhZ1vQocPHqdQO1MIN20AprS5luok5kZIBW9EyeND6MahJv+QLlq7alIDu+SIIJBJ8wVoSOl7IqX5F9WZzXt6NFXaeSPWYmXTolh9xGzufYkL+Wzum8mxPFbagGOYG4VQN60rm7quUekFOeuau/fssbFLmgOcqhGiiaoNBKDAxzL5P7VOWhhTZvOMZJ+RjtrZeC6j9W8fWs+3ZnWQxlOZR5WCqmlunUachmSRYJsFgUweB5upVYiiONsJQFMOc1gzjcnrdPIFm6Y4RBKbm7ZNm26aAbKOXuy5FRVVb/22DWpmtiWqi1TbuX8ltaLu9Ty/NORNobyxXNd1O976mw55PszjNft0vySLnN3u2/sUDfbeox5xDSExxMYzq/mlFk8g0uTAVrFI59imgWpBUEEZ25aSbOO0wGkJWiLJKmIhE1BHGRu81u0zv50ztbfZp+2W3fLmT9p5WX2q7wbnnM1TiXAG2nks1/+biUv1DbpbPgayb//6G4jRAQMGXEsMStEBAwZcMfJiuq5ryrIEuhduuYjPuZ3IPqbalElsT081EFuyKwfa6d9Q2t+7F6RWZ5BYvOxLsr2ufedKXjF7bF/WGvYEKT2lW1/p0FMjLrOF6czYCZlwRuD1VBg70F6/0/xtVTfRYdWUzC0dyWpLXfk1q14C2ezaLSVn66Ok1HRuqW6W8qF0TFC/CDjM7HI5t9o/qUdOd6lmktV+DckZQg7gY9f1/DzKXjWTVVks5aGfnS6iuf1FNVJ0sVi0x/NCdEnZIRghSvYtaMRhxFE7byRiUpZlH7ZGInY5y8ql1kw7mQTmc9oozGJqzND2wa7t+tGD+/1AxYL0ZKVoP2p5/7ps3pz/TM2TFZCuVTu63jWmpIy4GCAqUbUj8aL9SVLELfdz6w9WlwERbQmBjD75czGYKq0xRZ6aAi0jOFLgo6RC7NcLK+OY7AKAtv26m2SFdK/jSaaONClkc/12bgZaRVNWrgpJxWvkXhdd25R4pjsMnX5Se71E60S6C6hH1RPTvXM7w/LC8HJIt74SMfd1YEdQvf4YyEq2Pmx8dgpBn3wLBjHCMziX/CFbcJvOfDaPT0ekNLIxpeO1wWlI5vTWlkVPat/VUkfKtxHRe3+ycp4pdvvjIiuBSe4RcupdP4mrc/WSEjGmjRDrd92GQn44JcV0Su9SlaKri/7VsZLJs6wU7Z9/SYRMUmia4lNN+UrnMzUrZpf6ec4bnQoX+nNQVydOswI+h+OJS3OvrmyG9jdVMiEWpUkBjgpcJPn7TW2cCOoOy8/UdlOnVZd13y0nNuK8dpuESmHm9BoShdufW5fLt7uf1ktHfyypKiGEdnMCujHY9zvaV5de1b3TMzcHPstKeFO2m/uLPI5tD9MlJbdd77W7zvqCqaQVR6GBQmsj3skbQ3lzR+jce8Q2D6twyb2H9g+mzV7NrmEuQUnYr7Ncl5lgHvCTg4EYHTBgwNViUIoOGDDgitFXKuTF9KXtjSckYjKkJUqRiNHW75fJFWgXaBGyVWvAFIf9+xmtECmktnP9CMUTXCY5Q/cG7nqmXIx698u/JX2JYsrPfFE/++n+kgmZfF7yfVdIY2SRNCAFZbuCjIlwyVh9Qe/5Huz5OV1eSLuuftICX11SnKZ6cnnhk/yhFtSpLpOfzmQi2CpjdQSaTY2z1soRKJeIX6FTYFp5UlnU06pZASh7eWfH8tKTFSd1Usn2/IcmAjB0mknLg5AWV1V3G1n66N0p0ed7vC+36psGXGpCkU69mFVxIQSkNH+xmtRlffikPgsiNJIW1hKp4oIixtak1tPg1L7Hnnl8yKRZr3bMr50nihFC6jpHEDmoyU4TxBy9NysDM2G7WvOu+0WNPO2f1Z27/EuOVp1dTkhSnDbOonv36BojK8W8eEq0MWK6y1561phtW7By7KILHcnEOXTBb5peAJCOgPIRcNEUo4kGcurxKVq20KBSJCW1JwcTi2IKcKdFMu/um7QnpWfbH23c5U646t4AaCMrO3VodAQxlZqXGYIiWmLRySuUBsc8Ka9cIn5HKErEAompuCUyanXubWtP9pi/Uv+v63opoA90c3s7r6f2yMSpS+YAeZ7Mfjet1kMKuFOk0HIFhSo+BUuLMraI3xS4aIo7D5Qh0nil9g3RNZQRnFootyiOUTAS3NTAuZ4dUT2IUqjdt5FIzBHGU78gEzOYYttpd05M7h18IvzVmTKYMLK6d6bAjgiW00hWOouAxFEiYGdJfFl0pGlWb2P9RFRwybzYSMW9yZl+IJ7cVv1NGgE0RkpvPidjE7CI3UkJt9Ih+oRmamXAgs2ZaXvVnSihNUvPJBSt8tLqfeGshqvGpeB8yT+lmIsakg/KUYMR2y6TYInwzJuOsQAa1JmS23zBxvQ9ouoR9Tip03WZHEskvNJuHFmZRp2Zf2pfsosASM+32LmuiDa31umRWqVhPfemah0Hu0/tTRlb9DbkpN386LD6fZUAz99X27dP3AE7/IhmVXeZXCbsjdVj+Xmwel5+z1p07zFS2LykCsxs0ygRpUGK1kWG00ipgSBC7RzBCUVUCo1UwfIwdwt7HqptmBeRtl/13bmszkuundOWy2G3ThtEK2XbtRaSy4HV+e1akMrXCoclHwMGDBjw045hq2zAgAFXjGzCVVUV8/mcoiiSeVn+59KweqZkhU5SmWlWKyapT34l3vnqn5WYmREsW9Igkky/WhP0FcVjIg57nGlPiWirpOwzTXoq0+UFUE+xqV06+de+P7J+mY0o6ZRNXRqrU3QyV6MXJTkrPKUjN+m4plbRs5q/VsXWy4Mh+e50y0qYmNPtpdMpMIU+7emT31ZbuHbXCMvLmSA7F+ht/ulIDCNh888NXcisrow7e9vuC6v+3TpVXPe7AIvFgvF4vKTc6ZvcLS1kWlPLLoBEEFOKSqKE2kWw9qPMmzIupsBAy0qsrv2dCq1ZuzPT7k6R6NqURFkhWWJS6mjqLysKNV0m1JZ8+fb9IS6PhPaeprAMIEoOoKO9/LRqb+h1+qURt6R+atulp1q8FLikDqQlay0HLvnyzEowp6S2SarXrFNTy1cEGpcD6uRAUamft0SQES99n5a0peyim5NIwlb5m0iUKK5VWpm/1hzwLeBkYWSNZGVq0ZbDIs7HpEzu92zXmzOANt+Xhr6fwtwGmXjL6sP8mf289k1Sl/3/dWPQtfWVlGjEpd8ych/ObkWc1AgLU0VLDipn9ek1UkQzq8+R6WPPtUDus1G69rI6ot2AyOOv379znvJ1rjc+7DrpFHHSn8f782N+XqXgWJrHQgRp0qMwP3cuvYH6dd03mc5tleei7O6jryjcn2xJ4zOpoR0xNY7v+pw0FvBLzBt2lLzpkDTwzshqIbbKYCP1U6AyTAXvtaGMjSk9ofXf2s0TuV+kuSUdt3RcO290VGSv/XpBsZbGQq+q83Mou/XoiN5MUK5sNub/tX22P9ozmc1ljbXdsNq+eYz1x172JQvLY3RvUnT333dXY5KeG2pm89hmj/kVFaKQzOlzzbtWxW1jJpGMpA2h3tjp/F7Hdhx7Fng1Fz1BdmpyVgPbXS1W57fsYmL1mXNQWB2jgz/RAQMGDDg4DKTogAEDrhh9NVE2sYwkNd8lkRoRQk1Q35IIzXxKYijI0XwDFVnY3sxmSxNXUEBqYE6hQBAaCnvpXgAhR+cONJTUuETamkKsrrfb1XxrLJtJDzVKKWgv6E1Ii7j0Th2CmU02IS6zcw5QRRA0KiFqth6jaSKCJ3v+jAu7n4WGshs39cLSakicYwStyR7fYq4/Io045slM0ZODtPR0gaoQF9AoaEme+hfAHChpKJiDRuJigfklTYQdCmr0ZBM6qitm9VswjW+Inhzkqp6awiQCdaqTUEc0Wt4cWH205SiJi/4i3ci4EDsSKEZNVSqp7hPpkPzIzeoUzCeGncvCdp2xTMplU9TcVWPimLMfv6zkyX07L6has+OlLp4W7nlhLhHCjFHpaIJSB4hmV0vhUr6lIEpBo5GiMMWSw9KNTqhjsCBPdUOB0miDeiNHJArOl6gKo7JAQ03TRKpqzHxWUzhP6ZX5Ykp0noDHC4y8Kc0CAj2T6bW1MZubmzjnqLwjNAuiCguNdn4IeITY1DhR23eIAS8OKUc04pnVndl7P9CaQ3rKoN3J0FUidL9Fq6YFuhQeIZhfQhdoFAoZERozZW4kGKkcAoGSYnSEGBpcnENoMB+FBU0QpBKiBAqpkKYg1pGy9NTNFHEBXxbU0UhmolCIgxAR1wvYVTcgHld4cwVQz5mUFU3TMA8NrhrhSlP21fWcQhyFKxMxG/El1HFBWRRo42lqoSgqnINGpxRloFnUjP2IGEF9QVWOe4SJmf/2zUPNPV/aKMotoq4NcpVdn2RyJrtFyQRpVlutknOtebpmyioRhTlAjzYUPrLmoZ5tMsPj149Sz+aUREa+QJtAow4/rljU5yh8nSLHj4luYirrsKBkQaPbNNIwHl/HovYsguCrEuo5pRNwKYhWjHht8JJI3BTqRZsaFxZtea1uHFEl/S3wDpyWOFchhacONYX3aIzUYU45sTpzUZGglL5gXi9szy5A6T1NtL6C+//ZO+84y6o62393OOHeW7Grc5MUjCNmwIxiwIAjOgqoCCiiIkiSICAgAkIDYgZERBEVEAUVHR1hVIQRwdFRUXLuHKvqhpN2en+cW9UF0gSdNzPvTa3PZ9N9q++9nNrhhLXXby0HQuC8JoqbEAyBsj/f1SNsej0UD9+UmQpZmknuzAw7FEIhpcYFj9T1uW3qHFcTpqHvglKPkw8FQro6ZK627EZriSlrIlcoj3E5qQZ8hXFl/XuGgJIxISTYoLHegPKIKMZ5QXASSYRTCiscSjlClRF5TyQU+Io4EmgpEMGRVzlCK5wFbx1aW7wvQCQUZb0RESUaY8GjZmyEKISSeFfiXYWOIoTU4AVSCJQIeGewPqCjBs7a2n9VQcDPOI/Xdxoq1Gu6xOOlqJ2xrYMkoudtbS4Q+qSkkMio9gOd6v8p64+ZFgePhplevjPX2NSam15nM8q9p65NWuv+JtzDN2WntijrMRYyECWaEFz9/VpjfX2+VQSUBCsFRtTbOsJ7UgSif41wSlKYgiQSRAIwtQ2ECVCpiMJDE4Euc4Qt0bEil4FKKoJX0yp7gSWEHESJkDE+6Hr8ROhbS/Q3oPqvQ+irYpWe9gGd6oPHu2H2cGunqT6fSZb+d+Lh17wnshk4i82TyLPk8ixmMYu/Bf/9V4VZzGIW/1/hCd/SSYkWAvBYY9BJBGUG0uNRlGhMn4i0ZYZuaHRfM2J9X6yEJQQL1qOEqG/YAxBRM3+FRQpJGcy0esX7gDcFcVSTee1uDjBNmE6Vfdf1kRLrKlyVIaSvyU7RJ9GUICstSkvoKw+RYKwneAVBo6RCyYAPHmMdWmmqqk62t86i+vfseWFqpaK16CjmoTXJDoLFezd9eJV1uFBrYOvcFU+wps/q+mkFqhCuDihQKaBx/TAV6+qLgPUlNftqkElNPleVxRNjiWvRrTPoyCOFwdqS4DzeBqQSFBZQfee4EIgaCXhX6zn75Kzql6FDwFYZUV9m40JfdRM3+sRO3Ye9rEckBdY68I6o338IBWqKMHUEU1FVnjiSBOoHKS+myOVN6tW/mnaPY2o+VtJpCKHvW7fpvcIHhK9Jt0YEnfY4ujkIzSG8TOqjMj2asaCwDq8TIiXAWoT19TCLQOFKdJLSafdoJA0iIRHBEceavOiBqh+iPYF2J6c5MEQkFVmvw9jYGGVZhwilKppWIAUPvbwgSlKSNMX7mtTXkWRycpKRkRFkAFdWxEIRlEJEMWkzJUkShBBEUVSPvy0gWIwpGW/3iBpNojQlIImiqYfdmX1Yl/z6EOp12yckHkmBO1Pt9qiecUFija8JS+2wRZdYCpRugWqCqEibAqkUkKCjJt1uhpYWhSFNUwIa7yFtNimqHo4KZxyJSmg1mpRFThJJJH3yRtYbBkqnlHlFI41roliCFBodp1Q+UFaWPO/RTGLKIqMRR+gkpTSWLC+RStBsJEgEZVkHuXjhycoMpQRVVRCpmFg3yHoFKPDC0O1NMDbUImt3kFphPbR7GUrHgKQoCrSON6kJRU1G27DJe3JqR+Ox+ndzD5fTpHbfo5E+QSiCIQRXk5BBo5QguBLb2cj8kRGIB1k1kTE81CQJJaa7lkZDYlVK2wjiRopwhmbUoMxKekUPHSuSqO6PuBEjophulpGmTZrNFp1Oh0YSIfGUZU04Npr1OqsTpmvyakpNmSYRpipx3hIlKa4/F6WUJI16jrvK4Z2gV+TISGIqR6PRQEaSbm+CNNZESiO9o6xy4oFmTdCH2gImhEDlKrwSlMYSJ02yXkmgf+6UgiAiPI/e75sjSGaqCR9r3Db5U0591kFw9UaCEn2SO8L4AEJgrWFwoIkSEuMdMtK0J9bRasQkjSY33vw7xubNZWx0lK3G5nHAAR9kSnnZy3KUTkmTVr1BGiqkDFRVxsDAACEoytKQxIqiN4Greojg0UmKihOSOCYSEEmLVvVmW6M1QhDQ6fWQKkHpFCVr9e5UWjtAqzVAr9ejKDJ05BGhT6SJGEFNJA4MJiDKmmxEEOto+vNKKSKlMGVFFNfzQhGQIpBXjubgCCEEbFXiPEgVkec5c+bMQWtNWZYPsV2ZIjsfa3wfaYwf77rcfHPTylNjDJOTkyRJQtps0u12py1hnK/tCIwxhNAnHZ3HV4ZIa1SUILUiUh5T9DCVI46TmrhVkqBlraJ1HulCfa6rKqwEI0RteeAFcVT3s44lSVr3mxR1MGdpqjqEcOoaFerrEcKjpcJ7S7PZJIRQk6NSU1rXr7947GvEEzmv/Vfj4cfxP+W4ZjGLWczifyNmSdFZzGIW/yn4W3a56wRvhQgVMaBC7UG5ctntzB1OiNJ5/ObmO+sHDCw6jsAHQpURUxMRU8V/YqosPkAkNpFxRICKIQi0cHgqjISgBTIS4EuqytIcrBPqVc3P1sfn679WrkQrWauS3JRi0xIkGCDtE4le1t52VVUQ6X4pP7W20/gMJWq1DkAcaYL3aKUpckMQ0EwjPJYQFNPBMXbqPxak6pcrQmFA6oQgdE1smryviAs4VE0klwbp6wca2yeWi6JOiBdAQ/Y5VxljEHXyuS3AWWIdk1vI6fdxKIEchCVCoJVGypoQlFHNPedVqIlgwIUKihLVt3G1AnSUQBBEsUBQEvqekJXrhz3JqC4JJjDQbCDwpFqgZK1Ck0JiPOQGpBLgHTKSxLHEWnDGEumIyvUVqtMlq49vPs6cvjMfWqfUOw9vCEGQqp7DaCT1HIspiSmhanP6Gaex+1770QuQO0WapqiqzceP/gj7HrA/7aKq1ZbG0IwHkEQQKXQrJiiJTlKCCbiyoqkVeWcCpTVCSpJY4x2QtuhkJbEItJRkw8QkIkopS0MzTqiyXl3Yn7ZImoMURUG73UbFm4iZSEtMWSF8IA2QKglS0CsLOp0OUgQmux2cN7SSmFQrWolGKUXaGiGrwIVaUZtlWb9cUU2vgbrP/poI3Rxm9v/mmlJRTVQES1m1GWtJLv3ahez44texoetxVQdXTfLVS77JnAVbMX90IbffciuYnFaq6HR6SJ2i44RO1kWrmihJ0iadXkGeZWipkASsrUhjVSvpgqBykjRtYvMS4Q14S5TE5M6jdEKSNBhopEQKqjKr14SrF0vUTEEGqrIgmKomBIRCqogoTXDO1T8zlkTGSKmxPiAUDA416E2OM9xq4B0EFHGSIqVG65hIJzUZUrm/nq/T83zT64f/+yO9fqSx8WHG3BcKJQJK2NqfUsR4ESOEwOQTHPS+9zB3aJBf3PQ71MAcyl6XyExy9y3XMTZnDtu/5DVsKBKCS4lDRHdiktHhJoPDmspOYq1FRylV0BQ+UFlLVRWUZUEcxxgn8B5azQSJo9vu4D3EUZOqqrC2bkpFWONxpqSRxHSLksp7klgjRWDjxCSVD0QqJlKatNEgbraorKXX6yGVJ4rrkmdbVsQSYiXpWUtJXZFgez3ipF471gnS5hAu1Lp5IWBkdAjrAtaFen08yvx++Pp4+FhMj5MUD1EDz1xf3tdnVCWB4Ai+9lOdUoiXxvH2PfbiyU/altE5w8ydO8xLdnouRbdNkE2iuMnYYML4mmVs+9Tt+ehxn2T58uWsXbuKlRvW842LvtZXtEYomWAcdAuDVIpYWZztouOEbumwokmkU6q8w2AKLVVHGzkdMZkbbFkQSUdZZnUfF45YphgXiJopKknI8rLeKAuesugSRYoobtLtlQy2hhhoNfGhh7FdrPFEegAtmnjr6WTrkHFFUVQQaiJTK0EapfX/zxUIBaAxpcX0X/sQkRceZCBp1vYAlXHoKGHt2rU00ni6z6M4BSDP8xnXiU3jLGecAx9t0+Hxrs2ZTfbb1Ovjjz+ehQuXsM022zA0OMzo0BBbLVnCgkUL2We//dBaUlUlw60WsapT76WOkAG0kBRVSZ5nJNLTSCQBReUUVVWgcXhTK5dDv7IkhL6yNZIE7RHO01QJ7U6HqNWgIjDe6TI0NESYCgjzmxSggZqonVI0e19bNxRlhg8WpeoqlyRuEPyjXxserW3uvPZfjVml6N+HR+uv2X6cxSxm8UQxS4rOYhaz+E/F470VCYDQtX+lFAJsgVAOvOeGG/+dJVtty04v3oGf//xn2ACFE6AiECCUBUqmdYXe4SoLSuIDhHI9MTm5Aav6adSmJMEiXYkBOo663tGXyDieTrQPth/tUwvRKLwhVh5BuckkTxhwFQ6oLP3izIIMTUlEHOlahtlXQWbGIWVEcBlaBZyHLAfRDyJKmhEeKIpxIgLxlEp0GgVQUjlBECmVgyiCMtSEsKKkGUkQgaDqsrpISYQswXaQ6TBeNajKkjQVCK0oXT1WwXoCEZ6UHI+M+nWgRUmspxwPA1pHVJXryzotuAo8VKZ+jwJkrLBK4X2OUqE+SMDmBQqoPGRFqEllVyCErGMTVC2ylULigsYET25rBY+vyroit8gQPq/LW6OajAYPZbcW9EqIIoUPHtnPe/prP8zNzMVH4OY2p+SZepCtlXibypGnWh3S42o7AlcQKQhxQhFAxw16vQ6NyJNoR4giZBJji5yBKKIsDbmxIANZ1qMsS+I+uZmmKWV3kuFmShzHFNZSmookSdBpAxegEWmwhjRpEBCkKqHKcpqNBkKrvpKqYnBohEarRV6VpI0GMnhaaaNeh8ahfcAVFV4KolaDxkCLoshoNBokSYKzFVWZURZZrbKLFN2yJqLTVhOtJVES1cphdE3B12lL0z6MCsVUhfwU8TxFPsNjl88DlFleqz2lQGmQtkuoMkxQiDhlZGiIG67/JQcffjQ//cWvWblmDS/Y/tkMJAqT58TpEKXxGAoi5YjQ2MJTOk862CCKFEmkcAa0jBChoKq6RI0h2rnD2ZqEmDMwQDAlE1kX3WhSOiiKEl9VVFmHVquBc46YGIWisAYvBWmkUdITXIWKIasqgogwFiKpEN7gbIbQAusFOh4k6xXEwuCrSQKOoDReKtrdHsbWpa15Vtbj5EId9AbTVhXTpIAPf2Vv+XDC4OGbAlPzfyZm+hVPeXVOezuKQDOOwZZU1nPBl78CSCItiRV89/Jv4RwMzJuP1aCMoYEjbsT0ipys3SHWCZaIykKwGYkK6GYTp2OUUmitUapBUXlc2SNWti6XDRqhYoTURKJWRiI0gZhmHGPKHCEVzYEhvOkiQsXg6GKUHqIq2njTpbKBjZM9BoYH0bEguIpI1X6OzUaC8DlagZVNChsRScNQE8rC4EVMEIqNI5Qz4AAAIABJREFU4+NILRgcHMQ5x+REp7a90I/v9vuRFNSPRO5sjgTw3vZNaDz0g6qErCsIli9bw7P+4bkMDAxx1z13MzGxkfHxdbz6FTvy9Kc/idVrNpIXEukq/uXqH7D3vh/g6p/+nGarhe4raEWQDKYJNu/QiCxpLPBRSilivJOkOsIFD5FAx45e0WGgNYLwEaEqUFJgQkoVIrQsiSiQMiJJB9AKsl4HnbRo547cliStCC0kiYyII4EPliATrJO0J8cRvsC6nLihMa5WbwdjSZMYnQScdESRIlYxUtcWEa5oo4Ij84J4cAjbnWBssEHpFbI5iCTgqhyLIDO+3nBToJSg0WjQbrdJkgitY6qqqjeK0vSh49i3mdjcGE+N4cwNuMczvo8w4jPG3vOGN7yOVatWsXrNKtZu2MDqDevZe999NtlpeI8rM4K100Rumqbkea0415GkmYAtu1ReEnRCI02RrkS5kiRSdLxEDM7BlAUSR6QirIUo0hhv0HGM8xJkTNoYZHx8vE96QtpsoJSiLMu+BYHAOdMnRC1ZlhFFEWpKSSoUeV72CdK/DX8rmfq3kK+P93j+u47xf3J7ophV2c5iFrP4ezBLis5iFrP4mzHzQfmJ3pDUARh94WVVgqxAbMRn6zn+E+dz9PGf5YD3vYWrf3AB3RKCUrV/qC2gavOdr55LGkW04iYDqsVgMsSRJ52D0RAlk5x61HsZHt2aa36zikLXYtGJO//C0+cv5PV7HEilIBRt3r37bhx70llUAC5Hypx3vG0Pnve8l7OhB15qjj72Q5x0wuHUKbkR5BNcccW3ecr2u9RsYPde3rPHLpx49rlsCOB6BooOb3/rO9j+eS8mJ8ISIYLl99ddSxwPMjgyj0jFpCrmK1+/iCVPXsTo8BzSKEaKYYSaj9CD7Lzzi/Gd1Rxz+IG86z3v55CjT6LVGCZVTV7+ilcxPj6OsiWYnDfuthsnnXZ67a2aZeDXse+eu7Hd81/H+gJi2ebko/bnLXvuzREfPxWpJI1IseMLXkK76/Akddp70ePHV1xKKiOG4phUaT55yulE0RCYCHzOHm94OSKKGRqZR0MIEqE49uyv0QakcJz4kQOQOkLomLFmgzmNmBVt8I0IQslJHz2Yk079NAYQBGJl+PoFF7PTC15Gp/IEnbLrm9/EmWeeCX0fONjIW3ffhac9b1fW9ajZ1FhxzDHHkOgIKSJarRY3/vvd9CNPqMM/pmad3OSK8Chzc2ouT/mPTbXNld5NP+xOBwnV/mhRqiiLLiEITM3ikkSqJj27bTLr8BJiKajyjO9873ssXLwFC8bms+2WW/HppWfWHnVpTF6WHHjA/swZmMvIyCCLlixm3vyFfPJTn6KqKkII9NoZl3/7O4zNHWPBnDEWji3gzE+dQbcoa0WhjlBC8i/XXMvo2FwWLFnC0NAgc8cW8JXzz+eFz3s+ixcsYNH8hTx5iy2YOzqHhWNjvOKVL6eXd3nf+9/Lccd9DBU8A2kEON75znfywhe9phY0C00vz5DRVFmrJIRaTSxCv3SXTd6wMx9+ZgbIPN6HoiSNqKwhy2tvToKhGQV0GmMCrFmzlosu+Bpv3P3tbP+CZxN8vYERe4uoLN/+9pXMX7QlY3PnsMUWC1h64uk0xSA9b+iJkmOPO4LTTv4EkRoiVk1ENcF3LvsKO71iF3Kf8tzn7cj8uQsYbo2w7TZbs3DRAubMGWHnV78WvODkEz7O1kuexNi8xcwdW8CTttyGFQ+uxksoXMmee+zBmZ86DaUt3WyCd+/7PubM24Irv/djnv7UZ7Bg0ULG5s9lwYJ5LF64FWOtJbzp9f+ELTbwnnfuxllnLWWyl6OjFKXT2ocwjvjWZZfyilfuTGUNzoa6xP1hATKPVX49NSabUyvOHJ+6RH9qU4A+AekwRY6UktxUHHboh7jtD7/jTzffSLCWu+9+kJ/85Abe9Z49WNfbSGEzBkWHE446kDkLRpm/aAnbbvkMtl7wFB5YNUk8MMCwyDjukPexcIutWLJgCXPnDDF3ZJQlS55Ct2s5/rgjWDhvK+bPXchWW2/HnLGF9HoZuIyVy+7hyU9+JiNzFzM2dzGLFm/Fd668utbgVxt55x5v5pgTltKzMSPDEb6a4B1v35s3/+NerN6wBrTjY8ccxZlLT0crQZZPEqmSiy68gF1esyfdPCa4jey1xy6cufQzeFK8EMxZOEo7m6Tda3PlFVex62teT2GqWmX+GPN7cwTBdPk8sm9h0N+o6bep11Ml80LUtQGCgBKgZJ1U/7WvfpuRkcV86bwvIlWorRfwfOrUY3nly3fg6GM/SQhNTLvi5z+9ltJrnrr9C5gzd4Q5o6O8d/8P4Q2U4+O8+FnbsmRslJGRhLfsvR9FklAWTRI1AgpcmCQ3DxAlBVs+aXuGRp/EooXbMTZnPi999e50S41WPfZ555sYmbuE4eHFLFkwwpIFw3zytHNIBgYxVJRVm5NP+gSjY3NZOHc+8+bOZXRsHvt/4MOMjbQQNsN5w3EnnMjiLbdhYHiYrRbO59+u+zkiSqmC4JhjjuFTp51CkDFCBLSd5NsXf5lX7bYXyzeWRHYje//T6zjt819lYxmhfZfRhuVd+x7ALm96O3lVIoIhz7o8d/tnseWWWzI8PMrIyAi77rorE50ulfObwsAehqnNg80Rnps23R69lP7REQjO4b1DKUGSJMRxrWhNkoQQAkVpGBgYwBUZP7jiMhYvXszI2Bit0WG+8IUv1BUESpK113DqKSex9bbP5Kbf34YpK5QtmVx2L0/eYgveddCRLMssgYoB6bnky5ew5dgShucOMjh3gKWf+XztAZw5nHG87/3v5exzzkZISZZlHHXUUbz3/e/Fe4tzlhNO/Dj77rcPUgoajYR9992Xk08+BSlrq5NIpzUp+hievJuzk5i5sfl/sz2eEv6Z7535mf/bx/b/QnuiVghPfANhFrOYxSw2YZYUncUsZvF34eE3djP+4TE/W/Y9QYXWtXrQTvIfN/+aZWsLXvTK1/Pqlz2f5XffwnevuoaS/j2wL0F7gi147R7vZmOVkZcd3v761xKipE9u9si7a3jhTs/moEMPpp05rPcc9KEPs91TnwZRqybj0ggtPIUXGEAryde/dC4/v+baurwxARAEW5Jsij+HNKY9MY6OB6ksoEvyfA2VVAgBKmlw9be+y/d/dDVWBJJI4Mi47BuX8YZdd+e6664jz9ZhSsO//ep67rzvLh64926qYgX33fEHRocXcfPNt2Fdh+tu+CVyUBNJx/eu+CHPecHL6FWTGJex0/Oex2EHHwQ6wRiIdUIMECzEnqsuupDv/vAGei5BxfVxBruRq6/8Ac/Y8RX0nMd4x5tesTMHvGuv2pcPxxWXfZ/3vvcgVq1aTVlVGDPBuV/6PMec+BnQGnrjzGnAiSecSC9fh3EFl1zyNT57yumsmgSEYGiwxW+uv47gKrpmkpe97GXs/Lp/pG2AsktT1wE+NUlZd6zWmm5eoJMGWTBEaQNTlVDm4A2XfeU8fvTjXzAwZz5OAnhOPOwQ7rzjNkpr8KHiZ9deyy4778yajTO40L+xfP6RVFpTisbpwBP6gRWEWmkp1KZmKjQO4ap6/rgKJcAVBUNzxiiMQCqIpeaKyy7nsGOO5T9uv50Va1Zy+x1/4fJvf4ulp59O4TzdqsA7w7FHHcj4xnFWr17LWZ/5HOdf8GXG168ijSTf+8GPOeyo4/nLrbezbt1q1j14Nz+88nt87ryLmCw8UbB891tf4117v4crfvwTVqxZSyfL+Od//iFrVq3ipht/w8SGDdzym1/TShJ+8stfcO+G9fzy+l+htSbLuoyMDGOrnGAMl37rEq751+sIMiErQchazYPwKCX6Ng2633e1r6EQof65mFE2GcJ0YMlUf2/OsuAhRJGqidZmo0EwHoxFK0FZbMQHw09+dj3//LMbOeOMM8myCh3XhJ0wFVde8R0OP+oYbvrTn1k3uYx77/ojV1/2Xc4+dSlGSUwkidOkT6ND3uvQlIFGpJnMC4yI+fOtd7DqwQe55cZfMTrY5MfX/5J7O5P86vobUELTiDTf/+7FrFn3AGs2rOblL3oF79tnv75S1KOEAVuRpimnnX42K1at5/Y772GfffbmT7f8ng3r7uSPv/8lrYERfvjja1i+bj0/+9m1NFQgkgZrK8bmDtMrSuJGk8o48qygKOpS8ekwJPn41Tkz+30qYOvhql0h+kE2U0Ycom8lIeqx1sIQUTHQaGK9QKSDOCH5p9e/imuvuhStNf9202/Z613vptVqEcWCRjOiMBUjw3O45uf/yqqN61nxwH3suMOLeM/+H2FDu8Dn44wNKnbY+ZX8ZWI9y8cn6XS73Hvf3TQbCWOjc7j66ovZuGEtd95+B69+1S68bfe3UlQVzgU+esThTKzbQK+9hiu/dymHHHIEN970W5pRIFKgGoNkDoK1fO/Sb/Bv119HXpSoOKGXZwy0YrAVzjnSNMWWXYYGWnQMOKXRwqKCIY5jssJjA5RVRZK2EKJWwRlT0u3lFP3wmCeilppJmMxMmn/0tVKfm+qdm1pFL4Mnz0t+8P2fctzxn0RHCWkzotlMqYou0mW85U2v52f/8jNWr54gm6i47prfcN0NN3HzH/7AfQ8+yNrVy/nDr2/gg/vtR9Ic5k+33srkxK0c/qG9iCNFZSFpDlJ6ReE1FkFTGT643zt53o4vZ92GnIm1d/PFz56OkQmVjLC9Nr5sc/zxJ7ByzQbWrVjB5885m3O/eAF/vmc1QyPDGFtw55138/Xzvsqy+++j3emw9wEHYJWn6o1DVbL0jM9w+10Psnz1KlavXMa1P72Kfd61B/c/uBEZjyJVIIScgMNaQ6oDw60mE5lB6ISGDriyi/GKCkgiwUUXnMe1//wTfH9dGWPYZ599eNaznsWqVavodCb54he/SFmWOFd70D762Naheg8f46mxffzju+n7Nv29XqNxHNdBfd5jg6WqKsqy7M8hSxILirzD5d++isM+ciR33nkna9euoLNhFZd87assPfPzVJWk1WiCLXjK07bhiCMOo9PpEKuI4489hm222YZuBY0hTSuWfOui8znh5FO49b4VrF6znpUrl3PpJd/g3C9+Ho/E9n/nTqcDQLPZRMW152gUaaJYMRW0VJkCaw3j4xtIkqT2gnUBj6Asqr9biTjVz/9T2syxn22Pr78eT0XJLGYxi1k8HsySorOYxSz+bjxk13bqh4+xWxsAJafUfAraHcDwrz+9mpfs+gZGF8M2W23Nq3bakat+9FMy+u+NJdiCu+64m46Ja4Wa65CYcYJzdVm1GmBw/hgvftkz2GZJyoWfPoff3fhH3Mh89jroMIKXJACZwVcVybAmB1bev4qzTj2bf9ztzQQd6FW2DgkKCalqgC8gFOANQ81BcLrOLFECnUYUpo0HVt2xmo8ddSr7vf9QZENSFveQ0OZjx53Dhw//FC996fOJdd0JL3jxS/nkyaeQ9/06VfA00mHyStUlqMoDOSpYXv7a3dhjz9cCIL3nxEM/zLU/+jG//vPdlM0RRBEYdRZ6y5m4/08ce+pn2P09+9IaGaIqANdjIJa8aq938/q3voJCgHOSI/bbk/tvvoY/3vILDIFDP34O5178YxbOHyP2PbTdyE+uvozPnv9V7l2RQ5pSjK9HuDphPvQDn17+pjcybxiqkHLkqWew407PBduDouT4U5ey7J77aLc9xApfdtDKUtXZQmSlwkoYnjtEURYoIjAOFTykgWL5PRx11Gnsu+/eTHS6OGDZXXdy6bcv4fiPHVt75gE77LADr9z1Dfzil7/apBT9G+f0w1//lTrBhzq0xNcthIBFUooYIyQQaESKG3/6A7afv5Alc1qMzVnC4q1fzNJzvkFzYBhjoMh6nHraKZx61lls+eRtCM6zaGSMi750Pud/4Vy6zqKGmlhXorDYykCQ+KjFS1++M4uHNSEb54RTPs3Z513MFosXoW1OUzrO+9wXWLr0XDYWArKNnHvGSXzo4IN4wYt3xgnNxGSHnXbYkY8fdzxDrQHKPCcRikYUY7yj9Bbb93mLkpi86JHEmgfvv48TT/gU++33bpyXpA2wAaSqPecQnhBqRWgdRhXwuLqcOwSCF5tVyDz8Z4/cpoKPAoM6opU0MSXEScKKu37DC7aewwc+/DG+e/UNLJq/gJFWROltrU7Pc5Z+8pN88UtfYsGSLRCyyVBrlPM/cybnfeFsxnsdMiRl4dAIpKpoNiTSCqqupTE0Cg3oFjlDAwOkCmxRkNmKzHuywpLohFNOOIEX7bQjQQaCgCM+chh33HInnaxH6XO0NiSJ4Hf/fivfufynnH3OFxkcHqDyEyRx7e+qSGg2RgkiBgGRsqhIoqmTqCfaBQhFt5fRbA7QGhwiimqvVTdjDj9k46oftvNoqpvHVi7Z6e9xBCwKFxJ8kChfEPmMIsupnKRDjG62+Mi+b+fnV36T5atWcerZ5/DaXV+JlAXCGJyN8M35fOSok3nh059F1J0giQsOP+Yj3HbXMiY6FqU9znZJGy1sAGs1WVYQy5xm4jnso8fzwh13QQADA5qPHvFh/vSnP9HLFYsXP5mPHnYgiSxYt24dUWMIdMJWW29DMBWxDFQy4CK46477+MxZn2OPPd+CCQWGFBUPEmwPfJtms0lZONKoRbszSW57yAYoEkzmENKj4rq8uigskKKjlF42QWsgBqUYGBzFPUZQzGMppzz1vPJBPKJidCZxUAcf1X6i1lS02x02rs+pCjE9nsbWAWBxHLPN1luAkjxw/wrKDgw3xjjhxE+QDmpG544SuZKrL/4S1//k+6zKPe14jHK8g+h1WNzUiMKRh4wJLOOiBek84twS5RW7ve1tdPCE4JEh0KkKdCpIdERDKWwoEDqgraSlBnnxa17Jds9cyGSvi1Qxg60BFi5cyLx5i5kYb5MMJGS2TSN2rF21jEu+fhWHHX4SOtFEScVztt+KFz5ve266+R6MHSBOJEr2cDYjSRK8h6zISSJBt9dGxU3S5hAiVCgJ9y9fxVmf+Txv3fuddNoT6CghjlOUUuy5557T5d/W1tYNcRzT7XYft0rwkcZ45ibzE1HMzWzGGIqiqH0/+9/VarUIIRAnCkQHYzPOPvtCPv+FSxkZHaPZ9Jjecr58/pmcc9b5jLcTTAVVPsE/vvllzF/Q4NzzLuT6G/9Au/J86JBDiESEbYNvb+SLnzuLj5/1KezQMDoaZiQe4YLPnc05S09moujRCxBFKa2kibMW7zclwXvv+xtjtfd6kkQ0mglRVIcFloWpfxcvSBrNv6lPHuua/t/Znqg68n97c27TNWwWs5jFLP5ezJKis5jFLP4u1DclUw9kM3ZtN1va1C8dm9EQCoZGIKu45JJvsNeeb6gDgLzmxONO5tof/pCN7b7yz1kg5ra/3Mvzn7tD/b5inMGmwOL62eWadicnHWjx6c9+mjOXns6bXvtajjrqKEprqJypT34aUi1wRRsN7H/g4ex9wCHs8ro3kCQJSVSHHTmZcsxJnyeKGwwmDebHS9h/vwNRkeqHOTWwRclQBDFw4DHH8e4PH8rzd9yJYEqG48Dye+/G+IQ3/uOeIMC7sk94BgKKlAZg0QpK57AI3JTvaZmRaEk6PExG378zOGSZMdxq0qksbUed+ltWEEcccsThvG//D7Dzy3bGlkVNGkpLVWX08tqvswKkgkZwJD7HFB3uX/0AFU22eNIz+iaEDqLAnJFBVDrAvfevhOAZaiac/KkzSJIFNNMWH3zfeznmyCOJgFhocIK9dn8rA8kAI0PzefGLdgTr0FqCD0gVcdrJn2D+wBJSOUorHeSA/fej216HkA4tAtJ6tIzAe95/yKF89IgPsPPLXlorNCNYvXYdazfAS1/6ErTUCBnTbA7wyx9+H2eLzcw/Oe2xOI3N8PfThII3OOewtlYIGWOoqgpnKowxlK6ishXGlFhTYapAaQLeWKyreNEuu3D76tWsWLma1SvvZOXKf+fDH34XpjAEB2tWPEhlMp7yD89gxcZJgpeU3YIt581jsNnkP275E+u7PYganHHWV1iyYD4LxkY55uCDOfLwQ3Ci4v4V9+KCZNHCbZiY6CJkwLkei7ZcCEOj3HXXPax88F5skfOil7y0Lhu2FZGWFGWgm1s6RYHQkqw9CcFRlCVoRZnXBB3OUJYlZRk48qiPceCH3sWznv4UoiRhogvGWooyI9aSMi+w1mKcpXL1n8a46T6xru475+oVO1MZ55yb7ufNt9o/syxLup0O7fEJoqTBRLvDVk95Gn9c9iAHfGB/3rr7m1m1YiXdXgfnDKUtWb58OcY45i5cROUCeacgb/d4+tO2Y3Ao5Q9//jNBROioyRmf/hJjc8cYmbuEhQuew1EfPQVPYDK3uODp9XqU3YyBVgvjPZ5ALCts0aHds7xz7/czb942LBxbyG5v2Y04jmm32witmCgzTjvri7zp1a9h73e8g2c/83kYKyltSTtvY4KlsoYyc9i8JtuKahLT7RBc4OwzzuapC5ew1dgA22y5kAsuvpQNk0WtqLIGF6DyAW88zljcVN85i/WuHh9jplW6U23qZ4+mYrO2JueNMThT1uvA1GNcr4s6Cb6sPC5oKuOYN2+MZ/7D0znl1DN41rOfw7P+4ek0I0GEpMxKrIFOr+A9+7yfRYuXsHDeVuz2pjeCs1ihyPoK2CI3mApCUDhncK6NNR2gyVveug+jY/OZN3+UN75+V4aaLUzp8WjWrV/BPzznKWy17bN481t258bf/o6RgWGEC9gqw7uMwgSOPvEM3rrnfrzohc8nkoaqKvFBYAmcdfYlDA3PYfGiJcyb/3SOPPIkWoNN8rwi77QZiFNOP/10tpk3lyVzh9l6/jy+ecl3KKvaXqDoh25t3DjxmHP84aqohz/8P+r4uQprbT1WoU+6OfrqVUO3k6Gj2t+1Dq0qsa4O6rNFQQiAsVgRCN4RvEFoQWVgcuM4WniWjDQYakX8/s572VhCkiSMthpcdem3eOYWi9hi7iBbLBjj0587lw0TJUIOsO22T+HKKy5DSUtpChyBVpzSGc9wziGimDPOWMqi+XNZuOUiDjnkEA4++BA6k+DLDFcWdHoGmQyyfs04cRSR5V2ajYhOZ5IVy5azbsMEu73+DcwdbrBw/jzmL3kaP7/+JrKsoMgsZVly5qcvYuGCRYwMjTFv4fYcdcQnkMISx4q8snSznAhD2cs56NCPscd73s8Oz3k2o41aMZ9XJdtttx3fufyyPvlY4aWidIFeliOVpjIG018btjIY218n1mGMwzj7kPF9yCVJiMdcn8aW099pjKEyhsoajKnPG94H4jihKEuMcZRVTlEUeG/Jsy5FNsG61avo9CrmL6o34ybH19NsChYsmMvg3CX84ZY7ET7QSGM6vTannnE6551/Abv/09s59rijGJ9YjzOGhoR1yx8ka1u22u7J+Dim26uoCs+WCxYwd3SIP912C05AlvXA1/YPWWEJ1qCEx9sCayuC1tgAVVUxsWEjUmqWLj2L+QsWMG9sjC0XzuXE4z6GtZ7SQek8xm5qD++nR+y7KT+b/2bMPMfOln0/MTwW2T2LWcxiFk8Es6ToLGYxi78ZIYQZN3KyXzK7uTc/9HQjgSiABqyQoBpc9s3vsXotfGiv1zIiIgbiMXZ46Rsg7/DV879MhYEoZeKBCW6++Tbe8qqdaQIkgrbL8FH/RqgsaeohCjfMom0WcvaXPs/hh3+IF7zg+YxYg45cXWYfeaq8zSiOS7/xXe6dyPjASR+nVBGurBBVgQDaOuGITx6LcRWdcj1r8z9z8YWnUpHVv4CJGA4Nmr02F114BXfnOXt97HCiWNDyFnqWWCRIrXDSYy1IJevAJilqNRoNQFK4HGKF1IJYAt4CAukdbUrqV4DzpELjypJIg1YwWWT4xghfveTH3LZskqOPPYK02oCoCtKY2qJACZB1CIQCCKBVgqlqJeDUw7cSss9aW0Dj6QfnCACPE5LDT/gEG8s15G49N1xzFbvtsgu/vfEBmOjwnG2eQjY4j7UhMGFX89tfXQ14ggWCxhBzyClLWZ6toPDj+KLHNy48j1Yq8CEnwpMEh/SKr132E25Zvp7DjjkUVawniiJKB71KMTSkWLVyBc5aShsoTUVu17PPHq/rX+B8P+Sn9vkUTDl+UpPxyGlR8/RzaV/diPAovWmeW+OR/RJxyaagmlJDqT1SlMS+IvIQOYXE12q95gCdAEalOAtKGoTpEItALMGUXZJYkFUVRA28TJAiIvYQyi5RkqAbQ6wvAwcd8RHWr1xN58EHuO6Kb/O217yS62/9Le0EfFEw4BVaNcicoBd7TGJpBUfDGBAenwAqxjnqpOe8h4yHKWhRKklmi36ZcAmRojKelJjEC6TLiFTg4st/zAOruxx60IdpRoGiyFEalBZI4bBFQSPSODxOgBWhVnSHiBAkITgCFULUag+t9TQBrbVmqnT0sSC9BqcISqNiDSYnjlJ6YoScBqd+/IO87iVP5p3v2pOJTlWXEHtLUAlexEiVghf1zBaewldU1GOMl7ggOPgjH2TZqntZveo2Vq/4LZ8++/hpIhcJxtfkaEDgfUQwJY2wkaq3hue+ZFd8uiVrVz7IfffdypVXXoWIJbEUOC9wjREOOuxArr78Qi7+3Dn8+Xd/wdoEGxJEElGonMJnNFWLJg1M2UXpOijGWcGhhx/Hg2vXsW7dvVx++Vc54qgTuOnP92HyjEQarJQ4EaG8JPb1Q3cQHj/VCHXQTL+/p4iZqXGA/mdCeAhxM70R1l9hAouk6m83SIyIMCKCSGFMSRxAiRiTjrD/ocdw5fd/xMEfPJDYW0JREJwjlRBlG3nlTs+nSoa4beU4a1bexo+u+BqoHINBxcPkuSLWDVQAZyqSBKwZpyg7vPD5OzPQWsKDK1ezctUafnjlD+oq5x0BAAAgAElEQVSNFW/RwtAYbnHD737DstW3ccMN1/Oal76S2//jNiKh8aYkoc1l37mY29bl7HPoJ1BB0zAFOnRxsiIn4aAjP8iqVatZ+eB9rF32G77w2RNxBrDQ1B7hcw7+6HHcunIdq5bdzTU/vYqPHnwYv/uP27EuwlmFFJooUo85v2c+2M8sFZ1aG5HSBOcR+DpVXgS8M/UGmJ+yodA4Dx5FUAl5FbAyZcmWWzA0KAluIyIYlNAQYnpFQCdNbr/rPogbLHnSlsxfEhE3MpYtf4Ber6TZaCC9oyotWsc4JEFLgijoVm1esfvb+OOK1axcfg9/uulXfPP8C7njjgdY5xIO+/jJqKrD1qMt5m3xbA47+nhSW9ECjIccxQcPO5IH1q5n+Yr7uPKqy3j3G9/K7b/7M01bEruCP9+zgrZvQlR7YzaUxJeGSLcoKogamj/e+nsm1q7igbvvYeX6Dvc8uI53vmNXmlGHysLRxxzBihXrWbdyORsevJnPLD0SLT2lLSip7TuawXD517/B6o5gvw8dTexK4qpT97HWnHDsMVRFl8ULFrHFFltxxOEfxRDhZEKFxE95HGLrNTIVREbtrDyTvJnacJh5TzV1Xpz696mS7ynlpwggwvTVrP/dst9q9bCQGqjDwZRSCDzeVDSTmEjVHqOFK0A4VIBUpfigMF7WgXNpivCmnn/JCPO2eRonnXIqhxz8QbZ/+lY0lEFrifUgnKWp6a9Ni4hibJAQYryBOFJoaRHSYbylDIrKg1QChcP7Ao+jlAkVMcJ5GkqhZMLBBx3O2jXrWb9yBT+49EIu+crnuPHmmwhxg8IJcl9XaQgdUZmp64dHik3KeNF3kfAetI4fc/39V+GRrnWzBOljY3M2I39rUNMsZjGL/92YJUVnMYtZ/CfgiZxK+h6Nof6UCA5FifWW7/3rv3P0KcfjQ0ZwE3SdoXSBIw49gJ9dehFgyZ1g+UTF/C23Y4fnPpUIwHsyL0jSqP72OMLbQBAtArDvvntz/Ckngyug6JBEoiZpTEVjoMUdt93JiR8/iXM+/zmIQPZ9w1IpUYD1DhnHfa/ICITAB4eIAr0e4CEJEfffcS8nnXQSp35mKYMjUOVtBqIE5BCLttiWYDtc85PvojUYF0BJfPAYN9WHAanAVoayyDAWKHogNDJIhHSbHn9kxAOrx9nYydl68VxaOAZiuOW2v3DUSWdw3tcuBzxDrYhmmlBaIAi81DS1JqLmc4WA5es7rJp0LF78NLZbvC0tbbn3zt/VKfN4qCLGN1a4vGTbrbcAGRgveqhWTK8Wu/LC57+QZmOQ1ctWcNtvb2Ji/TjnfPkC2v3DjawD5+qZojRBKUygHgdAaNAyYKscpQOF76KBW275C4cccyJf+eblkEYk2mOqWsm03VOeQV44/u1XvwI8sp+p5HxN+G66LfYQHqrEeXQ8fD4/8menvt8JcHKKdPWIIBBBgorJipKAROj6l0waLcpehsQjEUxuyNlyq0VEsWD5A/eSqoiqdFQWlq9YiRCCRQsWYGxJnKQ0WgNUlUVLyY7PfS5zx+Zwz7KVzN9iCQNxYGLlvSjniJKUXGvuWPYgvY3r2W6bJzN/0VYEGfHr639JLCzSG6IowjiJiht4LRGqLiWVUqKUQgqBM75eT87ywAMP8Kkzz+HTnz2PSCq8sySx5P+w9+bhtmVlee/vG81s1lp779NVFU0JKXrpCjByFaNGcyN6BVGJSKNiQ98olIgUIigQUPqeik1MfBQUm2sSjI9Rr0nEFryCgXgV6QIK1Kmqc/bea63ZjTG++8eYc+19DgeLztLoes+zn7P3XGvNNedo53jH+72fsTAMXc78nZSh7cZCSiMRNyahUvNJy/PTQV7rDpRlTUiOJH5U+w1ga5IUFM5w3RteRt/cxDVPexJJPeLm1LMF890dPvLhD6ExYIzivec97/1Lblqu+fy73o2hWZM0YL1HpWSIQtCAGLAohbEkDSx2sl9m2w1453KG77DmfX/+Pzl70yHPf/ErEDWcmO9gnNC0q5zoKChDcqgr+OIv/j94wnc8ku/45m9m//rzSDFjnQTjwXtDHLN8GwIhNiQM1pWIGrrlmtQd8s+++J9y2VVXseoTu7sL+nZFSIm0IU/Gn5EYzUmvPldQJNMw418WxdH1PYudGd7m0NcuGe5493vzJf/sS7n3Pe+FtwZJkbKYY4zj7b/33zl/Y8OLXvYS3GwHEcusqiH22Y8WkxOsZI6DpIGUIr6wvPvd7+Zj19/AD7/ghWAyMaLBYLEY7REGmn5ATUFReeaLmp35Lh963/uJbcu8dHzw/X/Bi1/0In7oR19OffIUNkRKjRSlox16VARrPILNNhGhQ2NAYqA0DmImnoxxWGvxznCHf3I7bn3725MieF9T+JJhGG4RL7wj0m1MyIQZ5y+PGuFrv/YredWrfpSiKLLyWiOL+ZzDdeA///pv8YCv/DLOnFkQTeCqu13FB9//Xi47WXJ4fh+k5OPn1pw76LjqNldQS6CLA9E5WlXEKHMHe1UOJ//z976foipYLBbc5x734p6ffw8+8MF38dKX/Qjr5hBrFYxjCIa62qFte4IE7navu3LqdrfjIx/4MDsKZz/4YZZ95MztriJaj/eWfnWe1DUMVNzhbvemLoQ/+O+/SdMPLHbP0PVKWc1om3OgHSdOnmH/sEVwmTw2FjTS9VllrRopS8+f/dmf8WM/9uP8wLOfw6yes6hnECKFzZ7SVeG4x+ffjXvf9178+fvez3Nf9GKqxYI0kpeQk5oJaeNNnGGyNc5njQvb0HTO/H/+jhACEcWN2dsBnLUMXUAHx4kTp7j8Vnt86CN/njf5ouNwCdffsE/f73Pr2+4iVojJ0A0eMDz0YQ/lWddew+7cQeqIocdaOHn5lXQRzn7sr3E64E2gHzpuPLfkYBW44z+5I83hkqq0GJPn67quSSErz40tKMuadnmIs4K4ikGyNUFRWELoSXHgAff/QnZnMz76sY9zuGooqhpfVBvV7SbhzueiiLfYYosttvhHgS0pusUWW/ydIUVAeqT7CB/74Hv4jT/4X9zjy76dQA3GkUwDZsn3P/obcB/7EO/83T9G7Q7XvuilPPaap+PdOIjZPUJxAhsjNYAkeo0MfQ6hzutPC+GQxa6nXzc4gGQZpORNP/cfePHLXsVXfOHdqBMQW4qiyCo2EnNtMd2SVadgFmArQsrJReYzIAbWh0t+9pd+jRe98g18ydW3Yw6cnlec3+85kBNEf4LXvPiZvPL538sfvv3dJFuQ2sjvve13+aEXvzp7oZLwOPZcza6vMAUwL8B4Eh677piRQyBXfeSrHvk4rn3hy7ny9C6++SgLafjFt/wsL33pS7n7ve8LRU0XYdm2rALgT7NsBTvsswBqBtr1DXz1w7+L7372a7j8zJ3xWF72wu/hqU/5Bj5804doqYn2NA/+2m/hGY97HHe8TQldQ3l6D5Umq1l7x3ve+UHW+w13vvOdudVVl1Ms4P1/+Z6s5F0L3/qtT4RBMzcpibZvKUXxHC1eQgiEIVKaAm8KxAlv+Q+/yE/+xI9x97veDXpI4qmcobJw5ZW34olPfDzf+q3fyrlz5yZxFG9608/zpp/7hU/a7j53E9+o3FIwasalb16MqkBIQj3bIQ0NTkFTDm/0s12Mn2MxnDlT4+c1T/6ep3DtNU/lpr/6YM4U7Uq+62nX8MjvfAyXndhhV8AOLQfnz2GqimWE33r7/8uN64Hb3/Yu1Fie+/1P4ClPfBirm/6Kft3S9QWPe8qzeNIPPBu3t4NUp3ja06/lx1/zUt71+7+F1ZzY6Hd+57/xipe/lNAPmdApq7wx0Hd4EYyBsq4Q4/mPb/0vPOfZP8Dnf/5dKao5MSasRjSM2eXVYJ3HlRWGhGzUbmmjUpyylH9WkIQQiHFgFSz4Ba4oqHxiZnOY/iosOHHm9vzMT76ct/3mL/GSV76Rwe5x4vQpnvLk7+JpT348N539a5CBg27JNc98Ht/z9GdzcmfOvFDisESJpFRh3A7qPVF7pO9wYYCQw+dtWYN1GA3MK0eIsHPyDHsn5nzg/X9GjMr+/iGPecx3ohpYLBYUYplZIYbAysz4vuf9MA+4z1151EP+T/bbgRUFPkSKMDCIMjihKjwew5BgUINzjlld4lzBO97xDs5+8P3c7S534PzBPq4oMaTsHUoE87epntkYoVyAlKBZZ3JcVVksFtR1zZvf/GaK0tF3Hb6oWK4H+kG4/R3uwmVXeD74l3/K0O5zuI486tFPBD9DQ0vXHlAVgqbAvIbC5RDjOBR83m3vxM5ewYc/8hcjmV/yzO+7lsPmEKTj//6Vt/Cud/4ZMWQC8L3v+ws+dv1fc+XtbouTxNB1/Odf+TVe8KMv58sfcB/i6gArAylFVsGRqJgbA/2atm2RYka5exoxHhMGLIEmGNaDQYcGCS1dn/iL932Ij3/sr7jjHa9kGDq6EDE2+41+LjYHbg4X+/ABmw2PJzz2sVx//fV827c/jn5QKp9IoeHZP/xS3vaHf8qPvuDZ1Kal3LmCJz/9ubzhR17IH/7X/8rJkyfZb5RHPfaZ/MjL3sjdrtjjBPscho60M0djRy2JoV3xgQ98gPPnbuTKO34eVXuW3//1X+F1b/z3/PTP/wa136VvB4qTNaECow7ahLYts8KDc7zz//uf3HT9h7nt7W6NbRPv/N13cNe734nLPu8UgRxivVcIJxZzltFy4oor+baHPphrn/ZEPr4/cHYVMcOat/z0dfzab/wWvWT7itJZvM1qShJEcZRFReE82jX0XcOvvvXXefozr+WBX/ZF7JVw7qBlkBJrDH2z5Ld/+7f5mTe9meuuu469vT1udfkVLA8P0BDw1mBUxwiFsT/IqBIVbjZz+ucC3vucpCkpFtkksnPO4X1F0pqy3uVxT3okz/j+x/HRj/81InMKdwWPf/zTeczjv5krP2/OqmnALliUJ0g9VLWjH1YctiusFRbWsdwHd+pKrnnec/nepz6B5Uf/Ejucx5mBRz328Tz8O57AyZ1bs1su0KEDbdB+n9QuETEU1R4HSyAWnHZKFTvOD8KhVJQzg8Z9jLaIKH/0J+9mfx247W1vm+swRDSmjcrWWnvJTYdpXv77hkuFem/Dv7fYYostblm4v+sL2GKLLf6RQrJAA41Qeq77Nz/BFbe5I/f9wjvRJRADoGi35vI735l73enOvOFfv4C3/8V7ed8Hruet/+33ecxTn0Jc3UipgIfuV98O3Xle8tzHEm3N6d0ZqYOiBJKBYof9ZU9tJQ9+5Q7nG+VB/+phPOKb/iWWnMeJ2DO0K0wKWByEgdp7qsrmdWwoGWyFiR3NQYBFjVQn+Lqv/wq+/WH/HAEcgfV6jfiaolqQSHzjox/One90Ffe+//1BLDM/0A0D/8+fvCeXSXAMg9C2BxjTZ5Jv/Ikp8bu/+lZuXV0OcQkp8dznv5wnffeTKKRBypKua3jw13wV3/LIh+bzNaDGUxfK3OdD8/kev/Wf3sqZ8jJINyARrn3mS3jGDz2VBBQ4HvaIhxD6s9zuNnfKH+pLnv+cl/CDz308DMDiBDc1gX/3g8/m5f/6ZdQHNyEYXvtj/5H7XX0ZMzw/9OIX8MAv+iJQzxmb+NmfeQsPesKzsHSAwxZzJEZKIA2MRqmG+XxO1/Qs6pJu6PnGr38IX/egr8ILoAsSntQtSV3+zAte/krudM/7cubMGWwxJw6BxalTvPs9f/qpNMHPGqIJozI2WCHmhksUg/ELumCojGCGQOGEvhlYhkDbCfQdy/MdulPx0Ed+C/3iTnzx1VdDWkEyPOPJz+J7r30mWg1EXeOd47WvvY7XvfYnUbIK7pVveBVX3/MLKCXyqEd+E4UG7nHvu6GmoKPncU97Gk968uOonCV2FQ9/+LdzxZ3uwTc++KtxVgiDUi9uzc+++c1YzZq/XoUm9NgE2nVjtuA1aiwPfOC/5Ju+6aGUBJo2sbN7ghjWzAuQpDm7sYBxNvfxY2u7JIoimRD9LAk6BXxV0rQDi/mCvt2nTZY+GlJzQJk6pKhohsg973l33vqffoUHfvXj+R9/9HZ++6dfyMMe8XD2i9vyxfe5J+ghzsBTnnQtT3vG93LQHeLLSF0VOOcYYiKK4H2FKWps6pjZSF1aaA1tUAICaaBfrfHlDre9XcX3P+saHvqQByE0nNpb8KpXXsfjn/oU2nVWQzfLQ+q6pldPWVX81E+8kQf8i6/iyU96Av/2p19PfyAYU+CKCNKxXq85Na9ZHSiumvOyl7yYl730R7G6Qjz8zC//HpefWTCrFxhX4IzFSi4sVc0NPmVN5y2B+XzOwf6KGCO7u7vs7+f7bZo1c2cpFqdYrnpOzwts6rnV7W7Pk675Pv7Vg74GfMUpUd7wYz/Fw5/0TEwYqC87xfk2EoY1oQEfBsqqYgjK6VOX8+xnP4uv/4YHk2LEmII3vuo6nvOcZ5CIXHnllTz4674RDYHZvGPdwKve+Bbuf//7MSz/lHJ2gq/8mvvywK/4ckI7MCsdYg3lbEZoG06euJwUlHJWUi/mLJslSTtCMlh6JPYsTt+aZaf88nWv5bWvfjWwwpWeX/yF32CnzsliyrJEUgINF/SNv01caHOTISJc+Xm34e3veAePfcozueoOV1GkAQHuefV9+ON3/g+qk7tUNnLjQcsXPODL+ZGXvZhve8iDIKxwarnu3/wC3/jgB9MdfAi3G9FizqoT3v5rb+XOl5+kHlZE4PnX/Sz3v9/VvPNtb+GbH/lU3vDjP8/Jy84AZzHOImFN7JasI8z3LufVr3gJr37Na5B4iFp4/mt/jvvd6y48+tH/F3/0B7/PW//kg3Rti9eIM4bQ9aQQsa4iAT/8vB/k3lffj/tcfW9Qx3w4IBH5w/d+MN98UqqyoGsaZsaQ7IwmgCcRmkOKeoG6in/xdQ/moV//EIhr2mZNNZuhxlJYx5/88R/wqG97NK94+Su46g53Ytk0nLvxBrzAYl6T4pAjMS5Vx5ptaMwne/1zhPV6vcleD+TweRHatkWTYGyBLyyPeMQ3U1UV97vf/dAkCIZrvvcZPOaZT8Foiy0WxFTQrQ6YOeiblsJXaKqzHUp3yK0ugxtubPiGRz6aG92CL7nv1RS9YnA8/vuex7XPeQ7anWfoA8YYXvGK1/PKV7w+E8UK4ixvveoukHpOGGgiPPYp1/Dq172Bpu257nWv5zWveT0pZnHv617/Bq6++mqKsqBdN5Te5o2fFLklNhu22GKLLbb4hwXR7XbUFltscTOYFlXH//+d330bV9/7C0gpENuGKIZ3vu9DfOkD/ik1+WE/juuwybsSwrgK8Pnv1BCaA+xiTqDGJIsCgwHLgLJPSQXDIj/ndv+Lu9/xDnzP63+ZBz/s6yh7OFWAaAca+O7vexanrriM5z3zGYCnU49RKEyC1Oenb1OyPxJXe6wA6HW+UXE4BZ/I4dY20oUV1nsigukKvLNg1iCGNTUGqMIajNAPNakAkUAgUFKNIauKoR/9QQt69blQBqXwwsHykN1FDSNheL4pmNVCERkZw/fygh/4Qf7LBwp+4RfezCmgSAoISSFaxRCxGkmd0hUVGKi1o1utYHEKpwGb3ssPXfNsfvMjp3jTL/0kVwAlgYAjauaptGsoTVaWdbagx1MAhcLQJooqAQcglpY9AKoEdD1aFwTAM+SypkBTDh/EwPkhMis8RXceipq1lERgptmHDDPQ9ytMsUBJ+JRALH3yiAHPTRCEA38SAeq2wxWJ2CdsNacZEuINKWVyO4fQj55rykhc5kDGNLXLqY2TlW3RwG++7U+4x13vTJ0Ouen6j3Hy8tuQjM8JIZxASIjRUR0KSBjVPw7FkRAcHbPhRoJ1nCtuRTI1vjnPiTJR6IouFdwUrsDXJTZ9CKcDfVeDevb2SpaHa6zsYr3jxsO/oqwMpMCsmFOaGetVi0rCVgW9sxRGGc5+mJ16RrJ7tCrYUlkOA6Y6AYNSrpcY7ShO7NDGjtD1eF8TYklMiaqCIvWk8+coZnPOF3P6GDnhSmK/Zghr1Fqs3cHEjtO+5YblmubUXTjslF3TMjcDMnQkgSGbW2BTJkqDFKAGpyH7II6+ejfeeCOnT58G2Px+c6pGxdDHRF142vV59uoSiZEhCf18hxDB9gFJA5GeiEPtHqW1zMNZrCRWqSDZCiORfojYsmbV9dlPsDSk9jySIrbYyePesKRPisyuoO0HqtRTE/AqSOn5aBpQgVM47AD73cDeyRMcnr8RZwzVbEHTd0QPGMkJZm68kXlZZEK6t6j3HJge6xMLmwjNQEq7iKkwtWFobuBWs8T++SUHcpqTZ27F4bn3U9ULWnuGbt0xZ0kKa0JRgzWUSSEpCUFkbP2SQN1mfDfGbDJBp5S44YYbuOyyyxARPv7xj29+P8JohSCJIxOMcZ9dekCzith4VC3NumO+KMfKc1gCpjtPwjAUZ1DrCM0N7OzMGMTQrDsWrmDoI8l5IGLTITgP81tzuGqp6PEM2BQwxoKds2obILGzs4e22c+xS9cTUETPjBEAZzHG0QwLCiOU8SzYyEp2UL+DBo9DMd0hMTXUezvsrw+yijBECIa92iPhHMFUnDO3QpJwWq+nsIkb1iD1Dq72HB6smPkFTiCFhiE0DMbhvcdq+rRIMVXlhhtu4IorrkBVuf766zlz5swn1N2l+s70qH8UWpxwJIx1nFsndnYXFMN5SJE1c9Q6NLQIgb16xk3nzmPmJ7PKNA1YMTTrwKyqKAws23MUe45V2yA6J3WRulDElxwONc5YXHMOKxG/e4qD1ZK5C4QEwe+QUmLhOmLfsVwPzOZ79CnifE3UAm+V7vxHKcuSTnYISZj5RFUalut9rBFq7zjcP+D0mZMcrnu6wVD6GhkCs8Wcc92aZBKzQujWDYtql369wmhLNas5N2Qbjdgucbagp0alxMUhbyClgIii2uKMwaRINwRmO6dY95E+ZnVm3/eUPr9ujnmJJjH5Z+wnRtPGcmKqo7Nnz27q9+zZszdTv5cm/yY1ZFEUm+zz0+dEBOccYeioXE4aVcwW9F3AJoe3BXVRcn61T9zxdO2S0whiCvZdzaCGuQqeHmNWdG1EOUWMkZ15pI0tyyBUvqIYFO9LbuoDysBlM8Pq8AA1NVW1wCZYN0swiq1LehFMf8huuJ63/PKv8VO//X6u+7c/zYn2LD6sMEVJM/QUpQUxqJkB2aqgLDx93yIaMUi2sTn2zJpSQkY/cMVw9uxZLr/s9Kfe+T4DfKrK/O0y/NL4VMuvLEtEhHe961186Zd+6d/yVW2xxRb/EHCpzeJt+PwWW2zxdweNuMUukQrFMrR5WW0VBh1wFGTajslyk8JZ5mVJCSwmr3yxqBhmhUNCZKCij55SoRDQ0KFJQWpSMpgEHujVoZR4yQTZhiRT0NUBpEDps4+WxeMLA0YYkiVQUpA5gc441JQUBVQAacDjiMAQ8+KHOIApQAzeggawXhhiYHdRjSZ5+X7rWjKHPDCmiPd0KVIUDsNoO6AKMSfXUIQuOWIUTJmJWAukZCjnu9gUseEQEnjjCaOf6wAoLicDGpUrZZHD9UnCECM6JifqAhS1GTMVFECVl3Yx3wtlwdAtEXo6DFGKzIEnctyg5PqydFDOicEi5Ho4bm9YFDUKWLLyQ2PA26w4DJ2Cn1GS7WFdmYPvbZnJFmsNDi5SYI1elpOn5bGjnz1SDlEeCaKJEIUx4UWxQx8sMxHcsKZ0lj5EDttEN8DMK6lb0kahl4L5fAenkdW5s1Q+J3patw1nTp6hqmpmiz0OV0tCCDgDhc+JjVI3sFp2LC67DWvxdJic/bgdWHhPOrwR2x8yX9SU810OlitW656Ew7sSUo83iTh0LJdL3HyHQXPijLoouOHG63FFwWyxRwy6EXkum8B8sYeGFfMymwf0XaCLoMliFOwxL9ckiWTSxm7gs1VJ+bqmj4HdecHQtTTJ06hD1yuK0OKsoMZj/A6+mFG7hA4HdCo0MRFDg7cRowVDNAwmMdup2K0q2oMlVTnH+IKYcsZilTne72BTT20iziSsL+mS0gwBkyJeFcWx6nrqmadtDqnrOVU54/Bwn53dOZKUoetZLteU9QyDpfAVvVEGenYsFEFpeou6GYVXYE3TNDg3Zz0IrpozqwtWy/PM6h3apie2S6oiEx++qimM4MYF98ZvcCLHLtgS+EwwJS+7xHHNqunJgsQYw+kzJ0kp0fd9fhi1HqlO4GY7mLRC4hIpSlZ9olmuKK2hT8qQIrWDnaoEt0Ogptm/iZkJOGvp+4AvHU3XMPSBWbVAiTTtPkNoWLdrymqPFB3GKuvmECMlKULlAYlotUvyOxAGbL/CpJ6+W4NzVNWM1DXs+JIYBFcsmM/nrNdrmh4wBTMvDMOKVRCaYFjMK6z2rJYN9WwHZxLr5T7eCnVdM6+rW8RT9HjCkUslHzE2k5j1rKJdLUnRMERQIprCqDR2nF8ume3uITGgQ66/5eqAWa10/QHnDpfMT1zOuf01McCuL9gpS5KWnD+3ZmYSpQW/exmxWHB+/3pmZaINA9VsxrB/jloSqz4hxYy9nRkpdlhX0Q4D0i1J3QozW2Bmuwz9mpMLj6aBg4MDXDHD+YLm8IAzp05w0Az0UZgXFm8i4ktuPFhSFg6TBmJUrPX07RqxhuhnLINSaiA0h7h6h+RnmJSYuZHQZCTXYvZhDiGAOMQWLJdLjDEUzhD6lrr0mBSPNuQ4Cp2/JcLmJzRNs1GKTmHl03GAIQ0YV6DJUld7RASxcH55E+XcY2KkdhXYBW1IlLaj9j3r9ZohWAadoaZkXgmzKtGFHuM8dVHibIE6w6pr2V1UFCbRrQ5YzCp8WdEPibbtmM1m7C7mkCKSctI9X9R0fYQYsodrNcNVmZBd7O5hnSdoou8aYhiwRkhD3nT21uHskafr33dsCdEttthii78f2IbPb2/+X/UAACAASURBVLHFFn8nUIFgF5kEDSucBKgrukEpC6XAAwWKQy2EBG5+Oe/86wOUMos+gZgUtYKI54UvfDGCzaHFdlQJakJsCRhSr5hCKAUCipGSiIJCGhRXSNYRxojMd7NK0xisJKIOxCBYbxCbw/Q2fphGOGwOWRR7GAGXBGOUSE4gpJo/Q5K8iK8s9oLRN0EIYGcjITie1wPWQ6ckLfCaPThjTOBHos9AHBKlN1jjgIS3hhAgas5y7wSQAoaSaCp2K4MwEqMRnI0YIimaTMCu15SLOXNJjHmUUEu+HwwpmewVKUplNmwLRZkJ7EjIpKaON2Ky5+CQRtVKCDnpyHT7Uw6elBBj8EwKth5xZjo9rtoDDFZhpwLCAAbSMGAKhzd5CeottF1gVt4yU5zRHC6fkGPkk6EJhnK2R9M3eDLx3A2B2ewEMQgpdRAHqvkeYeg4ODjgssWcrmtIoUO0wlpL33e0oaEoCk6dvoxmf0VlLXHoEHE4sdiiYBktdnYZzXpNbZWycNA3XDbLiqG2C/RRKOd7lNYwdGuGYcAYAQ1IysoeCk8ahpEAidzqNlewf+48KSXmOzvEnBkM8TP6IWF8TwgxJ/ISg7c2h50PwybBT1aNHxFBMrWNzxSSUE0MMdAncMUMrIOoeHWEIdBphynKzN8JNO0B81mF4Al9YL6oWK9WBI3MZjMO+4YQeog5wU8fOlSzyqjwFYohhICkfvRLhcN2STXbRYn4lKjLmn41UO8uUB1o1mvmu2domob5oubcuRsxruDEzi5t26MhYXGcO7dPfWYX5wztTfvU5YyDpARnc/cxSm0dQqRLhqTZl7JdNzS9srO7x7Id8GLAGvphwDmHkZHQYcokP7bPMaz+c4tjRJ8awpBy4i2Eg4MDRJTd3V1Wy462DXhjgUSfIrawzMqK/f19zuydpG1bUhLq+YzQB1bLQ5xzWG+xVfYVHVplZ2ePw+XHmC0WrJegKHXl6PsG7z3elSwPG+azk3RDy86iolmtsdbTdsusphsSTdNwYmd3zPIeKEuLpuxTGIZAWVWUzjF0PQjYoqB0JU0fSdqwOytxyTEMK2yfk25544hR0b6jrj0xdvR9QF05jp9/+wTZJyNdFMO666nrOUkHylnB/vlDZvOKunQ06w7ja/o2ElMcM9vHrHAV2JnVoAHvLclXXH/uPLuLGZoS58+tmdc7WFFO7J4kqbJaHRIQysoxqys0BaqiZnW4ZPfEDn3I7bVpOkrAGUNDQEyi9DkhkjWGw8NDdnZ3OTw8P9pb1LQxEeLA7nzOcrkk2hm+LIndCms8g1pmOwvCcJhTgDlHPwSstcSoREz2tSwMMghdHwkx4cWQQt71M8YTQibtRHM5GFsgGvLmnhGGpFgjWI2EFDDm4g26iRz9XNlXXLr9TJtN3o/KSM3vDSGrTb0vsVZIsc+bvL2yHg7Z29tlvTrE155+GIgx5MRHQ1ZXpqEBDKWfUdVz2mGNscL+6hzzqiYN+c5caTgYj6kJ9KtDTs7mtMuBdRsoF56+azBWwSjLg32CJhYnL+fgoGXldnjEtz+BB3/nDklb2u4QkyJqC5brHkOkKkqigRTz5nCIQ1YxG1DdZh/fYostttji08OWFN1iiy3+TpDI3lBJwLqRBANcIcTQYa3LTNzI/UVDVpQGpZKIkH0crRF6BLD4/EQMQAwB5zLzMonVTJEVixoThc0Lij5ESucoCkE05quw45farKITC04s6rL6M40XKwpWYCAwq2cYzapHawsg5gj5MGDdmOvdQFFltYYb799bh4YO8W5DWEjK581/9FCf5EUvfR2NuZwElIWhHxTjZFQ8GdIQxnTyhtANFKVHyCFlvqhyNnTZ5bkvfR2H7JJzEoO1o7cZYMWQhoFysYOOIc5GlKAGZyDEXA7OVzkzN5L9+0ZVZxrlvBaLMuRQ10D+EShMhZLAKEr24lSVzRJRjCEMA855whBxhSGmiJVcHkldDvEPEedsvngUU+QyDSEhLhO+s9LdAs6Jo0p085Pbs9EcKmn8jGXbUhihsEJEqeo5y/VAUVQICW8htAGSspjVHC7PU9WWGC1DVOpZxf7qHPWsyAqt5QGVmxFSwFUlTbOmmO8wqLLuImKEonSEvgMTkCEhVjEIA4myrlm1LaqCc4Zm6JiXFaGPFN4To7Bqc5Z1ZwVrMxGBEWb1Dn2XrRG8CIijG9ZUdUWvkTQoVVGhMdK0Pd6MiUbGjPMq2YP1qLw+O7WcxoGqqui7FjGWoe8xInhbESXinSOoUpiCrm+YzQv6cWHvfEnXDhgD88LTp4GiKAj9QOE8sWuJNoegxj7mZB4GkIQVcDI+PhlHFwbUCKV1tMsmq0f7HlLP7u4u/dBmsXRKVEWJcZaD8/tYX+DFEZMw393hsF1iRdmbz7NVReHA2VzHzmE0EuMAxmNcJmjLwuF9yeHhirouCaGh7wN1XTMMXS5jY8eyz8RoAkQV+Zz0kKk+PxHGGIYhIpIoS4+1lvPnD1gsFoQhgQpRoZrNaYeWg4MDdnbmLFcH2fPQ5PB5L5a6rjHG0MceDQFVoS7n7O/vM5vP6PqAtbPRHkCx1tINPd5WWRXYZzKz63L9W18wKy2rtqHwFSf2zrA83M9EmwyEIZAwWOfwxYy+DxiX8CYbP2BdVjE6jyESQ6LtA/OqwqWOLgTEFAiK8YYYG0pnsQkSCeML9G9ZzXYxITqFE0+wriCmRBg6mpA4cep0VhF2fc7G3nXMF1nVv16vKYoZIUSss3QhEvueemcXiWQVprYM3cBicZoUBRjQOJDUUpcFtiw4bA6pi4LYK5oS3pc0oc1h502g9jVWEyFFLHnns0s9JiraG/bqOat2ia/GMPWy3JCAQ8wKZGPyfFgWOamWdUKMeYPGiKNtWwqXrV2iDhhrSBpouqwCZUhUZX7WUIGYBgrJBGNKipAIIdD1EecKiiJfS0rjo8OY4MxckNXnwkiFWwohhDGxkqfrctKz3C97jIA1fuPl3bYtvixyH0o9pc/jofM11lmadUNdlwzJcHi4j/MGY4WirgiqGFflObxr2F3UtG1LPauJy4GuacEVeO9oVkvKwpMQ2qGlnNWUMTE0a+p6h24YkGQopKNtW2bzOX1IKBZRKI0ndC22LIipxzmHswVCYhgGVLMNwi2hxt5iiy222OIfBrak6BZbbPEZY8poa62l6wdSSp+y+MjqEfEXKTNZRsoqSVuMfnXTQn7MEQIYJ5DG+HPIxOjGJ9JgBIQB5xjlUO5IkDOGe5YjIapA7dyG5GQKd7OOOCVCsAWQfeqSZLWkhU0Ck/FbN/eVvysTPkJOrpONNc0x572sYDW4TK66Eh1ZVkGw47O8uqzTFJ2BMVQk4vRdXgjkZFWiIz+I5tIsJ5VmykQPgKlxpgQSOe3T0VUnHIZMIhprgYCYUQ04lqkBykkFiUHFAAFjzUZxpthMuBDyuSVk9d6mUeSFoZisJxUEuSCsXXC+gEQmPUnY0TZB5CgE0bt8jdNnJjj3SRadU8jiRRzQcU+ZEANmJLpCCBsfssmPTWXyXYxYuUhmp1OIfiZEJxXkoIJ1FUYbJCUES9CEKSp6DEay71kZR3eI0GBLoVVFxWJsQdf11IWF2I6KpIKggpqKkCKmnBNDj2CoTJl9RmOH2ICqAV/TBFBToCYxxJ7SONBM8HvviaPKJsacPV7s1H7TmLTGgHFZaYRFsicCg5pMGIUOI4J1mehJ5KQeUzKZKLnNyDECbSo951wORR0xLeJvLvxRRh/apJHkLX1SCnHYBJ1GkhFUAlYdKQjeVMR0kE2DkyMpGFGMRGJYgVgIFc44YujBglpHF6FSj9FEb7pMyqshpjxiqQA235vGvMkRNVeoE0vsB8BgDGgSVBJxCFRFsWmXAUDTZlzqhrFDx4ASEV8RSbjYZHW3lEQ1WAKiZOLQlWM7SDjvGULAIDCqQ/WYUje3+aP2PfWFo9cgpUSMcfP3lKRl6huZYPsk4fNTHSubkN2swEyUZckwDGMbMGAM/QBGCooCQt8hVhAjmJQ181HHjQZts12EZvF5DJkUiyEgODABlZTVfWKw1pNUkXFANWpBDcbmdhZNyGNGCgwxUZRzkiaMdliTt3hCSigOMQU29IhJqDhCMhhbbMpODBRlJmL6UfFuRUgxkEhYycSctYKKEKPeLEU29YPJguB43Rz/fzp+nPA8XrcTLiZJlTy2eeOxJay6FozgkmSbFWNo+waTwNmKNKofYySXR1XTDmCJWAZkyN6bvQ6oMYh0I/luIEVit09tDP3gMZQ4BmIKhMISNFAbhxliVt2LyTuMZpzzrDCLFroeWwgDAetsHi801/cwkv4mG1nTJwu2yCp4ZbTZybNdbo+CWAc6IKpEUxAjOJsgdCQpSJoonCWGFmvyZJTbdZ4zFbPpJzk6BWKM4/h35CV6MWQMx5+SoDnnNvUTYxwJ2E+vfi+GxoQzFpISRzsENB+341yXErlPxdyGUxRUND9YaMpeqrSEAIVdEPvsmV4UeQzWBMFYkgGrNlv1ANo3FAbi0OKcJWIIkjdJSxMg9bl8jSWkIXuKixCDEmyNIeBCw9wpQ9eSpBg3cgUdBjyGFHJ7Q2Me4ziyiZjGGxEhJjDGbcosjpnq/z6Frt/cBsY/RlzK8+84pvoUudAuYdP/tthiiy0+DWxJ0S222OKzgrWWvh1DFb1HyJHgLos3PzkmXmlcsGe94bTIHh/2R3JpOp5G8jN/1mzeZjfnmBLoTCc/dh4zLsI5Sm6RyZ0cjn10XYZIPtcmlF3dhlDbUHjHwn8tF0WiHn+O06P7uaRuQab/hMiRajMj5gU1ZSarZHKsNJPF6rGFtWND6urFyYWmSzHIqBm0YzC8TtOATteaMpuRfQE23zHlZ0EYQ+qPle2x+8glPF6LTD/m2GtH9bBZVW3u4uJFnhwdu+DZeArql0/wCr2oWP9GTAsPVcWNfgaBrA6EI9L/gh+yWsiOirSsec0/umnPWQKtI3EkaXzv6P+q478oCasJEw1WlWgjUXRU3EoOsc2r5mOllhfMUWSsz+wbaTSiEjKBPLrFJslOuePSmohiNGGzKS0pmTH7b65cTS4fHz0hx962uV6dVp7T9Wv2CWVqlxpIYwdN453GY8ahmgRz0UJvSgQyLfCNMVmx5P2nsCiMuaePCa9UU+63Yz2R8jigGlFJYxi9klTHzQXBIggBUcXFSJKc/EklU/uiICnk8lHN3STJ+M1TtxkXZGkkA20medPGNzWiIzF8zF+BKYY9SswkSTKZ/COy2V5KY3IkA2lk21Ung8KYdwvGtxrNLXFS5+r4HSq53nRU605k7FTuUzmnMVx8em0iQqdF53GCzrnjj49T/5vI7YvrbRr53Pha2owfSRWrChJR0U1yvqwij5jxWuOxsGOriqiSGDLBLTmhlzCM40m+7zTOAzKZFqvd9E9FkaQkUXRUrE+bSqpHfXv6N9Zi7tcmt+uRewMTxyEpzx2i48SnKVfPWPe62cibikU/oaSOY8oebq3dbM5MRNnxPjONTRNBcCkS7VIYW/NRu576u45bkGlstzrNLWPdaR7DjvqAYkYvXQVUBqIBQw4tdynPbHEcA9NYpnYaU9LUrnXsy7leJOXzRsljaxr7We6f43WMmyMAYSwPP953GNv8UTKjsbxkGhHtOG7p5nUVso0LOranfD2SBCQ/Yej03mNtY6rW6ft0LMc8BOnY3vOYrpJfT5qIYdhsQEz9zVq7qc/Ppn5vHuM8PI1RmPx/rsTcDiShOj4rjIkrk+nzpzXPVZPFuUhANGEUTBSiTBtgicQwzmtmHL+EaHMpx2n+UUOSiKo5mm+QTKoLiJrN+YVESprL95NgKitz/BloJNpujlC+JXGpevzHTogCfyMhOr1+qXrcWidsscUWnwm2pOgWW2zxWWF6UA8x5kUb4wPyp7FRO3loTtrFKFkJJBNRl7JwauDYclvM5neZOLyNktONBN6YGVmAMfERmFGpGceLTEdrdus3ZOhxclLHRfeGtL1YeahsQlEveEnHA+N15XOmS14/gBEzquymc0i+l3FRsFGaju934+JOMSMfYzAYsoZUmTLibAb6kfRU8SN5nGkDo0e3smE+1W7IzI3Cb+Qhp0XhZp1sByBgMCT8WI9mvPdMKCGj6hSzWRxtyNuLsbmYT3zgPaKXP5EQ/aSPwvI3/nkBYsxE/zAMlCPxIJIVd7mOZfTgPFIm5KzCYHSkCZLZkPQXwmVyGzKRIllJaUalaRRLkiPtsR2/IxN4jsQYii5H5aYbmj5hdSrrMT2WZp/TfNmGnG08sEkAIm5DOh3dy0RpfgqwBhGHlakhmJHzmwg9Nh1CRzuJDUaVrPeeqqpo2xaAqqry5sqnoJTRcVPDx2ncSMhIOIga3Lje71wOG/Uxq7s6m8lckyCpYNSDKIZ+LA83UjYu9yUZEE2I+kz8SDpmA5DvJXsHZvLIaBoX66MKXcIxMtKMnz26h2T6nJQq5iRp0TaoRFRrQHCak5AkkVFBlykZk5kXkpnGkGnbIfe3Tci85mtMm8RIBlGz8eGbMCnUJpXapICbogGKotgcP8qCbY61yeOYzntE0l6MiENIWFZkJ+JcvrlgcrkdceqOmN0msayYzDoSBtSTJI3jWTw6jpBkoqMSJuUtpqnOhIRRQ8QjojjtsRpRhCR2cy1WMwkUzDSS5s2Mo0luVDRJRNSQnZ/ZkLFGM3GY/oZx7VKo6/oCRdvF/eF4XVwcKpxSulm11LTBNkVKHKsxmJTdetSOLkTCSLYiUHVE6vF+E1YyOR1swiaDTQbFMpiaiGJ1QEjEse2V48SmYujt0RWIGqwebZb24+1YTdh4nHq/aAwb/7YTIT3NY2NfUJnIz2Nz2VgSSQ1RHIaE04GEEKQCgTI1GBKD+ExyM82PY3lO/Xo8kI5tQByfdKZs9IzepBPpPfW/40rRv6l+jbOb+/pUcPH79Nh4cLz0kGm+d2Taczj2nuNPCg5UsGnI87yMTznJk5iifXqSdCABq9M53Rj1MW1S5F6r4/OaH+s7SrEZ12zKRH0u46wIN8bm77tkwjcYwrgpoWGzsWPMSLpruORntvjfBxcnkrs42mGLLbbY4tPBlhTdYostPmOICMOY0KPr8sIxKXjPJ4qFLoIycXYJwbCJ/pYjlebRADUSARMhN4l6NhcyKT/ATuTddGA67xFHOF38sT9GEmFUPYzfuFGgTOolO713c+5xoZDMSDwd41dhQ4JM4rC8kJ/IlKPfmN67WV0dvz85trCayLDpHrOCI40Eqxz7yAWYzjVKmyYKKysNjxG4x4ibfOiY4nRDulwEmcokX9dGRbt53QGjtyF+8x45fj45KpMLr//CvzdL/I3y46L7vvh+udSLF13++GAdUswUtGWzeNKkRwtSM5ITk7LymJosjEo8o3FU+imoyYoyYibER+WNSlZQmhTyQjKNpIIYIpZIVsGhQyammQLZzagLBUkRgxCn5qdZcWM05oKdVKro0cJXGVWaQprIlaSojOyCyjHFWP7WSZc86kKPSBnNuiLh6LO5oCPHCz+hxz4j2QZDs0JqCj0PIdD32XsT4PDwkL7vL1IifhKoAhFRO17GqN2SrDCTxKgoG8eHlMNdkYAaiJrJfyVhkmJGDVvWiZkc7q4y3nsiaUGUUdmo4/cpWQmsjIqqfF2ibMozv8jE0GwapdFc/moCEYtNDjSRbFYRS0yIClYiSQLBGFTJ4cLk8yc5Fkato5rVhHyfmi0xbIJkcltICDaNSr1RmTb1g+PK0cmHcCJn+r7fvHfaKJgUlRvV64Z1OWpFR7/HTXvOylkFjeioi4VRGYiS8ESJ2BRJEkn4Ua039r9xgJzUZDEzXRwpH+WoLYz1xNiGRUc1ajra5GBsM5l41nGUzlp8OVavCUuSrOoGmL4xq3EDRkbVZZyIVyVtNk90VPqa3B7VjPdxaUIHuIAQm+rnuGp0qqMpXPhiYuDm1WZT65z66NTzs2/mRvkscdxo0PGuM/kpmtWFqhZVw0BOBGZSBBOzDyhZca1YooY83tBnMl/sSHzmdhXMaL2xIdDzvGJHJXiwuSzt2L8gq75Nys0vqUGNIGmsPZPnhzhuWkgym9aoQEqayXGdCOdMpycxo69mRMRstogmBfo0RnzCQ86xsW5zaKzzsaEce/NRffV9vzn/RGaLyM3W72Yc/xRJ0U+43Gl+nUj3zUabjmU7/jXNdZqjA9BpLBkp5bEckYE8ihbkDTjYxNFoQnQAzQRoIivBkZjH2XHMBXBpGDcHK6KC05AJaxyIEMbNVFG3udZLYbIkmDZ1pnEroZ/a/HILYKsI/exwPNLh+Fy2xRZbbPHp4u/HrLDFFlv8b4lp992KUNd1XqiNzyNDHzA3k/076wrMEa+mgDki7jYk3bh29QzjY7vPQsGREZvWIBtidRQSZt2coRgXJZZNvOMxYu0CanKjtTr+WDUdixOhNxGFmzdlr7rjnKFylOhHNt9wTCF2/FuPKR7N9LZjSsOJSpDNJ6cD+RV7fF0wqgL12HdtLDAlqyryAuPY3R1/Lp9C9iTTYhs967F6YLwXlbHuxrMlynw94/X34w0Wo3JVKcdF7wU3dFQgcvTrxS8fEa/jNR9d2UXvOfbhY+q0C3nScfGnFyoNzFjmbdtSFAWmP1KK6vgeJJN7RrLaLopBXV74+ZB1aIlMcqrJqhsVg2pWtFlATYeVTCBmAafJnzEOzIDTDpcSzvQojigFKgUQEEnZ41VDVkJhUJkSlYVxqW7GDYLc5jeKwbHs1BT52FhMMpWTsqGDEuaYApbsfzoW4ub9ouO5p/DlcEFJq1ykpppICDN6a0alrmv29/c3xJ6qjkmChpsNcdy0Dx3bomav2yhHbdWQKMbNFHVZ1ejMSN4blxWg0oMKJmVVtpFEMDFrtMVg1CNGkTEp2ZG6dtpUMGMU+1RyR30oj01uHKvMUdmRyxUzhkIngxWDGkNyFhWDV8FOGy7GY8dxwmpOgCbTa+Q2amIBJoDJvpsJg6jFEjFi6I3mtjsqRaOGTcj8pCqclGohhE0/8N7jnPuE8G09HpaObsYX1B31PQlHY+2xcsulksOze1tiNFHFiEnQmYIkAWMbkiQG4zDJ59c18f+z9+bxllXlnfd3rbWHc+69dWuggKKoEkFERHBIHGPSMelOjImmjVG70/HN1JponEXEEUVUcMA5auKIirHVaDRRkzhFnNsoojJTFFQBhRQ13uGcs/ca3j+etdbepyjUYIb31fPwudQ95+5h7TXu9Xt+z+9pTIlXRvplvFpQoEOBQkdNSY3P7O6BjBdtBQDXBZ4C5YURaNJMayT8G9XpLasgmqJAHHegUpKtyJBVINrIqo3rUgwRNiGz8cFk8FZTRkbpD7cEhCVAp98+qY1S2HUCfxK798cJEZbxkntj7Js+M7BVqOJnG9tVZEUUViAsJeug1V544EFnpmwRWhQjnNK0xYCgFIWaoJjIeqaI9QHa18Lo1WNpT1fHbjWSkrkaVKDQ0h+0K2Nfk/YoI+vUallzS+VQwWO1STUv7ZKYzSpGLhSgMSgvgL1XwmCsYkb5YEqCIjMXFYaAQVNELezkjEgV2o37aQeiHJvWyuwQ1CqPvwR4J0fEZDL50e1r9PT9b7ed0y/9b9PI8bJORed0+ltA4wsVjyrk5FifIgmhojNDmMAaiSzxFFgj86yO11RUiJSCOAFaXch4VU129wUqAiUmeCpWcArGWtrYhBEmWGGKhwrNEAGvZS0PPyQsqe9U6NehbdofXmn/BvajwLkUyj8DRn+0Ha4u0xyX6jHV5QwUndnMZnZHbAaKzmxmM7vD1raSrbUgUFU14/E4A3llVeTfb8902ihMhZjpyC2IAJeOoZdBXsazfmePmJSSDxXBIiHZRQQVD90Uusho6jMMp8HMVK7M40zhzhmk7GufxvN7QGEP2pzahCimAdHbQLHq0M1N1B1D56ROuv+up/ogLfLcEZgV1mG3KTGHeedOWzoNHPoOGVQCgaWsMSVD3ogmuFSpBHAeAur2nnP61hEwmiLUxDDNpIMYwVh65U4AnoSsC6Dd71u5DqYe4rbPfKj1N0oZdKBjiva123zUmSNqU4YgbE2vwHkJWQ/egfe5jGDxymMjWCCkTY8OEpIt+pUKFxxOxVODwgeFD+CCwytPcFqYn4kp3KtYYezIZj7XV64XGz9LfzfBT4OdkqorylREgCfEEEWlsZqo8Sch4Sk8VAUJIQ/xWVVklCnlIiAVmVSqzGwmBTmBmNWyIfW+A3lS/R+aZOR22y50Yyr9P0AERVMfspjgUS5I6HkMa9c+ssMIWAXgMAGUL9Fe400T69CIlqHT0o6Redoj34LyFLFdnZb6LlIiHOWnExyFBIikZ/PgrExxQCsYEdYLm9XbmJBIB4KDkGZGJeCe8gIpOGMhaHxiWgbpWy5ONN5LOZ2x+KDj82tMUeK9vQ1oAAJ61rWAU23bZgZbSv7TNA0mZcpLOp5JQ7iLS47fCaM9z1ExdF0FYeW5KBuCk4zkkv3FY7WE/LvghXHp5LnTOUWwkQkojGUfpI+HCJh4JZzH5BDwoZXx4qNbyBs0YIjh8UqcGansJl4/KHr9RtYEYUg60JFVqSyoCYQCY2V1ccpDcBRB+qY1ECJTVwVHXwbj9qw/Lqy1WGuzlMHhkmT1Gb8/TrIyIPdRE/tx0JEDGHycE6JGbpyXRa01tTUkHc1WyVxceOnraGGUOxrwooktTPo0PuTmIY2XVBeR6ZkiNFSU5fGxvnycd0J01DgXcF40mYNWtC5KKHiH1x6vXGSKKggBp9O8KWXXAYIPWCXwXIjamC6G2avUP1Lbq9S/DwFFSfWZnJJ9xyu5z6d5q20DpiyoqirPg23bopSirusf2b7Wu8Pe//ba+fDmu3WlV+agJMGVD54iJDjX4VWa30Luvz72GwlS8AiHVOYBcQbJPGVCTITmi0iYZjTNOAAAIABJREFUF3Ddew0xekBkxj2EgFVyHesnUj8YFDoyWMllDrdZ/MUSwHw48PE/Ajj7UWtY3w4HjP6sg3v9Ojkc2DkYDLLU0eHO/Vmvv5nNbGb/OpuBojOb2czusHnvKcuSuUGNRbFx40aslc3M7SUCTyYgF+TQ9R7QVSSgTSVtzDaiBcIQcSYGYysBdTwp/H4ix+uFCHb0wDJlI/oXAVbIL9PTWKPAgRI+2MFLWjHNg4vMr/jOH4EBCcFO73I5g31SA42h6T6+7HeX6rHp8rUTebaryENf8RK4arACGAaNhAML3FXQkyU45CKy/UngbcfATIcGwBK11VRMPRUZRL5/nAJFiQSX9u4VAWyplSIyRXIL5zJ0oOv0c/U3aOmumeE5fZtDTp6Gm38c07p7nraFrVu3UlUVlRpQ17VkaFdFBPxU1rs1Xph9wcSwUS3P4oJ8b3RE8kOBCiWKCkMjoZkKoBS9O+UpgqglejToCo/HGxvDSyV5iFcpYU9JCJExiKeJuL7J4a5dgizRshSGlw5NPL4QxmBMBJSYpnKMgBpOg9KFZBX2ArimxGSJiSpUR4XKiW48OupvBqWxSqMoBEAOMSxWeakz5SmNYXV1lbIsOfroowHYs2cPq6urWU/x9izmHkqljl8KmKOVaM3lBEqRyTQxshk3XmdGLTrgjITKa1eLPqpWoL2ECysDoRKgqIgsyejMsZF1mRK9JWKejsxQb1L9FzIP5MRLXSIyHTSVDzhVMCk0TkOhYti7SQBiak1pJ6XaWAGFsKwyg1QAQLQwFkMQcL4IAT+VzKpABY1PoErcPCZwNGm9HnXUUVhr2bt3bwari6LIrFKVQ4Pzg3efs6MrOQgAHxPWKR3RD2EgV7EvoiuUEs1npwPoErTMYVp7XKHRoRD2btKPVWkek6zjOnTsXa91BkV1dJEF1blvNIUwDYMiaGEbBlXkRC469lcbGfE6gjwqgqLCHBeJA6UDQRsIBUUo8BickfFZWJE5CIUkttNWEmrdHpiTLLHc0jio65rFxUXWr1+P1prdu3fn0OrE9u235Y9miko9pDVGxwRhOjLdnRLHWhHnlUbrPH5QEBiggmJgK5wyhKjVa9QEcEwKaZfKjTC+wIcaqGU9V1acfEFjogvS6yrOhRGYV5W0k1ZoHFbHtT4IozspUahC+kiRxhsViiAMUqWwWmRbTJSjQIt+c4knBJnGgtZEHn/MZo9kPFceE1o0UVM2JPmX3jqjk5ekP/9mly+plqW4vnNeaY2OLFBrxTlR1zUbNmygKAr27dv3Y7Xv7YGeh2eIdqYD4pjLrNcEgsv3TmuULygcgKcphEGrfIEJ4uIMClwhxxdBfvIICxqtAk5XBNWIJAge43RMcTUALCY66ZSyInuiFFopCiUOPKOHEYQXmQYdkp6xgqjfC7f1g1oXxPGmxGWWQEpjFHVdsmnTpsNXzMz+f2HJgWCtndJdnjFGZzazmd0Rm4GiM5vZzO6QqQBFIWwUVchL8r3ucXeqIoZ7R2xhyleu8v8ishU3z5Hq5+i9v2fQ0QmomF/c4wY1HpvgAuA2L//mkK/yHkEx9QbdhRJLso64JSOxIruEQ73nOfR9K7MtJFtqYrkINy8d3rEpfe+7XJT8QAIUd0Gc6eB4pvJx0xWvGLO3ykOkFCSHbBJC7/qqDzYSgUTZzGX2aK6/tPFLwGhAM31clkEIvfvEf0SRLQE6mqRTN11/qUa6dui+T4dPs24OtaTyJvHotwUDOhC+e85gbdYWc9ZjCs2ghNNO3ooG6uEildFU84uxvRIzR4MPEkKpYT5efy4sxOLVsXLaWDcRNMyPNR+fo84h1+kZA/0njH0n1VlkWHaJXMhAoKenxZfrVpwGGXQPqe8UPaAZUh/sNtcCjlglx5V0zgK5eAK15emUT2Bc7CMhFkKXU4zeLPMQQQTJdaZlUxOPOemkkygKLRmgddF1pz7zsN8X+lq88Xldeh5iaLQDlCLoIjoRiAw3YavZCOgXLrIEzZp4n3oKfU98ufTilOs1DubEcjaH9DPosZmnHBSRVemBCEIEoAgL8fqi3afSjJewdLUQn7UAxAmSxx6AnkQXQtUxdFWLUxLmXCbQVqol9yMXiLIQcMT6DcJKLAqOO+44hkMJWRVWbxE3nLH+UyP1Er9Bvz9FkDb129R2dMcr9PTQVonN19XgbfWipUVczHqeXS2xPP05Uu4p2sYi4yHApJRR2juoekqyJCUkS/1JQuG7+SVKbMY2sfKcaIjh387Mx/Erz79GSVtVqW5+zD17CqEGWFhYyFIGxx9/PFUlDo9DQdAfCxS4DZiWU/nlaAEBAGM9R+eJ6dWLQefTXJGcXFLPTWzvKunJJp1JleorAmi98QPTgGNMgN47R1qCoDuno5PKDDoyeon1G9m4EyVOidJF5rwucarfxghjPzZInt3iOmmYyHyh6m7+6Ndfpo736r/nfExN3TkNY4XFSIF+UqzRaERRFFhrOf74u1BVsTSHtG/kQMfqvO16mcs31QV+yHH5Obox6eK7VmL4O93G9i17l/I0cQ2r4ugJh653ShzEgYlcL9S9OYPpfqiA2N/WZZkKl5mrknwyHtbTZ4bDdOd0yfTKmevQs3Hjxts5+j/HDnUAzgC9H21l2QPEe1EOM5vZzGZ2R2wGis5sZjO7w1YY8dLKG6pnrtC01hG06SKtg8e6mDwgbXSChIPqtIOJieBNDr2KepxBE5TDUdK6EcMCIGB8GV+qhfEmG2BA1SS0o+gBdLLBK+ggig5cDeR0RQKgBGG+RRKNALLBoigOAV9D92t6fw3d98lkQz491eaQ9v7GIJ/qYzIKRRE3kSm8TUVg0SHJSTJjL0SgSqtMV0t6kh0Mm+6jOy3WVKAEuplOx1QDdQ/cQWkULcRNyXT9CjxWHLLZMlgCLpaiBBvbv+hCMQ0dqCoAQ9L407mMUyH6PcDVezAafLBopWktFFrjnQCcsl3TcsPU0ARcqWjxDIoiV0JRdJIKEWYgoCnmF3t1Iiq1Xg3RpkP88/ZFmQ4ciomTcn33+mJqne7cPvg7zYCc6l9T5yCojNIQAlopWtvmjYK1lqLQ3TUA7wK6iP3eO9H29AIiKaM7PElbUIGCHiiZQawOmHJBxrlRRKAzoRsFKdW2odOWFR25gHZSEUpLvZiiyCPTFAXQZh1XTw9MDR60j+N5uj90tSMSDQ6w8RijJkgop0CC9JwW8ny98ZHbRxGiQyTdoitlPPwQ0EFFUDEoGz9HKZDkXOmPj+QUUhqMAGpSfg1O2tAXChchqAIhrpca/KTF1IoErqgETObydHOtXHIEEQ7VFPhABr0MEnIu806R67ssijwfDIbDeCEfQ+Z7k0fo94nIHMv1hQxS70FrfLxeGWKZI0AxVf+5MqVd+mPhNsdMz27Tx9GNpe6UMt8vf69JtdABV0yPy1SK/F2ag25TFulbuaghHqMN3jlKo7HB473K0gMJ8GyaJodR9+U8gCndvLm5ufxdOj59TszSBJomoC3J3ECaF9K60pVT2nEiLEpE+qbKYJl0rH4yxJR93QHGSCSHCWVsf6kx0fJOkSBdTeXlU023aR5Pabx46SedNrUWoBOf7xNAIhmiREkab+LoNKAUBkVfoqW/hiQgU3XTeW9siuOIkPqpOCKmnKv0hl2STum1v1G9CJN8Ygqvl/lFm+hgAIbDGvAUpuhCLRTTgHd2ZsXnim8wYcpx4nM7dfXeAZ5TYG3P0dA55aQu+8Cmzi7ew1ma5BEGd/oqdO8jljr7y5JTKn3M8jkI+J7LFZDxQ0ym13NKHQoc/igYUeU61BRFlYHmvgMhjZX/aKbhDAS945YiHIBeNMTt9dOZzWxmMzu8zUDRmc1sZnfYVldXWVhYmGIxmEI2YisrK+zYsYPxeCxaozH8shNFNyhvwHtc26KKGJ6qIihpNYUxjCarmAHUgwI7aWgnloFejPuJqNWmk0ZiE8Mb09TmY1i+bIZTaK8ihQEXkS0mYY6ll82FVVVmiWgsOkg2Z8s8ACUriFpane+jsDErscJRCSakUth8SroUGYFxN2BC3NxF7TIdwQkbw5IrOwDAFl3CiYDGaYuLbLvSQx1x6YlJ1+o2ccZrlI/lVIlpKEwgpz0meOpYzInROaO5CZ4yohtWFfF+MfwshgGbIJl9rZH6KVyFCgavHSipNwh4DcobClcTFFgjrDUVihjCJ3WjQRKiRO1QRxkB8qTxKhqDPiZ0MLrCtQ3zcwUHDhygqtcwGAwZj5Zp2wn1sKBtW4wtGZgaQ8Di2e1GzK+ZwzQukhajRmCkECsl9S2JHYyUQbUYdUC+D/PoUFL4gFeeSSFlq5zUiY+bS6c0OmgKL/XldKd1mEKnf5Qe3A+zoigYj8dZ63Hz5s1s2bKFEEIGQfogS9Jw3b9/P8vLy1xz1TbK0mAKJRmAfYU2gaCWsbZBhYVYNxIOm0EFPyd1YmQMatVi3YS2bamqmrpYxFlQPuCUxeuGoMXdoayitBWFMjhlRf9Td9noTfA5u7qjJmDQXnqDQjTpUmhvH9QRdpj0T6eKOE4UhXcM3SSOLbDa0KoBTqle0iMRhNApy3Fsv5AY4vk4CR/VecffASlBaekrKuD1WMaJi2CimoDyqJTIKZ0VZN4KuiHEjqC9jPsALLOCqSuMGmBbhzIFzWSVtbWhaUdIVjsdnURFlELweG0l/JUaFTyFWhZAP2g8NTaswSkDqsUwofIC9jda5s06jXvdkwAJRFAoOhkQzU2pb5lzjNc4pWhEoJXaeipvqbyj1TAqSlpdUNoyAiFtrwZ/+kxrzdLSEps2bWJhYYHjjz+e0hgBmyMYmjTxqqqiaRpCCNx8883cdNNNOaQ6JVvy3ueQ0bIsaZqG4XCIc47JZMLc3Bxaa1ZXV6nrOicry8nikjayUnE9E1Ct8jLnKjXBKcNYLeIpqMIEE2zyZaFCShhm8xwMUIRR1HItZX7T0oFKG0FZI2PWuGHEPCegLCG6n6CXfAgiO9pTeo9TBatG1q+BH2GCI6CwWtNqYfsOnKxzWRM2miThkfVJhcDQyreSyEtTeJshPqc0jRaovPSgQiBoi8JSRBkdqxWSfq1AEmZ1urAKT+FE3qFVpYTdM4mJwjRQUDgJzw+6kXeO3jNDmleiBUnwltLeBRXyvYLy8fy0DsuaaOP7SBFaNB4X3y1ApF901Eb1yPyHaqMMTHw/UU10cMo8lWRGkkMsaHGKEipU0Oiomd3Gd7/SRR+3Sjql0TEURPag1RqvZZ0U9QyZL9N7D4h/1in5e+XJc6SP7ysgz6sOqbs7aoPBgHXr1nH88cfTNA1zc3NZizc5FWY2s5nNbGY//TYDRWc2s5ndYSuKYmrDlTZ6u3btYjQacfe73z2DoUmrLmeJJIWWx/D4EJk2KVmQl02C0oDy2DYmsagkJLd1jlpLBmJhUwTRhVNJvQugQaEwrpSXcEPeCAR03kAVPdqEADQRoIuM1KAlU27as5RxH++TdzqIxl+IgcYqsll8DNfVIQW6uUiSSKCl3DjETWpnAtpqH1/KI5hJKCNY0x2pCBlYsxoCSvQfZesYGT0mgsYugsaRU6ek3mSvIUCdzwxHIkicNitFDi8sfax01bFNhKWiYlISh8bn+kO3UVuxjMeHyFRT+bMmbRJ7IX4uPr928XyTry/PbmgnLYPKQABrA8ponPeYUpTqVGKxeWhGY6r5QQzlE7hPJepK6DGnVNOrbxXZL6DUsnwd5iVpB0S0qNsEZsvaamoK+AyZJvWT23g8ZjgcTmnOXXzxxZx00klToKjWOjPE9u/fz4033sgJJ5zIlodsSaWKiaRMJHBNUNqA74e7SkgslBInG79vbIMuAkYndqLU93gCVZXqrQUaeW5f4kKdCXexC0bngPS3qASJSv0n1nM/aVFiiim8JP4IGjB4Da2CgKOiBzQEncmaVgu3yqAkg3lmWYY4BsQ5onyZnzOoLnWKTghu+ptuY/83sa+EmIwlaW82omWYrqe7cSV9U4M2LMcpYN4jc4iJdCoXQBlsZGnm8FG6+2aZWtIzQFT5xXgZY6hlQBHCgrA5dSqACDfonBhExpm0S5hy7nT9OUDwBA2TOI8O4pgYx+tWeHRwmS0IGq9MV66fgXBHpRSTyQSlFJdffjlbtmzJIfAhBJqmoa5rQgiMRiO2b9/OySefzLHHHpsZnYeztKZOJpOcEGsymVCWZR7vCRAFaJoG7z2DgTjamtahSmHHFq4BbOwPJTaGPxe0QEAygwMqRKdiLEOcLyCtQ7bz+EWerqyzckbRZciJbM5OozX20Hym9OM2jnMpj8FGVqv0w+n1qzckk1cDQAdaLXNXGWrwpqMURu3QoMzUjOxjIUyYfiYB8Q6nFdrGQ4yM+VSeoiXEmYaQolvSfBgIMZIg3TXNVTIV6amFvosUD73IERCGrJTf6VjjvfpIdS/fRw12ZTreukrq5iL70W+LEAskbdRVcIjjO8lutHH85/ci3Re9AB0jUVqteseleSWu8wqCkX4oTm2DjVnlCx/iHKLxeloE4CdxKiql8jvrlVdeyZFHHklZllNh2TOb2cxmNrOfDZuBojOb2czusFVVlZOigHjWJ5MJ1lqOPPLIvDE7nMc9xNzmLrQUKoKD1kgYb5DISuXBNlBUmkLVYCTz6Mi1VEUpL/YxFAscSgUMKqVJQhOTbmSwSzY23Z4miCYapD0cCiObr16YJAoBaWJALqrI1+tOVr0vZPcj//Xu3wt6S7BlOls02lKCmBhQmi/XbZ46DcB0G6Fy9cPepU4UUE6FBXqUhDqn2lECouabBYOOzAy5mCFljdJB5eRVWbNApX1aF5Lv08ZtKpjNoPCSjTm2Si5+fmIl5YoA8XT9K1RkBqaaTU9V1yXYCWhDYRRohTaGiZeNo1EQWk9VFlRzg1hHnolrqU09FQKrpv/Xa7HuOaQWVXdIfGglmYuS6ihaBdlapswuoXePdPL0xf/VNhwOWV5eZmFBNCgnkwn3uc99uOyyy7IOZB8QXVlZ4cYbb+Tkk0+WMem759UmAnpACslPZQ6xnymt5EMqt4eqjOxIhBUb966Ugy48m2C76ylNMAmUjC8h8ZKGEMeu6cZlqicldS5/E4dCiD1FBnZX/gSqCJMrhTXTi6WOCT/Qnb6wis+tFDqOTaV69++gmul2U9147m4ele/64171+4yB6GRRPQ3c1Ku9ToBhwDcN2lQIWCylXp1Y6sJkSRKvpJvJLJvEKLqw/9znol6B6tV7UIE2jb8Eepiu7VTvKqGbyOTY+EzJWYIW/YWYw5uAl3OUyVfR2RWi5dl/ys1aS13XeO859dRTufzyyznhhBMy87Oua1ZWVgghsHv3bu51r3vlUNB+8pC+YzExPotCMpcnMDSBoykhFpBD6pP2aLKyNHkMpoRpsq6VIo0ytbYRNWhVL7lWNyxlJVcYFcVQ4iAJEXyLSytEZ1ZePwlxjHX9qpMaSeupj8H86YA4iENeEbN6Qwb6ND3kTBwsnpKgTJbskFO7Mavo1tUuYlz1ytGt6IrpY+Q4n98tOlmN/hnkKIw0MhXdO4DMCVEOg4JDbjK1Nsl5sqZ2ZUvjP3mS5U9dBH6I67nO3yeHoI8B/ilhXnICJrVqpTpnVzfHxX6gejN1bsZYNqblX4r0SIr8XpEbsvdscu2Qf+vCSVROUJaL8hOsoWldbJqGE088kauuuooNGzZM/W1mM5vZzGb2s2GzGX9mM5vZHbZ+ZlwApRQ333wzGzZsYHFx8TbH9zd3OqTNjQbjBHQpJZzdWdHPqwoIWGGGKE2zCtVcxzxIWl1l2kmFFhUcBXXe+sftCCgPviAoTRPpBSUeQsArYZ1I1mEXAYIUskUOz01hr31iWcf4oPeir/JnHSEAAUF6LCtUTFwRMEziNVNaIgEVigQk9RLo5PsmYUANbQSZqiCbn8xpi7sHrccEoEXCcsvQAjYzXwgIkw0VL9ngAUuFCUVMdOHwKeNCEEZv0CGG/cdnipupFoUh6qZ6QCm8UhHEcoL6IMBvx5wMsS6l3gIBpSMDMGqNdXtN2QK6ACG0FEZYRbgSrEcVEVTVooJWVAWTsaOuDO0koMqGgTF4HInhmosR20q61CE7MB13hDGxR2baOaHSBB1yaiNhOkZgK/aHzEhMiEKYIgPdIUvMr7ZtMyhy0kknccMNN3DMMcdQ13Xe+O3du5e73OUu0Unh8apFK2FYNhMojCZGkGJdQ6HL3KaitBp1+VJCHWdRSlhbrXUMjEZpaFrAxD04Lcr7WJelfNlrcR9AR4aoVH/HSC56UH9A5WpPicV0zPyNLzPAK7qesqVOPOk+idepEFs9AA56LPGQ+nCQ/mO1jNnDae7FxOMAeCVprzvGqxSziIzqHIbfa3BP0R0Xr1ulbpXnFY8vQGPA6+zgmKs1It8RkDBbuWyrWiTtkEH5DsRUadIIlTxsGOd6TU4IuaUgMY4MeaAiOBtUb3ojCOiRh0eEdoKV+UaVOIFE44xZxvqwgIvAlGaaKffTZwm4DCHQti1FTFq1f/9+Nm7ciDEGay3z8/Ps2LGDO93pTozHY5RSDAaDDI729QabpslyGQm4SezQ/t/TeVPJeWL4fV3XBO8xGSGMkJqPGsuqYzIHCkLCpCLUTQiRUSgJlFK/tCqymJ0smE2vX6c+GNK8B8KoToULve/TshfvqXIiQJXn424dFUZ2UGDjlFwGR5ZmCAVBVQSU+HP6c3C+e/zXq/xKkgtD5wwsfCy8Io+tfE1kPfQoUbUgjQslkxwuM1JNHEwhRcyoFLUg5eiYkDFxUXw+7QMpsZ4Ut3M2d+tXl3YpXS+9t/gsB5LWtzRhJvgzoNN6BwQVSP9lEDUQGaRdgyW/X3ceaUaQOgggetDiMMkPHQrQlmCWoz5siWGAdtGhaRq8UlgKtFLy/AGU8fl9qetA/3pLoGdVVVhrOfHEE9m2bRtbt269jRNhZjOb2cxm9tNtP71vozOb2cz+3a1tW+bn5/G+Qx127NjBmjVrMkMlAaHpmBRun3dSMey1dXK8CkgCnRL2j1bZt3KAXbtu4cadu7j4uxfTtIG5yoDzKa2FvKRr5Jo6gHbTxKz0dx3i9yqmIlEx1FUOk2LFl3UVQ0jTZTPlIW6cFCjlhTmTnkepqc99pmjHKOkkBDomVoEwPyQlhCamFeixVPKtFcLI0iF/18fsFKqr3/xPCqJPjB15IBVZcX0mm4obNBO3NYkUikppnlSvLPHcVPcqpd8wZDZlpK4GVMqTfci9IiCbG0whYpVKNmXakW8Z20EHhQ6KUnmMFkYSwcB4FZTHjh1GC2i+f9IIYDwQJmFZKUliEes+MQJ7VSaAamQN5k6kiOUqYyEEMA9a5e99rqHEhZWftJfP9THVX36yn5RUpSiKrIVWFAU7d+7MYbnWWqqq4rrrrssg6mi8glYe68eAo6oFEG1a8DQUJhe/Zx4B4ywBm7PSWOcpdZmPDQRK00v0ZTSYCvQA0BSBWFNxAx3rWccRkLf6OsTY7/44gpTBRqW+QupnUl7p5yb2uK59EyNa5RYyXSfUAtIoZXL/k/7qMymyCPKjptoyMp2VdJkeppCQoNxWeR7qd3dkClRK+KxlfM6gDNZbClNgJ2NSUU18a2vaRmpL9YsiDDKPIegsZpAHT1AlREcMWFAuzj6pXhVo0/VcFdtAFd290hwZfzSGAhXVmXWs+RDn1wJFFXm5CnS8fwRjftK+///1n5RASSlFXdcYYxgMBlx22WWZKZqAmW3btlEUBcPhkMFgkOVokqXfq6rKYGoa+31mafr7jh07uOGGG7KuaFqHk+NE5DLozf2pY0J2fKRn0WkZUgTKOEbS+tSb0hK4qopuXKY+mPpXvIesVabrVzp3qTweAyXCmkzj3XQDJ67naRQlsmFI90njTYU00ntjoevrsg5KlEk3nn1kmaf5Jf7kOTvkVHlyTRPHTXSuScx4fstI50U10vi5lPGqOkZ2UIagjCwvaUHXUv/5M6brY+m/2GbyWCprcMoxErGglIxB+T6Aio5incaqPmTN9nFcp3rvHjivcKmfx8+5fvJ/qX+F3loXegu5tIGP3H+N1AnGyAtgLlV6xm7OSe9KP8n4BBiNRD88ORd27dqVQdKZzWxmM5vZz47NmKIzm9nMfiLrb9yAvEnrs1uAqc/ee5xzFGUK7oJ2PKIsKvAl+/ZPKBbmqdfMUc7NoTwY6wnactXl3+HU0+5FrSLqpQHtIh9PtveOIEmVlLzF25g3usSi8FQ5EZPE6Ev6A0hstZQNWRO1PEnahvEFv3v6fJ0UuifnJ6YmGflI2dbzBlFIH5KdNmmPIuxVxQgocEo2sCafJEwr2W0k9uj0NZN+XwpT6ziZMWM86dzDJDhJDMCYsMGk7+L+tkhhyKrTCEy37Td3VuSKG9DMOos1kbfJ/aoMxCQPOQ0NojerexIJ8fygQVlcs4KpBkx8jQlQ1A7sCkU5QFLIQFkPGDsoDXjXoosS3ziCKdBdxXblme623XNABJxitnXIvaOO0Y4uw1B+6jI9PK67h+rVw09gSVMwZZsejUZZZxQkDDBl020a0UpdXV1lbm4eaCPT2+K845qrd3L99duwYb8wzPwcilqkLLRDaUsIDkIVQ+pLvAMTHR1Ns4r3nsXFDRyxfgMnn3RnVGkkq7mSJCwFoHwrIJquJBkIxK237jJ292vvNn0o9d84jjXkLOj9+u7119DrVzIrCANZLtwXn+gnF/IY5bCUuAjmCtVLxnPqBykktcef6ix9kfrQIVOIgh57TcZVE/tRGdmvxWBO2HpaSMmTNlBXc/n8dG0T66ONT1IlrVVD1tE1gITsd6IaJmbV7hOvpKv6+HtXr3n8hm4MlyqC30mDNgbkp0z3TnW1WxDZiGke+ym3xNqcTCaZ4Zm0DFPGeCCzPVMipaTXnSw5FrXWNE3D0tISu3fvZvPmzSwuLubrNE3Drl1OgIneAAAgAElEQVS7KMuS7du3c+ONN7Jp0ybWr1+fZTZyNvoAHY06dP/k2+pEjATVrXYm9dXe/GVyO2s5LeGrvUu7CJ3fFi7trUWq/z1IUqN4AaW78GvAxJlDwjlAF3GdVRqCJFfMDsP+bdQhtyDk+UNAysiUVUX6rXd4T8/Ty31tXIsTUErUIfXJPaO8XN8lXFhHTe1YnNgOTXw/KGICM6tSIivRXA9ap+lwqjQkWZ/QzV9yXjwgCg6n9iuicytR25USuZJMHk0xOMGgKNCxrMk5ZBIzVh2ubnrvBP0qVj5+GY+Oc41DYxH5pSo28ziWtZbZostCH9vuJyCHTlkIIUs/NU0zNR5nSZZmNrOZzexny2ag6MxmNrM7bPPz8ywtLeXNVp+xZozJofL9rLeJKapUYGV1CYxGmxrKOShLrt25hw9+5iKuuvkHmIUBv/OI3+R+JxyFtp6jjz2GL170OY45ditHHLExl0Pe/XVkGngMq/EPwkxLL9ISWNp/Wff5Aiq/bOt8QAIBOuaXgDHdFi6hsjmQLwKjKbw0AZfd5iwd098sptdv2UT2dmuhw2Kz9TenKcNrYuTF8qekTQLsCOtsGn/QkbN56GbUTV3NZGag7CI7vbf0TH0A06MyvKVvZ+fy42xnVHcL6N0h6RwmMCZgKoP1Dehair865o8e+yhOus/Ps+HEUzjvre/nC1/8PMfU8XwlIde6rHNpDm2LGEQoJUnZ1uMmuokbx9QGMSc7reqAYJ3K2N8V9oG+QxMy/YSW2KAJaEmbvLTB6yeNSJmq5+bmsNailKY0c4Bj166buP76bWgTOHbTUXjvOeG4e6NVjTEKUyi0ceLcCCWBAmeFhaqAyWiVxo2Yn5/n4P4lLvve97nLcVuolMGXkhxNtDJTFahUNTh0bFcJedUxcD7yim+n1+hunxwTjxwKskyNpZ7Gnen12rRJz2N/ykK8Ts/JEfrDsXcdyABKBoPyLwkQkFeuBCaYQ86XK9iYk7vgmc87h9e/5rUoAvWg4J/++fM84AEPoqoMzidnic1AkgoaoySlldxf6iWoviqjxlAis047BSanOSw9W3Lk9OUD+nWZ+njf8SKHxZEbJKQ5OQ/SWDPqZ+PVs69LmBiabdsyHA6nQtwTYApk0DQBoCnsvigKVldX2bFjB9Za1q9fz6ZNmzIAWtc1Wmvqumb37t3s27ePTZs20TQN+/fv57vf/S4bN27kQQ96UGap6qzpGp2TYYK4omJiIz+Sz7rG9o6UQZnaX0DIPpaaAHg53ndAWLQ033a5ypKGRZLWsKTM9hmpS1e8PVAsjbPUN1V6jiCgfyiYmkz69w8dStpfJx23c68Q/xLXhqnSByAnjJtOpNQvax75GZiWcsd4GqbfM7qCeCT7ulwnjdv0nnG4wpIXnx8H5pNSRFX20Okip7nB9I5Kz50PiPX7o1a4NP/JbEfuW2mNbOPlbLykSc5erW//Ge+AKaXiOqioqiq/t4I4+2eaojOb2cxm9rNjPzlNZWYzm9nPrPUz36Ys14mxBuTNHYjnfTweZw1SrTXzgyHz9RpMUdFUJdtX4DUf/yyje9yTYx/9+1x7xD146ls+wd985XpWKdi71HDCiadw6fbrGSlJgh20wBBNG3AWYVSMboX2AHc99gSGZo5KK4a14sUvfSMHJlHrTI1kExg81jW0zuLRh8iCSiCoaFxC8MJOc3kn4AithF95n17kPS5ECCLuGtrgcBHsa5rISU2bCGtRwVI4mxkR1kogrQHi4xFwOFVgqWkTtKsA5bDNKooWlGPSrHbAa9x5jK3BUshmLkhBVQBvVd7E5MTAodvVSFsprG1kvxNl2sR0/xGxTrY3wU4EMIz7Rjex2EAEWuMWKHi8E4KPzeBhF26YNs3aR7DFgXXCkpOs2R68bJ0KLZmRdQDKktOf+TRe8vLzedLjn8AZZ5zJYt0B1S6UWd8xsX2m9li9jadLzx9ZsRYBm8bx3xYYAfuBg8AysNr2EljYQ7bTQZh3rvcTfuT28ce3vn5gf4ylz312GkQ9tVAKWECN0QOshQc/+MHc6x6ncc/TTmEwLDBGMTe3QFkM0Qwp9DwqDNBKwg2HwyHzwwHr1i9y1JGbWLOwhmO3bGZ1dZnJxKFM1QMWJig1gdWGU487CWMUZVkyMAu87OWvjgyrMTYkeF4YiaEnz+Fc6sOS1KoFrI9uiMiSXhmtdkB3iBKwaIJLwEWAEPDB4xR4r2mspgFW4jgU4DYQgkcTMMHK3ZTFuUDWxgvgwoSmB2IYJ5ziQJyfgk8dQGrBdhiCtw3OR6Q1WPAjGN3I4x7+K7z+de/ldf/nC6z6ltFoiQc94H4416KAUhOfPkKOEaTqRQGT7uJI6ZckOZVTGutiGHusSyCTR0N31R/S4SKQ4z0eTSPEsohfFXg0EyXj5WAQB0KDgKSjFoJKAgo/vXY4tllZlkwmk6nvDheum0Lek3MRpO8vLS1x3HHHAXDgwAGOOeYYrr32WpaXl/O5p556Kps3b2ZlZSXriK5fv54rr7ySr371q3z2s5/lqquuIuAIQcRVCHDO6X/KfFHx64/+U8YA7iB/9+7XURRr+Y3/+efoIKzF1dEkOwjxFgeMnZOpMkDrooPAx6R0UvjoMIK2nY4u6cPx1tq8VjoHPpJBAXwjGsB5Nkjoq2pFZiOCosl35ygEGPUWom63T57JkBiR4ELqixZ8Q9O2OEpaL9rabSNFcIkuGSwE+XI06Z7Le2hcS8DShkbmr4a4aAUwHhsTUZk4yBTgrDAzvW+yO7NtJMaltctS1+GQ+aurFnzQEqWgPEFZgrcd4yVonCrk7+NJZqGGpOcSo3YC0m796+Z5gYD1nhQH4SYjwOd5JQULBe8hssbD1NIWJybnIGhWJi7FvODo1tU9wFKs5+jHJL7SdeEyIfso/03w0aIo8hhLzoL0/cxmNrOZzexnx36630hnNrOZ/adaAmGSR/5zn/tcfukMuqDRFTtWLF/edisHgIuu2oc+9mQ2nnYXbinW4DfclXF5DG97x99w662OEAxHHHU0112/C6/AhkDjha1ZlZXIf3mPKgKnHb+VW5dHXHH9jXi/yhf/8R9w4xHDWl7ER7YF5fHjFXxR4Y2wSEOzCjjatsWi8RQoP0ExQWlhXFkPLrRgV1GlppHoNkkaAxQq4J3NM2ylPAWWkQNfKmyIofl6BGqZHEraNJJkqqgkhDZYtDsomyxlWJ60EfAs8KEAPwG7Sl0NaZ3BNpq6XsCFCWDBNRA8ZaEEPFIG6yKY4x3aWNpGNDclkUZDsMtdGG3UhdPKEXxLh2MIkGIjzjMZLVOauMXREh5bRDzAlJ5CwcpoiUApyEkzRhtYmQScgaAsLjgJr3SacjKhwqJUSbNqUUFAIKNg7FvZSEXAdtJMsMimimA57RcfSOMPMG4dj/3dhwoQbSWBRF0K27VtGqaWvx5LVD6KqhxK0VqBh2RbLWDRipd///hpZ/Fnz34ZT3j+K/j9p5xBXUqVC20ogdaHXvuHMJD+g82YCOZ7YbBZO2Y4gN0Ht3Hznis4uLKD1u/DuhFJb9M5SViSQseFpOjQGrROqnmBoBXOR2iuEemKkv2Mxj/gbiffkxtvOcj1O65n0rZ84cvfpBk5CGOYLGUGl20CBC9AKtLuGCOZ2JSlTeCpNihlUFozai3VcBD7r8c1q5jgpN01rDrANtCu4rVm5OKYLWDFgTIFbRsiIJA0iBtwY2gcqAKjFa6dwOoS+Ban68yuLkESwwTNxE1kftIF7bgFbwU4KiIgMBljdMBoS2snODOEYFjZdjnf/MpX+G+Peiz/47EPjmOzZTI+QGUE5BUAowE8o1bHHEkCUunk11AGdMjM0WBXKZBkYL4EQXQbrHOSLCXivuK6EDb5bbmzPeabEl1ZF4GrSYCJhqXIVm0D/METTudpzzmfP3zaK/mjp53DBKDqnCkzu31Ljg6tNZdccgmrq6ucdNJJXH311VkneGlpiXXr1nHgwAGstVhrGQ6HnHrqqRx55JE5O733ns2bN3Pw4EGstXz605/OURwqQLu8wovOfxVbti7y+Y99lI9+5DOwusrf/t2nYX4tz3r2cyixYEdUw8gcdYKCBjzaCKtwvGqpjcjUKK2j68mDdthGEnwVpWEKFw0QrLiiiqLAxQD2yoAxnvF4Akqhi4BRPQg1AKsHCUXJauxMBkUIDTbIcJXlagx2tRv/CmjH4Ce0wWG1HEuzAmFMWc6x3ApTd2n1AIOYn8wCouXioB0TtGhVF3ZM4cZYDbYocThJ/mjHkRyusbJAobRi1AZ8kKlM2lkKX2loW5E4KatCGOJFQTuJ+s2B/JIRguSMt17CzovgsXgaCtAFtvEwOQiqlbUfKCpDWDkYyxEXcx3ns6ZFm/Ru5AghgsztBO8maK2zY9BUFXhL45KTErxzIq0CTCayHoT+uhoCSQ/W1IYmXms5vvo85fRz+KNnnMUfn3E2Tz3jbMY9gDbNFaG3nv4bEkZnNrOZzWxmM5uBojOb2cz+/ayvI6q1ZmVlJSd8aIGv7NjLc97+QT5xxW7O/eR2vv2DMbvbAd/6zkG2f/8H3LrtVvZv38ue6/fxg+t2s7RvmcX5NSgbuP6qm6iDolYVbeNp2sj6ouHv3vMedtwY+MMzT2d+63qCq/mlX3wI553zLLZfcRVHHXUc6xe3skEvsGZuHfX8Rj77zcv40Hvfw5GDeS6/5Bu89wMXUpqNPP/s80GN+NC7/wKlKgqzlvnBPOecczaYwHve+mYG8+sZ6I3URcVLX/JCcCvsunEnC+vvyin3/GXcgZv54LvfzOL8MTzi958lmwU9Am7lppsuY+O6DdSmZMOgZr5S1MOT+eI3dkI4yEfe+3p0WVJXc6xbu44XPv+chGlyyw1XcfSR61DFPFVxNIuDLSwO1rJ733VM/M2ccsKxPPg+92G8NEYBIwW2gK9+8R9ZLAsWi4rhoGZu/anceCsQVvngBW+gMBWlXo9Wc5z1ohdjjOP6nVexbmEjhVmg1CWmqKjmtrB3X2B+ELjb8RupqjXoYoFCH8FZL3gNK6sHOeGELZRKsW7NItosogdH8PG//TBf+dwn2XDkegb1HLoqecRjf5cWycQ92bmdu86XaF0yv34L8+UCR9VruXX3tRR6wme+fBFrN25ioVjD4txafvv3n84S8JELLuCENZv59hf+iQvf906OGm7mRa98F2UhjBi/siKAbV0xcmEalEmbwMj4ky26oijLHLLZAKuQkzi95Y0v5fzXvJAV79AxgVGVCCYhEwk5XEDhv20Q/R0zayUiMQBr181j/UFu3nsZ37n0k+y8+Stcd9NFjN12lFlCqQatwRhFkjo0KmIEBLySjX56Zq/AmwrvBdBWzQqGvXz64+9l+65bedqZr+CoLXcC4IH3vTuveOlz2X39VWw+djN1vY6B3sh8XbG2MHznWxfxrve9g2p+C1/52lVc+J53MjQDXnn+eazawHve9V60MmhdsrBmLWe/9BU44C1vfwvr189zhKmY14ozz7uQFQN7tl/OKZvXccq97s84wLvf+VeUSvGY//mHAiBWCkIgLC1xt2OOZI1eYFiuoZg7ihe88FWsLC9zn1NP4Mi1G1hTzVGXaxnOH0WtFXNakuoobZir5nj9+a9luOFY7vcLD+H4DUPmjeK0n/+v7B3BX1/wdrbMz3HxRZ/hvRdcQFGt57mvfBvX7lll93747Ec+wGa9lXld8sAH3Ze5suU5z34y9XA9F37440Dg8isvZ8Pmu/HQhz+OE49ew2JRMj+3gaFZgzGG973vAt7x3vcyrAxryjUMlOGFL/tLxgGuvfQy7rxpI4O1MtaHgzVs2XgcO/fsi+H2ugMf+mBUHB2tEsZXYqQ7BXuBAwjja6Dggrecz3mvPh23MGS/dhxkBoj+uJa0txMjdN++fQAcddRRWarGWptD5VOYvfeem266KYOhV155JTfccEOW2rj88st56EMfKs4fb8F7yrk5CDUXfOBDDPR+nvS/HsE/fP6bvOvjF/HkZ5/OL9/3ztx86be4y4ZFynKesljL4qBmXTng69/8Cpdfey2LG07gfvf/BY5eVzIoDac94KHcsA+YjDj1zkczNxjKOFUV5557LuDZdu2VHHn0Vkw5x7yuKJVhsOZEtv+ghfYgu675Fsfc+QSUGbJQlAy1YmHdCdx48wTCmMsv+SbazDFfradeWMOjfue3aNolbr3lJrYeewqPeuTjQK/wkuc/m9ps4evfuYX3ve3NbF075NLvfIP3vf/9DIpNnPOqt4K2XP7lf0LrinWLG6nrkj963P8CoG3FxxCAi7/8BYaDjVSLW7llzwSaXdx96xoG9Sbe9jcX0Y4c9z5+C2uqIbVRqGItZ5/3JggtX//SZ5gbzmMGR6DMgHVr1nDTDTu589ZjZS2ua5Re4EUvfAWjZoX/+42vUg/n0LqiKEs2bljHzTt3cOEH/w/l/Ca+8S+X8oE3v5JjasPzz34x396+k3XH3IPf/3/+BIoVXn7GnzIsj+brl9xMMx5x0t2Op9aVOJFMySvPexVYy3e+/CVKtYZ6zVHsWlnBKsWpWzZzZD3g7z/yYd7+7ncxnD+Sz37123zkgnexUNS84hWvkfEfJwmdJSBMlu6BeIBSYAqWx212Yi4jwPA88O7zX8SrX/5SmjBgry5oTNRFDjHXXugiOIDZBDKzmc1sZjP7N7UZKDqzmc3s381SOH1ijD7gAQ9g+/btOOfwwKc+8yWW2zna+c3cMq75/tU3sOuGPXzlH/6ZbRdfwo7LLmO85xZcUVIdtYl9znOgtdz1xLvzvW9/FztyYANlVVCWmkBAG0vhPaWCE0+9F6uA0lqYIZP9LNSKtlX8yq8+jL2rP+A5z/ozKObwZh67ssycgj17b+GFL30p1ItMRp4rvvFlnvC/T+dhj3osu+0BVtoVzjnrRXztHz/BM576As54wdnsdbdy4fvfxyvOfiV/87GPsjJpKYqKjevWc/21V/O0pz+L//KoR3PhB14roFJoQa2iTIMtF/iN33oUe9ubOf0pfwzegB5yyUWf4/FPeDHPfNFZ7G1WueAdb+P1576M9733n1AF3LTzBg7uh/d9+G/Y1+zjIf/lV6lMQTAWGxpCo7n00ktZtzhkWMyxuOH+7LgVfuGXf5GD7fUcbG/i7X/1VuzSmM9+4St86/P/wNOedDbPedE5HPT7eNtb38yb3/AqLvzA+2kmLYPBHA+67wNZXTnAM555OpRr+P4VV4Fb4srtl7LSTNg3bnnEw36bt73hzVx61TauuX4b3/nmP2AcPOsl57F/tMQJd9rCw3794Tz9qU/jwGSVN7/7L/n0Jz7JX3/kC0zGsGfHdkYjuPBDH2bv0h4e/quPxFgYDuGfv/5pHvZr/5UnPfWZLI+W+Mu3v4MvfOijfOITX8YGy3ILFIbnnfVCCDBXlhQxb4Sem2dldYIHAUpvx7r9lhwzbiT08mnPO5snPvtF/METnw5I+PwzzjiP15/3IoIVFq8/HNo5xRjV+b//7CVYaYlFVCpw4MB+5ubmmJ+f5+qrt3HrrXu5+Nvfg1BgKNh/YJmdO3eyZ88+Js2E3bfcyr7de9l3663s2X8re/bvZ3mpoZmIhETQoMqKJgnEqQBuifHKfjya4+92j8w0rjS4sUe5CXh4yEN/m4P+Vs48/RnMD0AxZjxeJVjDeAKvfPk5aA9LB/dy8Xe+xeMf/0Qe/sj/QetbxqMVXnbWmXz5S5/lyU9/Jk8/43nsObCT973trbzppa/gwg9/A43DjWBuMOSabT/gGWc8l0c95tF8+MMXdNKESqPmK6684VqW7I2sTPbymEc+ilef+2q+e8VVfOPii/nHT12A9/Csl5/PTSu3EOwBvvKFj2GD4oVnn4N3y/zOw38TU69jHEquvfr7vPMvzuXqy67gdW94B7UxuDG0ruGc814JqmZlAjtvuBmAM573XJb9Tt7xjjdx8Tcu49xzz+epTz2DYal402vPY//BA/zlu97HuFWc9ZJzuObGbXzrSx/HNo5nnPUy7OQA9zr1JJ7+xKfwzBe+mLG/mQvf80Ze85Kz+fDffo31a9fQjDwnn3YPdi8vc+ZTns3y0kG279jZhc+HVCGHAvkegUQ9qhC5jFXgfz/jTJ54+nN58rPOZAKsWnjWM1/Bq17xNIqyRAFjP8M0fhxL6+fevXtpmobNmzezb98+9u/fz2AwoG1bFhYWaJomA6Rt2+bj67rm0ksv5dd//dc54YQTsNZy3XXXcb/73Y9TTjmF1opeKe1Y6L7FPA988C/xvCf/AbQTHvaoP0BvOJ4/f+pTqIF1paXW8Gv//dHssQd44hOfiAkwGGq0gYlVrFmzjh/svIJ3/9W5XH3xZbzxbe+FUvP9qy6jdWNWRxN+51GP4uyzz+arX/8SrbeMW8v97/dAlm7dwRnPeCaYBW68ZT+YCTddfzkHVhveesH7WW5v4bEPfwjWgqlqvvvFf+K//OJv8OwXn82e9gCvf8Nf8ImPf4ZPffIT7Nl7i0gHTCbC8rQW6rV4M2Q40LgG9u7dzZnPfwGYmjYotn3tyzzkIY/hBS89m32j/bz1HX/F33/8U3zgAx+jKKWK2sZigsUAduUgr33ta/nbD1zIzl0W6jmch+Gg5Dvf+w5Lo5sZ2YbffczjePnLzuV73/4m4NCL63jKmc/H2jH7D+5jy5ZNXLfzWsbjMc57HvHQ3+CNrz2f7196Bfd/wIPxrsG7hve/90L2HVjioi99npWVJcDQWMcbX/cqmhZMPcf8uo1MRhPGK8swWcIoh5rfyP4lS1Vrrt55DRO/ig+B33zEf+ess87ie9/4Gq23UNbQeN7whjfxzne9g1033yoOjOAkwqeao67mecHznotBojUcsDrqAFHrGkxkiWoN43GT+3NwUA1KxsCfPPWFPOHJz+fPnvo8Vls4OIJXnP1q3vCqMyX6hDhH3FaFJkYB/LsOvZnNbGYzm9nPmM1A0ZnNbGb/7pZ0DI8//nguvvhiycILHFtv4IqLLuZTf/0pPvOxz3DT5dfw1N/7BdYur3Dd1y9i+YovQ7GXn3vkr3ENlktWD3LVwYOoakA7sew/sASFYuyTWP8EmGCsRwe44ttXIvw9D2WAQlOUFb4aoufmoFRMmhWgpqRkUIgU5FNOP50H/8qvQlmzMBxyzfe/T63g4Y99ND4mFmEy5sAPbiA4uNPdTsUpuMux66mA7267gaaYxy3t41+++hlO+blfw5YFb3rDGymA1iPMiXaVQhtW1Brc8Aiwy8yXYygko/f2626gquHEU+9DA5y8ZSNzNFx59RV4wDYVGlidrFKUcMT6CqMaHBpl1oNdzwNO+SVWD17HZ772URjt4s3vvAC3POLv3n4BG8xmnvSkJ/P6D76HRz/mwezavg0snHzq/WmBn7vnCYyWLNdefyO6XksRFP/yL19mYX4tr339Gzj+pHtx2ml3g7DM4x7xq1TVkPWLm/jMpz+KXd3Pkgs0DLDLe6iBsl7Eavje9y9BBXjtueeytprjKU98EgDf+f6lVAOYxBDCRjVMgPn5RZQyrB7cxw9uvA6s53Wvfj3FYA1/8vg/BwXbv3cJzjeECp74/BfygIf8N/TCHGbfHpGbs46JBhZqWhsogjvMvqrbgclm0MfEMNJ/V0eWt7zmHN75tjfggOee/nLe8urnshZYaypK6PRmc06IpPAqPyb+FH0W3n+SaSOhry40DIZzLC87hvWdeMTDnkLJ3Xnkbz2bjWvvS2s3sHbtkWzZehwbjljLYFiy8aj1rD9yA+s3buCIdRtZv7ie4bAiSbE555g0K9QDcKut7JDNHMEbAo5rr7kylyMAptZ41zIooR4uSGTs6lIMzZawWjOc57lnPp+f/7l7c/R6mNeO7VdfDXqO3/q9x9M6KL0Hv5cbt30X3BxH3fW+MKi5+0lboVnmhm1X4BSMLVzyf7/Kg065Bwf1Iue/6wMMgAXAJO3c0PB7j/ltVHUsg4Uj+fTfvo8FRrTFEOaOwtQVBlheaWNqGkupLWhDoytox2xcM8fKqOXEU++N2rDIve99CrSO0arFjQV6PP3ss7n7Ax8AaxdZW1acsHEjcwrc2kWWgZ8/ZSuDABd9/TqOOe6uPPWPf5erL/46f//JT/OBj32aX3ror3Gv+xwPytGOVqEYYus5lPF8+ytfgLbk7qfcF5hwl+OPBAWXfP9ylpaWKAu49Nvf5siNR/KaN7+W0045jXvf5549TVE/1U4h/+YZUDAar4o0YSX6uuXCRj50/nm889xzuamBP33xS3nT+c/naGDYisjAQM9A0R/HQgiUZcny8jJzc3PccsstGGM45phjcM5hrWU0GrG4uMgNN9yQ9REPHDiAc45rrrmGu9zlLmzdupV73OMeHDx4kC1btvDgBz8Y//+yd+bxdlXl3f+uae99zrlDEpIQCEFQkEFxHiogqCgqgkOxikWttfhW+zpjrRZRrEP9tHVqa6v9WKq01Fqrotah+rZUcahjbVVQBgNICBgSknvvGfbea3j/WGufc+5NgijRoOwfn8vJ2WcPa629xt/6Pc/jPVnj4yTPwOjk2qTiJb/7TA5cDahZfufFf8iGVQpfLiFtH2Eh6AIHdLpdlIw+JpUSyKzD6jVrETMd7nn3uwGSkQ1gS15w1pkYWdCdmeWjH7mEXq9Hnud0u12qquKbX/8qa9Yeylvf8XYOu8/9OOzu68BberkmDC0i78FgEV/2ESajdHDND3+AB/7sja/ngPxAXvx/XozMFN/73veY6RmG5U4+97l/Y312CG9/x0UpUE+NdUMQ8Orz/pBTHn0qdAtE8PzP/34XA7zpda9ldTbLC577fyDA1ddspnJR8Z4ZSfAVXQXPfvZTuPDv3sNZzz+fpz3vHKiG9NxOqG/lnLOeRjZzMEqv5SMf+iCZH1HVS1gJfqnE5LOgIIz6UC/x1CeciswKlMq59P6TSVcAACAASURBVN8+gR8tMXCakpx//Nv30lOCs5/9bN7/gQ/ytN98Bh0NuJpzX/ZS7v3AB1HMAmQMF5boZZb/+OxHOWjuKN74tr8nLNZkWQ6MeM7jT0KLLlIWfObjn6abdxlmAtfNIQie8MRf5+J3v5eXPf8lnP2cp1ML6PuS+bkZWBjw8ue9gONPeCizB2RYqRkBeYztx3A0RCsdlaOp2yiKLPUbAqEkdYgWF0Xe5UPvejPv/4s/ZtHAOa++gDe/9vc5SIJY2E5BcjEydh4anRk1Y2bbf7Ro0aJFi32JlhRt0aLFzw1N8KVpM/osy+KxAE89/eHc8+734LrrrmVpxy2sP+KebF2Apz/7GTz5N8/kUb/7TJ726nM56AEP5tKrb+D7A83XbljkZptjs3m+84OrGJZ2bL6lifZtpz7rudztoDkufNc7WNju8HXNf3/5a7zhgjcztAIpAq4egatT4AJPcA6lo0l1rzvHi1/0clQWVTCb7nYPqgCXXHIJfZvm+1mXQw+N5r9XX/5dFPDdy7+PAw6/x2FI4Vkz3+NeRxzFJz/7ERaGlt848yksLMa1ma0CmDkWFizBa6Q2YCReOAhD6mrAoYcewaCEK6+4nAK4fvP1eOC+9zsC6+Fj//oZ8gye9ITTCRaGgwVGVUnlFLXTFFmPajBCKYlUFsQApYaoXo8zfvv57Khu5fOfv4yXnv1UXv2at3DEsffBKLj8f7+NBq64+kqUhrvf/e5oIekPFnnYgx7K4q4d/Od/foHN3/oWf/7OC/nEB/6ZT3xyM+/9wAfYObqJp5x6OrnSBKJ/uCZowWi4iALuda9jAHjymWfSrwYMFisWR5Y3XvBCFiu46OP/RsjglEedRKYCuwa3QqbJi1nWH7AJJSRPOu1xWBfoD0v61Y941e//XzqdDoMahkLw4lf8Ph0tyW0Fwz73Ouxwit5Grttmk0p0Qu/sHnEpQqYAF0abGExDZ+MgD8875+X82R+fxxywCnj3W/+IqgZpmIpyFVeGTUCJ8aOan/bzyq5K5LOSin5/iNYFioIN6zbxmJNPp9dZgxQZOrnxdI4YzAiPEIEQkgQXgZYGrUEq0EgyLaNfvQBqxqRdixme+ezf5W4Hr+Ntf/I6dm2/ldpZLvvKN/nTt7wJGSRlfxKDeW6+y7CCzHTQOsMt3EK/fwvnnXceUoAImsMPOwIIfOiD/xR99AUJI8uxRx8L3nHzlhugdnzriitBWY447ECU0eQ9ePBDHsq/fPrTsLjEo055DMM6qn1FCsb99+9+Fx//+Ff5wD+/n23bd/DUJ/4GUhkWRj6a2Zu45ZKLFK/buxiMBYNUWfS1N1pESsFwOAKR8Z3vXw1Ccr/73xdjcmpg59KA17z29Zi8g61qjn74yczNw9e/9iUk8NWvfwup4exnnYNw8Jynn4a08KxnP49tN+7kla94KbmKzyfLAI8L0dfyg+77AMBxzRXfgWHFVT+8AYziiCMOpdsp0Bruddxx3HTzTXz5C1/n25dfzvmvez2a6fjXchzgZHkz8RRSUSUfux7YvmMXmYdVmeQPzzuPt/7Ja1kloQu8/x3n0yV6nfVuyJ3DicSdF02ApYWFBUIIzM/PjwM1FUUxHkvn5+dxznHttddy+eWXU9c1O3fuZNeuXRx//PEIIej1epx55pmcccYZKKVSZHsXA5cJkpK7BiWZ37iRrNuDuVW8+OXnIIBOZshyQ1AxUJIDytEouQlxZFoiXEWRG3Bw9Q83g5Icd8w9+ef3vZ9/+dhXuPgf3kdVDXnsqY+lrmsGQ0dV1ayZ63DcvY9i58JNfOWrX+Pa/7qMt7/1PRDgw//ycejN8ITHPR46HTpZjtKa2nmOPOZoAJ7wxNPYXt5M3y2xqz/g/Ne8gUG/otfrcNoZp/Hjndt4zav+AOolQrVAlmWMPJRB8bJXvgJMjLh+t7sfwwg4/cmns1AtRj/LPvDq81+OSsHrqUokgcrBxoPXc9ZZZ3HaU5/O/R58AviarhF89OKL+Mgn/5v3vvfvqf0uTn/ko5nr5OTdOYZeQJYRpIhx5fKMD110IZf++1d47/vex9JwxJlnnIlGo1QcN3/zOc+hX9V84QuX8axnPpM3X/AaaluCqynLmj949auje9f0Gn0oefxpj2Pr0g289IXPg5mCojD841+9m89+9vtcfPGFDKohpz/+cSz1lzBFh7614DzHHn0Mv/WMZ3DG6ady/wc9kCpAVuQsLCyA9+hged3rXkftLFm3R+oqCR46RUEgBvaSchKACaC2NbWdmNoPRiUaKIDn/965/Pk7LmDtTMzDB97zNrKmDQCksEwieNSUe5uWGG3RokWLFvsKLSnaokWLnxuaoEpuanZ8v/vdj+uvvx4bwBRw+lmn89gXPIMnvOFc1j/igfzD/1zL1SbQve/RHPqw++DXr+G/f7TEF7+/wEWfuorP/E+fiy+7krmjHsA3vvd9RoMhuYjRSiUKfA7ZHF+/8vusK/ocuU6j8xmOP/VpjMw6SlEgygGdMAKhMFqDXcKokiVrKYEXnfMyDll9IEIusH1xC/c95Qm8+2/+ks998J+4++w6eno1r3vzWzj2xEdy4Xv/iL/5k/NZIw7gnJedzyvedD7POvN01uqSunKIYhXHP/yRvO2db+PKr3yRxzz6dG65dYTIVgPrQK1lfbdguOMmkIqBUMCIbqF4wMmnctHfvo13XnAeq4zht19wLq88/3ye8sQTeMbTH8cfv+0dXPj+i1mTdZhxgFB0Vh+A0D1AUI+2c8W13yLvHcopp5zBQccdxrkv+i1e++pXsKpYz0y2mhNOPAHdM7zmD87lqAeezJ+95628882vYl50+a3feREvfNUrOfvpT0eWC6hMctk3vsL69et5xMNPRM33+J3feS73feijmVkD55z1dFapLh/77CcZOEdHKQSOhVphBXT1gBy474MfymWXfYZL/uUSenKenugwpw3/8sF/4qnP/A1e/+6L+OOLPsLBa1YxpwbIXkVf1lixlsec/Ot84/OX8rlLPoQRgpneanrqYD7y8U8zGPVRCl74ghdy0PoDU+AHB87RMTl4jTE66dxi9NxltIyYfBsbt3sPNsTYHKXFpuP/8N63sSaLgXV6wBzQNXGhtthvPCdGZUujsBubZt9JVnVaZ4BkNPIYk1MUGscSVfgxJTdgxVYWB1uw3qJU9P8mhcY6T0BGtxRCQdBT0TAC3tfYckRw/bgIlkA+h3Or8azih9d8l0MOkGw6aA2zueGRjzyZhUFJ8BqjIJMjgosL5yyDpb5AYUAs8KY3vILVqw+gXypCtpYHP/TBvP/v3sWlH3kfuSgQ3Rne8M4PcN+HnMpFf/0W3n7eS9AzB/HMF72Kl1/wap591uPo9/vUHhYrOPGkB3PR+9/DD7/5FR58/EnsqqKZJ1Sc8YQnctBqeNZTf4s1q+d538f/je0uZ37NmmgGXkscsLqoCTWgFE7PADlVZUF4bD1gNvP8xyWXYPRazj7nXB715Cfx6095GBUxGNsrX/YHzOaz1AMbA6VkBV/99n/x3f+8hPWmx/Nf+RZe9No3cdZTHktWDznmIffl9NPuD511POyJz+BRDz6SLFjIOgxNAWKAoaIuM+59/GP42798M2+74FWsWnskT3vu7/Oq17+G33nGo6nrIc7C5f/zHTasXs3DTnoUThac+9JzGYcEm2JBmzYxrrbBYYwmTzHFMmDtTA8roSzhwj99E2uJbUQRCZAeYJd2Uqj9r5S+s6OJQP/ABz6Qyy+/nOFwiDGGXbt2sXnzZgaDwZgAnZ+fx1qLEILhcMgPfvADTjvttBhZPEXWbu7ZqEy1MUgVNc4EC0vbOG7jBtatPpqrtvT587/+czbMxneGh1tHFTtrWL16HhnASIHWkbytRkNmTOBjl3wIk92N5/7eeZzyhEdx9lMexmMeexozs3D2M59Dt+hy6aX/zmhYU/TW4J2mWtzGFd/9Pp35DTzwYSdAUfLyFz2Hs3/9Wfzpn3+Qv3nPuzlgLvYzS6MKO9xF1pHc+8ST+PylH+BTH/4QB+iMXkcw28u5+OKP0OscyM5dixTdHLKCshxC2EVHDRiVjgp42StfgzY5PW2hHvLAx5zBF77473zy45cwZwQmz9Eq44Mf/lxUs3tASbRUCAl57wDe+ra38I9//zesno1Bi6oycP8TT2F2Dfzuc86mJ7v8x6WfZnE4YsdAIDoHgK0QfpiC1Xke8cjHIA08/7efw1wn558+8QmC7qF8xSvO/T06eY8iy3n0KY8kU57nP//5dHo98JLzzn8Na9asYbajqQZ9ep2cobU4k4HsYIKA+haC28UjT3s65PDsZz2XmULyqU9/jEAgVwXSGQiCvJPxlre+mX/+yIeYybsxvpNLwaCU4xWvfgWz3R7Bwa7FpYmPz7SadM5hkh/uxvf0yFYEKZApwNwAyHs9ArFv+PBfvZU5F4eQithXYOPmyZRX+vFA2gQrbNGiRYsWLfYVRAih3Wxr0aLFbSKEMIlUmz6/+MUvctxxxyGEYH5+fvzbF77wBU466SQgkqJSyrgAS2pB5xyf+tSneMwZZ/CZb/2Yf/3Oj7iyM8dgZh03b93BYYcezMLOG6lsie6tZXGXZWHrLnbdtA1/040IStZScvKRaznpHhkPPnIDv/ZrD8T7pPAKDtHESQ0eZAahw6gG0cgPPOTCw2gbZB1Gao4amKUf7Z/tDN5AJSFg6QTAS4KSlMQJuQZytqWZ/ByuyBkBNgTmxa1gJbAqBlUyliE1gWhn1sToltQIrwlBJPJoO9ZbKnlgNDMtS9CWoDIGHjoism5CLuGo0XTxFUiVx5VCDZX01LlEYulUkaxyuqLSAotB4+hQpcjBGqTBIiktcXHoa/ASVM4okR05/egkLMzgHUhZgczo+xhlPo/eA3HMAAaVwl3XcW2Epg9AGQqUkGg/AC8p6aA00eenglqUjNB4onuFLgNEqEDMYJ0GlYIuJPNHRAcrYRiiX8qcnUBNyRwlORmQWxAuRskYGUktIjmjsXhinYwWej4q7YTACh2jHzMJFjES8LSXvZF3vf01qAA9EfUrL3rhK7noL/8EX4HKoHI1hVIx0riQIGSKNi/j0yYC0rj62wfM0N7a58Mf/vBlv1922WWceOKJy5TbPgUFvunmm/j6N77Mox/7IK6+7lKGdhcHrb0HuTqI9avuBeTjwEzO1xitCATwAomMqiAZUCouWT/xiUt4xMMfwez8GjxqHFFe+grhQyRhjGbkQKicHMDtBGAY5pFakIcaQgVS44IgiAxvy0gAqpxSRoK7qOtoiioNQxfJWw0otwDeEswahsR2mwNZvS3WbzlHv4YDFCAcC0KhgI4FiQUxAtuHXAMzjOocTHTSkQNF6ENV4/JV8XVWOyDr0SePJKC7hVuuv55D7/NoHnPak7nkny7E+UCpBAGYCUOwIzDzDOMTMUDBErghiC5B9lgMkAkoPOCWwG3jgvPewOv/4mP81Yc/xXPPeOi4rDyBoZzBAXOBFE2rBleBLHA6Z8FCT0PmlkBU+NCNxvAhdn8jE/3C9poWEpJPBAFhTPY78BXU4LJZ+iKaz7/gpRdw8TsuwDDhyZ/3gnO58K/figFMCAiquNmg4lbWryqadrcS02Nkc17TXlde04yhg8GAb37zm1hrmZ+fZ9OmTVx11VWsX78e5xxCCJRSZFnGDTfcQK/X47jjjsN7j1Jq7Nd7+t4BKMua3AREqIE6eUbQhGyGpXROpwYja2AnSMMt9So6GfRcCfUCoehwxTXX86hfexzH/9pD+Mgn/j4phzsoQA8XYwctOzgvkCkKuRPgnCeXg8i8yR6l19FkOkDXxYGkSkp9Xe8CFH0zQwWsZgl8CXIOi8ES/UV3fI4gjt/eQeFGoBRWmUjE+WHcsBAdbPLurDwoF0A66jBCaIMPEikMwwAqRLUzdgRqFwSo9YFUHnpyGNu17MZxmyXAgpuBSqfOKKanIrYLDXQD4Acgom/eOEHp0uy8BRW37pQ1E5m2jGGKaguVnonzkNEOyCRWrmIpxAB4OZ6sHICQjLJunN94Yr+rarx3SNEFJLauUZmJaQuQiRpFFaMy1hY6GouhRqI9GL8ESrEgOlTALLE/rOo+mckAhXMBqeIYEXAEJFUt8EawCDz3Redz8V+8gU7KlgN+8/kv4e/e/U50gG6aeyjsZFcxAEISZBxT99HwGdvC1BjZjJstfjlw6623IoTgO9/5TvvuWrRocbuwp/mZ3su5LVq0aPET8ZP2VBpfog0h2mDVqlUMA3z1qlv52nduYcvwRqrsOubm19IPM2y++gYqW1N0FxAhYHf1mbU1uwYLhJtuZKcW/EgNOejhp3D5VZdz9L3vS6+nkR4ECiETY6UlDRtTZJPoyTFZEoo1QCQiol4mTyFP40c8pqOCUEZlk2G8xgHmEmuYRzEcUAgBzMaTQjNpl3TIl5lQRyJOgRSReBMAM2g5paDKosZKIOk2xwVAgSYHFNJMkQoKMiHTvfU4DUplZHhM88xoL8jEzyV0dfou8zFP0ViCx5zFZ0uTygQoVPNgA8ykO40LbmqAiddnIv0uclCSrMmoas43dIkLnpiHDERMhVbjNVG8PjGLSsQFVEQP8GjMeMEkNJEtFxIjpt/dHsiYNEBGWjb+bkU0DbaAtCUvetkb48rR1uhQMpMrygAm1S8tDYQQyznVPTU97jY+0u4UMjmfosfLRJ4Itu3YxuU/uIKj730o//WNS3nYQx5PGZZY2jFASsOwP8BkMQp9CALvPUIovPcYo5JZr8Y5RZ3Uy5LIwUsZv8cCUYAkV1PvQfaA2IY86dxGA56in2udR9+HQk7qlzYgoiq3oyZeXJGdsW/XnOS7FMBEEtMA8yb9IFQkPQCpiWb4FJCnuo8iNxNCI7bFHLJ8UpOyuZin5nc1z0Jl6BYGXy0gBOhUGawNoHMwsX5n4xIhPlflEGKb74WmDtUgFVt/uJ13X/gBjrnPg3jSKQ+NamRhsBa0MU1rTWWTejJpQMQWOqeb8imAHClTbQ8xDXk8yrh5T9VVMd1uRAY6dnKeuIlgNPzWuW+grmuCsGRGkXW7jIjnKCES+dROP38SGvczEN3OHH/88WP1KECn0+FrX/sahx9+OLt27UJrTb/fZ+PGjSwsLLBjxw4OOOAAAIQQOOfG0emFEAghorl702JC2jVUIrallA5tiG2OORCSVc3mojRg5hAodFDUfggqUNvYTsftsOiNn6HGlSrWNaUkhAJkACSZTD27AJL5uGku0F1ApPoJUKTxQaX+Pp4pEqlqmofIbPy8eEIkGVXy6yyba5Ks3Yhu7CuSL+nudH9tMmAVpLEkvh6DknKq3RUxAVKOh07k9HjKZCyXzRg3PjoeOEUibMcJT301FBgtJy0xnwMRUMCMaMpWRlMcMTW/EU1GDVKa2McJ0Nl4phPH+KYXUBKSknhcVhIQ8b7d9B5i6Xoy02TWo5RMpHtJlkc3IypNO7rAnPE85yWvRWWG4eIC870uRXcuktbjPBDTGJrIbMmNR5iktUWLBq3Gq0WLFncE7ay0RYsWPzfsaSdGSsnGjRu58cY+127+EVf8z3fQWQfd7bJxzTr+99JLKfsD5OwMWW/I6vkeq1Z3UFYxCqvZOtrOzpu38siHP4HDDjuMSy//CltvuokjjzxkvEiwVUCbRJyNbZYb5UFU7QVAiGbC30Avm2hPjo+j5kwdA8jHx6MisoGZHEzXL/996r7LzsuXP0OMjbhXzP+n7rSHhcH412V8qVx+xjKiYw8XsPdyac5bVj7TgYPEso9xiia/r/zefMTlmFpx3W7pXFEuk/NXvs8mIyvTG+uAZKX5fFqAJbN3nxaNzXMv/Is3jP2DNiS4T2koo6AGLUAEEQm94JuHRWI9pTnsVj77CUEyHC5RdDp0uxnWWg5ZfxjQ47Of+TKHH3YPDlp9GIKcudU9MiHwczNICcF7xBSh2ajVGhJHCEWYqk8Cj0DGY2Ob+hVlkNrj5J3K9K5Zfm6qP8tJuz3UhzHZsLJOrKgny7mIdGxSx6ZPW34fvax+NHeY7gfuftRx3LLtZmBSRlpKtBYEJuUw/bTQtBcB3lsUIio+VWTUDzryOG7avoCTBksUc0kNXphYn62P5MU4+ekfYUU7ECt6pN3KYW8qzuZ+ka0djkpUkdMB/vLPLhi7jGjKJUzdc1CWzOY6SZT3cvsWAOOxs1GLTtpWPD4zM8Ohhx7Kddddx4EHHjgOsrS4uEiv1+PWW29lcXGRjRs3YowZR7OfvkdEqiwr3sfu7SFfflxEi4LhcMg9jziK7du3jU+vqoosy6au3b0urWzPzbHl49/0eVPkXfOvqbFk2Rg33S53u8/0NSsTtHu/tPycSTlMrl/RH01Yzd3G2d3mACvb4IqHi93ey6QsV7bj3e4v99ZPrpx3sCL9u9eH5e+l6ef8bSwiPT54ijzDEahdVCzbAIWAd731TdQimtIXxB7Z2kiwSqKCWMs9p3OMcBu/tWjRokWLFj8FWlK0RYsWvxBME6SbNm3iS/99FU9/9EP57//6L35043WsPnAD68PdOMQscs3C9fT0GjauPYRV3Zw18wWh9FRCcNDsJr73zZu47trvcOimB3LiiSdy3XXXcY8jDhkr8oQQeOeQeuWM+VfXVLPFPoKQ48VWpK3EmFc3ciL0lEBZw4wB65KFdYJ1Hq12JxnudAjQ6cxg/ZDtO36MUgYbMp562v9lsdzJbL6KkfMUqoOSgsFgQLfbjT7mpMS5gBBhTNhMEy3TfoTvymhch1RVNQ5w0xxbWT0anUtzvCGwaFwjhOjrwA4G6O4sAP2+Y64X6YpGhad108+tCGS0T+ujTMItSafQlD5ytmuIquqmjTSuRprk5I3yVk42CVrsGY3yqSFDm2PNWLp9+3ZGoxH9fp9bbrmFVatWobVmMBhgrSXLMoQQbN26lXXr1tHpdMb32ptp/0+Luq7pdDpj4tY5Nzbjb/GrjpX9zPL2LFP18t5jUudkBNQu0FWCIRNluiQKg30dlclKyeX3TYRumDq62+ZnixYtWrRo8TOiJUVbtGjxC4EQ0dQ2hBBVK7bkkcfP8p43vZxPfPLf2HDoYRx+z6O5/OoD+dI3DVdtvpZDZw9k48YOq+e6zHRWs/PHgh9v+REHn3R/nvLYR4CHAw5YzZe+8Hke+YgTosW8BmUSsdVGN25xOxHGStdJnREIhPfRNFJGNWiRgkV4YmAlQSSjBFE453xAjdn5X3QufjrUtcdkEq00vW4BeLSQDO2QmXwOj6dQ0fRRAt10TgiC4EDpiRRqma/CRNy0iK5DnHNjkqgsyxiI5HZAJuI54BFaE+oaYTS6O5N8cjImRGsLmQZvPYhJYJ2fJ5yXjOqKbp7RSXyIS2ovpaKZq03NSUUnynhgOIoqQtVyoj81mnF0NBpx/fXXs2PHDrrdLlu2bEFrTa/XI89ztm3bRgiBjRs3smXLFtavX08IYexjdF8Qok16INbVsizHpPdoNKIoin3yjBZ3duxmczGGdRajMjwwGI7odAq0EIxKSy/tJFZ1dLshHHTSmOrt8k3tJrjSNP3aCkVbtGjRosW+QkuKtmjR4heGaXXKoRvXs7h1J/e/xyru/XtPoV8GnBQcvele3O0AxYUXX806tcTBRcnhh2xgplNQrz2EdSccx9pV89xyw7V8+J8/xPf+99sIH9B6olOwyXxUtjPmFj81JE0U+hAshIBGMqpKZrKc2juMVGOz+aV+yUwvmVMKkMkfn3P1XompO0e19JgcbD1EG4134EMFDFgaXcMCQ6rSMj97MDPmbpR1By0NztVkxiBEwDk5btONUqwhXMaKwLswpkmoEAJVVa0ol+UKq5X1ojFBdrZCaYkwBl/XMZiWVLg6gBTUtaMoovGw0NETYVWN9qrWW6lI/ZnylpJd5FnkZyXYYY3OTXLe7CFIGt7cDmt0JzplzYpsfI87R1u4c6IZK6frEURifcuWLSwtLbG4uEiWZczOztLr9RgOh3Q6Hebm5pibmxtHqDfGjP2INmrOO4omTY3yefqeLSF6V8P0DsfEXZFWGh88Ukh6nehnVkmYyXWKxBYoTNxkEyqSoUII5FT1DMjdKFdPqxRt0aJFixb7Di0p2qJFi18YphdNmw7ZwLe+9S1yfVgMcJp3WRrW9LKCJ59yNHbpFAZVzZHH3pPDD9+Eqz2urvjB977L5z/xVbZtvZGrrrgC6Wse+5hTGY0c3SJGPQ3BxUACrVK0xV7Q+D3co1gtRGJU+IBQCvBkSiKCRdsaaTRKxLA4872cZNVMIFBbS6bVL0Spd8fh0SaGDfIejDFcd8M1XHfT/6KzknXrDoQFw6q1hzMoh9y6tDNtNsRQwD5IQhDj4C/GGPI8xxjDaDTa35nb72gC20AkthpCtCxLAPL8thWjDakphKCubDS/z2KAFCHAqBiQqjFNHY6GdIoO4H8h5ssNqemTmlobiJG0Q5SuQpKAiRSsZ+Ifs9UR3340keUbbN26lW9/+9uEEJiZmWHr1q2cddZZ9Ho9vvKVr2CtZdWqVWO/okcccQRKqXHZw74xn5826wfGbiJa0/kWMGnr3jrQIIVEhGbDMaCFiPbyQRFcjZA5cuIDabf7TTwwt5spLVq0aNFi36IlRVu0aPFzw0qT2mWBI5Qg72iK2RxjBbWzrF87hzCSfj9w1pMewa19+PGPb2HLD67m6iu/z5Xf/wE33nA9rqo45KANvOCcc7jnkfdg48aNFCkUuvee7Haap7a4a2OvC6smIIWSeOfAW6Qx4CIhChDqCtAIrRmNSjqdHIEg0wpPUgVm+fLnrGSC9uvKrgmW4wgiEppV6Vm39mA+/+VtHHjQHN/8+hd51tnPJ6DpdjPmZ1eldhyiz141iafc+L+cjpZ9V4fWmhACw+GQbjfGtrfWTqlF/YrPBhOyqTFJlsqMz7W1Q2cmEvsu4EJAa0k3EaKNB5QpWAAAIABJREFUWrDBz4OAbAKveM840rTQirIakmcZ5FN5qEryLKZHKUlIytKW2PjJWEleNr56tdZYa7n55ps54YQT6PV6ADzgAQ/gc5/7HEVRcOWVV7JhwwYOPvhggGWk6L7AtEK0qadZlu0zf6UtfkmRAroF50FImulYVY3QWsc6KAQEm1ahAWkU3tdIpQgerHUYszKgFcs7s7aKtWjRokWLfYSWFG3RosXPFc0CqVFNee+juW1wzB2wmoVhn3WrD8Raj3eeqm/ZuWMn11y9kx3bb+XGm7Zy9ZVXsdRfZM3sPE9+/OM48u6Hc9CGDVGBlOuxGiuq3ZKPvboe/7tFiz3iJ9gRB0BqBSGqRWMkm3iR0Cou/kKgU+TgA0H4SBQYMyZE93rjlSG69wOiyaJC4FO7VMwUB/CQ+z+KH15/Jaed+kxWFYciKJBCE0I0bXTWoVSe/IaGsVnutLlvXdf7L2N3EjS+VRtCNIQw7gNvDznlnCPP83GfGe8BOjNjElqrJvQXkN5jp9P5hRBTgkhuxlrgAIHOckock8bl0Vmefo1pat2a3H407zGEgLUWYwyHH344nU6HL33pS6xdu5aDDz6YzZs3471ndnaWtWvX8vWvf52jjz6aI488kltuuYUsy5ibm9vNFP+OQGs9Ns3P83xMjE6702hx14XSGkLAe4ecCr5V1zXaxMB8IdrQR5JUCWrn0SpDy6nl6TQRGqY3kNqdlRYtWrRosW/QkqItWrT4mXF7Fj7NwrwhLifnaw48aBObr/8Rq1ZJdty6k6VdS1SlZdu27WzevJkbb7yRbrfL/e59b+55zyPYsHYdWgkybej1OphcEKYmxWIqKbcVzKSdR7fYLRBXmCywxmswkXjLRjkapgNKNJHBIyUU12cCY8xuyrxJEKc7F3yQSYHj46aFyIAeRx9xAscceSIxz7EQlGBs0qh0ltaxgsXFRWZnZxFCjIOreO8xxiwzp5VSLiP37gqYJoqb77C72fHuiHWrIa6mz49EwvSx5SrT5nhzXjr6M6T+diA0aYoedj0Sh2Tl1NKlFMh0VqMkixf/fJL2q4KGEBVCUNc111xzDd/97nfZvHkzdV2zY8cOPvrRj1KWJc45Qgh0Oh16vR7f+MY3KIqC+fl5Nm3axLHHHstRRx3F3NzcPiMtp8fZaX+5LSF6F8Z0mxYCucL75/LNakXTd4BEquWelpd1D8HvG4fILX6l0AZ1bNGixb5AS4q2aNFivyBOeBXDfsnW67dQ146bt97ElVdcSVmWbNiwgYc96Yl0Z2eYmenSzQuyXJNpJqFIW7T4WSH8hBgNTXAlOaVvm2Dsx2xMjqZP8VP6rF2pDt3PCzulYDS0FB3YsGEDN9+0g0/+66dY6veT+XVspTKYmFdRAh5BJD9qW5LnhrqusdYihMBaS1EUHHTQQRRFsYw0mSZKWhPbO4ZA4uP3VxGu2FQQqZXsKQ51Q25Mkro8wFSLPWNlG8myjF6vx7p167DWsrCwQKfTYc2aNTjn8N6PVaBZlpHnOXmeMzc3x/r165mbm9vD5mSLFvsLcsVnxNhXcfpF7DZutv1HixYtWrTYt2hJ0RYtWuwXCCAHDlmzgSu++z02b97M2tVrOPlhD2PNmjVknQJkoDvTRWuoKg+kEKWAFw4p1P7mlVrcBbByCSaa/4U9q/WaOhn2FFX8TlZhi0IDHqMLHvSgB1GWQ/IcFpZuJc8LCBn4DkJIEA6wNCXRmHdbawkhkGUZZVmO1WrTWEnwtKQo7H1Rv9LXaPLRt6dTw+7k/EqF6M+llIWfmLKmdnD7DbIblTW0xMbeMe2DG6K1xaZNm9i0adP4HOcczrndItXD8kBdK9taa97e4g7jdqs29zRORsuL5lKViM8glp817gH3Hn+pRYsWLVq0uMNoSdEWLVrsNwgHB66b58CTjucRjzi+cU5HcAGRpUVemk9nWUMMeIQAqdvZcYs7gLEp/HJioBGlwET1tlL9FkRS6U1ftAfc2Wuoc6A0DIdDiqJAiMbNRcncTJcQHQIAKil1NNPl5X30j9mQL1VVURQFAP1+fxz8pfGt2ZKgv2KYsP/LP/cWN+pOopD+ZUPjeqIhP6dJTqXUXv2DNuToNBpT07YtttjvmCZVG1ccIRKgK2vuCichu5vWt2jRokWLFncALSnaokWL/YNEgI7/DVBbyDRCCULwCCVTAA8IaQrsXYUApNDIxoloOztu8dOiUXqK3XUpYmrRtexzr9HjVyiu9kKY3qmCzxOD9gB0OjlN6kIQVLUkMz0EAtArEt7QxBIpI2HTEC1NtHUhBL1eb/zvaRVb8++WlPnp68NKDnKC26n426cVcIVf0JV9+crnLiNE92w222I5rLVIKcd/KzEdhKnx1zt93p6uadtdi30GsVwpvptP7pWnj/8lWeZXeEX/0Iy3sDsZytTxlhht0aJFixb7Ci0p2qJFi/2DNPMNIQVIkoARMSS2EhACAT8mQxtolU2OtP7VW9wRLCNolpOjyzicICdmez9t1Pj9HGH+ttAIzAKe4XCI0d3kA1QnkkWuIHhrxjaOhGXmvdPETV3XKKX2GGSoVapFTIsq9xs1eAfr5m7uIRrHobdJvsplArEWe0fj/zOEgHNxc7AhPqc3G4QQe1WLNirt5ryVGxUtWvzisMLmYk9VMPVJogk2N9VfNGgJ0RYtWrRosa/RkqItWrTYLwiAn+KjhAh4CSo5j3LLFHYB5wMigJYSESA4j9IrlX6t8qjF7cdyQeceIsuPSaMp346NwqXhBpfdYw8338PKzaf7yTtBVPpIaAa6nQIwWOvRUkYV9h7zEJJkNmCtQ0o5JmSqqkJrvSy40kq0ZMzu+MnE6O0LLHL794j8Cp+4PzvGaZ9qJ2I3H6fLlaH7lQj+JcI0gdkQpCt/h+VtaqWriub65tzWj2iLfYrAXgMfrTyaamAkPIUnIKf6gmYjcneXD2JFP6WacbkdSlq0aNGixT5CS4q2aNFinyFSJRPSCFhmUrVyDut8iCSoBOs9UgocngqLRtOE7hABjFwRBVx6wKbnJEXN+AE2PTp1cePZuR9PzKeSNpVUmw4k6eqKBIcp8+o9Zmjq2PTPe+fHbpvsmFy34rzbKts9puGnjNYaImmyXAk2ic6+57XI7aE69pyO8T2bBVbYvexv33N8ul9K91Q5rUx3YIXiZE8ZW2kWPF4ATtI3nZplt2jyMZUGMSZS9z8xEQAnY12uXUArBcGhVMxbcFNBLcYZmzZslHFTgmjmq5Ugy2J7865GSAlC4YhFIcTkfpNinjK/XFZnPctKNv2+p3a0jNhOX8Juz9nDteMDuwcz2q3qrSDHQ0Nmp+N7rEvje+8eJGlaULnMLcO4nu7ZeHRvjW/v5qrp+csePsnvsnJaRm40eZpElF9ebntqA5MNhaY84naWiHUAUFgkErW3/rNFxPhdxEJqyCMxRStBUn6OL2lIpTBx/uGIQ6gAREiuaKZcYqx8/829Uj0Qy8yip+oNU4f3kvz4++0dd3Y/L0z9Np2On6Xa7GkcDFPfxV7ayO7j38R1yPK0r8zfHsbr3fovO3W+Hp82TsJ0219hnr4sY0zu3bRDseKaZc/di2uXnxm3cY/beuuTPiJuEt6uEbHtM1q0aNGixc8J+39l1qJFi19aSGVwIS4WhAi4AH46BrF3EMAHKGtwaRZcu0hmZkKABZkWgR6PxeHwWAKBuKYzAZSDYEmT+hrn+kAJzsbFn4+T7IpATYmnJgD1iPh7DQSHx1HjqfExYQFsAItN9+vHe/rQJJ+6tIDH4Rj5crI+ChOuDMBX8YLaVfgxORBSjsBaP7lgTC7EYzZdSwBXe3zKj0uJL6ulSbm6eJ618Rl1ui0B6tFgnC5PdNOKsxA8zsUy9S6lN5Vx7Ww87pv01BA8dYjF5l36bqPG0bkaSGn0k3yEJs/N8fS+y8pOFqHBY6sagMrGd2RTHQFPPeinxAVCcDQki5t+TghY73DBxjyElKfQlFiirwPg4jefrlsJ71xMrK1juYVAFQIOGRfFIqlDm79EJqUqF/WlNhJbvnk1ogZRx3Ksy6awwYGvd0vCfkHaUqACapnhMSmQi8N7i2hM66fX5mgCJr6wQKwfAbTS6QV4qnKIFAEhPBUBC9QCvAAXoE7V3DpwPtajprKGQPIgnBqsr2IC0u+VjekeDvuxnbh4ZhVcVN+m9tO8h+Z78/49YF0YN9hQlen+PvYNYdysY759GKfP1ZbaDlJrbuprPLkGyvRM51xklG0d//D4EMu6JpZX0wgFxAbqbKxEPoy7qtREcb5OfWw6N0zeH4CzFg8M6hIH2OAJ1Ahq8GXsNEPKj/BUthyX8MjFZ437ImvBVgQcJTU1nmq6LBuUJTgQLvbdrg4QAiKp+YVXSCQhbTMt4imJ/qEFVSqoFfe8K6Kph4n4nCYCCXFMDWlMtGlMjH12fPvOT3reysf3Vtsy7j40ZZzGTI9jSJ8Bg/HYVLt0fROQKQ5z1KGatKcypseHWJetrSb9XPorq9RHOxe/25DakU9EbBxrQzPuNE0wVhtsiKN28JO6aj2MqGM6UkZja4xpaFqAj003lWMcg9x4QIRRWdM0+VDH2hzwVKGmxlGG1D+nrggPvh4R8AzdVN134xYci6puxs3JGN782brpDWL+SPOd8TQkjsypcGsIbvn7GJ/TjDIsu39TT1wZvzRTIIunaq5xU/MJJv3JynvdMcgVfxHiJ/xFWl9OXSnTRtDe/vZ6oxZ3YayczzUq+D3N81q0aNHiJ6ElRVu0aPEzw/uGWJxiTmRDivpmxUwQoA0oCeVogFFJwRniMR8AYSgJbCuXuHnQZ0t/F9vLIRUsM1MWgPMumeyG6H80rR/i+m+iZhOA0cT1h2qONMoECULgXSCJVWM+pI5EGAEpPQKPMZqy8tQIlOxMGMcAzk0mYNIocKCVpKyHeGBUVcSANX6srKsrj7N2KmN+rLTyHpSWSAE2RFp4MByRZ/mEfHUOXEArGc+XcQ0EYIoiioRcwNVgFCCj81apBCHEVzQajQg+Pt8oGRekzZBQVfF8EckrqVRUOgoR1b1KxYlnSJxhCAxHA3yI6peQrkXEBVueSVw9pCpLEBKRGDejDaWt0SJGnA22wnQ6kVwWIil2IvkqJYyqEk80BdVSoUTjwzL+3l9YAEAlmqEhs5qlZlWlxWnw+BDLXKlYBs4mdXHjJ5OQ9Cvpb8qEr1m0SjxVPUKp+Cqt87gpBVBwJWQxr4tLFYjoxzMsW6HuP0QqBjIhCd6hdfyUEgajITRkpoS+g52VZ/uw5ke3LrJjUGPT79ZVlHWJD54szwEB1iOSSrBRGqqU/9qDUKCkZDQcArHpVa5RUMZ6SkgyJxciJ52aS6fIwJdIFXm8WJ+WG2lCfB+I2LpsiHnVSuCsJdgKkRnssIp1oqojl5QuF0nCGer4PpXWaJ3h0stzAQgBl3YYFFBWLrYVAJ20oLbG+9grWU9qF56QSItYhQPVroVx/iRRRR/btoltAwhqEvRK4EB4pI4X5SZPj5WEakSku+PuhJNQKxi6gNKGZgep6aqdD4CLdqlK4VO/I5GE4Mdd52hUxQuMgWCxZcxipgVCBJCB0SiScr4GEWI/20Gn9+onO2MtlsHvSdbsfOJ/Uh+FxwU3HsWUBFtZQqjJpUJ4RxZkJM9H00Sdx/uKPP3nbB3rliK9p9R2bAABRgjiDg64svFlGvtBoXQkPus6biZaMCYpimXUsBZa4Gyz+yPoL45ACFyIm2NSTNTRQoASimE5jOpy4v6KlKBQlC6OGU3DrL2P7T00z0xjkIt9OjAeZwHy3KCIY4QwGXVV4YNFCcHQDZBCU5d+4u4ygDSGQCBL/cv4QTisj21AmTjOV3WVXlkYj8FaGwhJxSsgBA+ujm3Aw8hWjPsrN5HkT3s2CHtiLMPyf6pcUFU1zXSqwuMQ1LVLHU08cTcO8U5CKu6Z39wLIbqnzxYtYOwypCVDW7RocUfQms+3aNHiZ0bwPq7mphR0ECfsItlqBRknKoKoOMxNXNg3i6LagTdwzZZbuOwbX8LMdqHoUZYlHeHxg5J73+NY7nvUYWjiokJhCNaBmgTEaQQVHtDkKDxja8ECgnCR9KhrjOmy1B8x3ykiX5joVO8NOIE0mqq/RNaNbGrlZiHTY2UgoQYpCFaiM0lZjwDIdQEqkk1dk9EvLUWeI3BYW+Fkga89hVEgJLV1GKPBjZBGUyeOF1uD8Cid44FOZ566LkFWKGWQWUM825ifvAMKQm3j5DCTBCnIVFJmljW66GBDs1byFIWOSkHnyaVDOkswmoBE5B3wjlDXdIzBp/erVCR/rK1jOiQMR5aikBRFJ6ro3AgtC7yH0kNmwJd9dC4JdHBIlI6kbVDRV56oHcFbvBFIIZFGQiLOnLeoZAOqsw4eUKJRyHiU0QTlqYKgN78GrEOoOtYvmSM7OYKa4Cpy00uVM/5VZU2WZQgpUJ1IdltrkVqPiYhlWEHOe1vG+oxnWNVkWU4TPSwIR5VJRr4kl5ruXBZVPnaEUCDRU+qYXzwUHuU8zlaorIhMrQuIEEBCp+hQAYvec+31W/j+D3/IwrAkKM3c/GoG/V2IUZ+H3OcYjrnboWhdEEi+RG0NwpB50AGk8uBGWC9QxmBFCWgCgqLTw9aRZMiIvEwlBEZ00HFvgkHqZzIF1WCBjg4gJQKFVBoZIumhMgCLROEDKO0TLyRRQuErUDo+q7YOVweKThe8R+kiCtICeBUJek1AKEO/HpHnBTpksQ8iEsUWgXOCLAQEgszEdhlkoK6HZKaAoNAIvINCeFxdUwPG5FHl5qMf5WzVLFZEo1lVWzId2Z7YTVoqb0EVSMBgEa6KxujKRBLVRdJVa1A6gBtBKChrz0In1teuUrG2uQolPWUtUEqglIVQxZyJnOAyisSLZQi8siAhLzKsdwTvMEahTZTXhbpEGE2FgU4R96qUhJFH5RIqyHIgZCA91g7RKaDXXRqNX0XR7LJNwTcm3TK5HpBoJEqkcS1YnK3Ii0hyu6UB//6RT3BA3mNOdThk0wYWGVBq2HTMvTD5DDjd8ORIQ1SQeotIrFrIAkJYvLMoYaC0qF4kQSsEo9LSSyRjt/EbrFNf6C3OOYzWEASZEFQ4JDm9XiLzNQzcAj05hx05gpIgA0YruvlM7HulRkmJs2CVJ1N5TLCW2ABaaiRQliV5llPVFk2NzHTs+3XBqHLkucLWZfRv7CWZghESmfVQWEblkJm8wAWPlGbCzkmIvpVrspQ3BJRlTZ7n6PRaShsoNGhp0juEoKt4cq0ITjAUHpNLdBojlK9RUhFkgcMjE+mbK0lpA0YKpEibvnLF+LNi7Al4gqgxRdT8B8CigAxlJpvOkHxwTl3c7Mktc4vRosUvGaaDN06TotM+lVu0aNHi9uIuPiNt0aLFHcHEZDlCAH7sjysqWkSa3AsCwdaQZVFcGtfKfO/qLXz7B1dz1HHHcfLpT6JfxyulBo0jk4LtW3fytx/7fzzg2CO535F3w6CQskcdRmRCJRlaTIMkXkdto8zRKJywBKHRaJTQjCpPr1eM2VuRDNyV6uCSPVrWU7z6FS/jT9/+XqTpUlPwmUv/H484/v5juZ9IKyRtIsFDgGpQk3UFCOjmmuGwptNRURXpAyZXicEIyEzTLyt6ucJXdSQlBYlRlmnxA/1RTa+ISjDnHVIqfFUipcOIeDulQGg9DnISnAft8XWNzjtRoJVUuUo4XFUhMh3VpuUQaTLqymIyjXcCKTVGR/KxTmaauYLg7TiyuHdQFDqZbEb1bvRNmd5F4vtkpsFZnBIMR5bZXKOkoO9rChkJYqENUkYT51A6dKaSkjgSooNhSdbJ8d6hk9JUac1oVKGLuHCPCiNFPexjiiKKi0RUrIlpv5VeIJQgz3IQMLCWTGtk8Oj0vGimKqYIfsbXNzRmVCwJQrB0spwaGNVQGEEVNJWIi+ZIoILSFmGikpWxhnI/IUTyVulI1nrnkMaAkFgnsAq+d/0WvnfND7n70cdyn4efTOmSH9I8WrbPScfWa6/kwk/+K/c66mjud8TR5EBmTCRfykS+2BGICm1ycCNyVYErsXTRSqIjn8GISIRrVCTVK0+eS7K88c03otNV0B/wx298E+e95Z0EaZBqNV/68ud50AMOJ4QS7TOULiJ54WqEyMkkCE3sF4zA6ByBjG/BOoQMKK1AwrAa0csy8B5bDsg7M8nMOLoyDsoTgmfkBR2jopG4DYRgsD5g8oAxGdY5tNBUqe4SLFLH+l7VDmUUUmpCXRFkVNUG78lUiGptU4CEGjmWdQog2BqhBRpNQCES+awNkdwMgT98ySt427veh81mcZ01fPizn+FxDzma2kMmM8DSNUnhZm1S3lt8XSPFVKAsISAEyqqiyKK618kci8VTkiEQxgASR0Cg6C/W9Domph9QOYwCCKkQKIKWY5Vyu3SN8sQgJu44xrJFmdxSBFDNBqD14AIL226mP1ok7xpWrZpj85VX8vY/eQsnP+ChzOoui0s7+fHSFo55yP05e8NGugfOk3ZjphSJFpMT+/jRAFNEWaFUvfhzUUOwCK+pK4EpDBUgRpZOrqmrCpNlVPUIk2VImZYUtowDkk1tDlhcGpHPCXJl8Nahc5VU3LEGVJVFZ4q0Z4cS0b2OIJpx2Mohs9hzDkpLN0/KaCmQyoB3KC1wNm5gWA/GKIItEaJDXXtEPvF8W+RZ2ixJ7LAQVLVHGZnUzwZsjUBSW0GWd/DVEJnl1B6MFljr0FrhPIzsgCIT1K7GyDmEhEyKZFTiEcEhheT/s/fecX5V9frve5VdvmVm0khCLyH0BCmicALYjgUEBTkIckBB4SiCdBRBIKEXCUWkE0CBAz9AULHAsdCliAGSkJCQkJA6k+nftsta6/fH2jPEcu79Xb33nHv0+7xek8m0b9l7rbX3ej7P53ls0sLIABkEvqgRapqZJQp8O3mz0aBcLvNHJPl/Up9zjHTpaLRQCHTRnu+vLpHwxa9RbNDt4DYYbW208T8Z1to/CpNro4022vhr0L4ittFGG389Ch+5P11K7Kgz30hLm0XgirY2T0T0JfDoC6+z3MDUGfuTjh3Ha+/WWTlg6e019HSnrB1IWTaQMBBWef9nPsZy47jvqRfoB4aBVMQkI7UdUfiPjviC5jV222JTOoMAHZYIggChuthrn0+RZI7MQS4gL7wQ8zQjB6QSIAY5/MCPcvmN9/CDR39Oo1HDtXr52D67oQAnvF7LNJp4tzavGgMISwE2c+A0wkIUBFggcTlSgnHeQwwlSTJHEIU4K5BhhCw2xjbLwCmUA5NAGAfeZzADiSLHebWosAil0BKGGilG5N77LbO+jRZJKj3Rmue+zVKLDNNKUEGJLPOEqgxLIARhoH3AjlZkBt87aHKUAq0gywxSaoRwJGkdV2hOPMGkkQQkiVe5Sun/BsCmDmQJYQXlWJNnfvMdSeHbEYUAIzxB4zJ0WPT8Oe2PMxCVIjQ5ofRErbPgnFeveQrZgXPYzBCUOkFqlLQImyNEgNJeLpemGUoVUTaFN2auNQkU7ZtFr7Id2dD+CcSIqEgCIaQa0fKd/g4ggF6gWZxLAbimDwozzqt5DJLM/tkj/9dDKG/4KSQiLJE6TYIkUYLHnnqZpYMtNt/zn1gvYt7sHmIwg5Xrh1jRU2Pt8BBL+4cJNt2W6Qd+lrdzwQPPvsIQUBeQK0+e+qXAn7C81fAq66F+dt90Y0phFaFiSlLQ1RGz3d4fo9v5eRwKiCKvPpfWommhRQub1TniiH9l5uXXcfddd5OblGa6jum77YCSkkAp3+prrCcTVUQoHIKMPBmG0LeGJ633PEmNDooScYYwCXEYkxXqaB3HZCRkzvrCgvIeeIGUVAtlaNOmGE1RyPGWDQIFKvaK7bIEmoAgrzeAwpYAaORAECKUJ8+lGDFPtrjMkOaQoclRRFi0afpiDF5p6UZsBwWQD5A0ezji81/g8hvv4tYf/IjhxhDD69/hwL128HUjCamA3BkwfZAPgC5hRAzGIbUaVceN2K0KGRCHJbCWtFX3Pq5oHDE5IdZorB3RMuIJUQvkGbmEXgGrJawBeoCmU7Rr8h7vhYr5DzfaUzzSOqx8izgWmyb0rV3D4KpVrFy6lLUrllPrWc+yN+fx8u+eYp+PfYATvv0NvnDy13j/Rz/G/AVvI9OApW8u463X55HlFqe8qto7XBSGowKCUNK/8HdsXq0i9Xi+/8AvQA2zasnLTAzHscW4rXlu7nz6rCGIvfIzCBy2NUgYhhgkQ0lGCqN+LiERyvj7gUqnQmH9dUIr70Mq/NKfZxCEIY7CBkPkQI72/jS+e6EgRFu5JYo0uQOvCs8B7asvpoHSOUky4ucpEFqDzJG60Fzn/t4kS3OEC8gaOWjjqx2RJJcghfPrlALhvK0IUBQO06K7xHsp29yBzIlD//4CFdFKHVZ4YlfYBGNSpJC41CJ1mUArRhpZckAFktyCdZZyuVDtO39fNeI1O/Lh3xhgJSKLEXkFkgiL7/xoAn1AgxE7IeltF2CESUWRo7GIP7+6tdHG/yhsqA5to4022vhb0L4rbaONNv4G/PlNtXQjCqCCOhIb3MwrjXWSVMKzbyyhh4CNN9qUxX0JQoaElQqNoYRNQ4WWgtWDTVRXJ/UEetZBadLmxOUqP3rmZQ7Z9/2ExcPmgJZF0K7NQTQhaWKCmOnv25MnX32c1Gi2nrwvNtOEyhIIRyuBSqQBQxQGDAMRMLB4Pi89/wIf/9SRfPrgT2LSHC2LzReaLHOESqCK1sW08MzDZZBbZBBhbGHRJwAyjHDkSLR4jyDRQeA3O86BzbDSt8sHgYY8I8k0YVmNtrupke5ka9DSN8zRbGIrG1EqhziM99k0nnS1zvoNmHOEoVeRpC4jCiW4jCjwz+f/kTgJjTSnGo2oRCOcFOSFb2kYCHA5ubGEYQmQZHlGoCRaaVJjfbt3Na7ZAAAgAElEQVSiy/BNvl7tGirAJWTOH6coELSadYglgQy8/5301LoSEqM0ylKkRDlMFPq2YiQuS70iFrzSyFoSKdFA6FqFiarfdEdhhpSSRqrJs5zOsiGMctJMowKBEsLnZwRQx+GpXXCFKmmE2v9LcPg268z5DX2S+U3uCadeSLMa0bSGKJfcevW3mVyQg1Jrv0E1GYEK/pNH/i9EYiFUWONIha8qJMCvX3qbWjCWseO34u31GUFcwZic2uo+JozrQClLrdmgrkqs6mlBmDJmy+2pRb08+soCDt5zJwL8MCymF0iJjgPP8guLtrDttL146ffP0zG8mi2nbofqGEfqQGH876myJw7yjDj0VNzyZW/z2xde4qBDP8/RxxyDdZ7kUwqcTRC2MJgVoVdMWXA0EXmCjqv+hClHFEkaxdpU8Qw5pMMQxCT4AgWZt+gIVEBLSGwArcQSq8LeQRd8pCwzlNYYGwRIDbJoR9YjgyetF4tBF7rciU0axFHsiQvtD48GXGuYKA4BBYFEOEckPcFhDETOjs77JM0QYZVAAsNNCDOILOu61/OrZ17mkwcdzhFf+OxovcrlEAtD0mpiKlWEjNAohPNhSGkOHTIsTI39OFCRX1NN5tdXEETKFxAczs9HkyNVOOpKkeaOUAqaCahqQL+xfO2ci2npKn2ppUMLHrz8jP90Xv3DQmyo6NvwB7ZQ/1tq9X7WrH2HstTUawOsXL2SefMH2XGnbdlpl+3Z9yMzGMr7qZY72fWfdma3fT7AZlO2Q5fLNPKc196cTytJKYchu+y8PWGoRr0rhcuIyOiKYWWmuOLa6znmc/dy5z0/JDN1bFNgTUIsi3UxB2GbyCjAFIXOMZFCkBUeLdFoYpgrFaQcmjxLKeuAKJLUMm+vEtgEkUlkENBoNqjEqqhNeVVmXFzbjUiItCf/nADtFEI7TLOJUoDyi7mOClW1s5AnGELQvngWSAlkBGEIGQSRBlfHOkFdlFECIpuBbYJTiKAMDlqtnLgEOtQ0DYSFZ4VwGSkxOZJqXgdhCEoRiYHAOISCAIe1GVKVoWmhYpHSH7PhBGINZeWLoUoXxPCIkFP88V3WaIylAKeKX1PQyOArZ1zOsNCEpZjQNLjvqrMLu4+RRaD4EO3Z18bfD/60Xb7dOt9GG238NWgrRdtoo42/AdZ7hm6woftz43yBQ5BZh8O3FP/+7QHeXDdMMHlr3uweoD+1dDdSlvU0GWo02bxT877NApqZ4d2+Jv25YG3LsqSW01fupFXt5MXFSxnRG0nhCmVTEZggMtat7+GdYUW/GEO9KdA2YHxlIiI1xAyi6eWxRx5ECkEsOpCyzHcuvYE6sGbdamqD8MSjP6ZTTqBrTAe77rUHa4aHaAE7T51KVQnGBwGxDDj36tupAWsWvswOE2KE6kTryeigg8ldndT73uXuOTdRqXTwzKvzue+u26nqkHPOvZRJm08l0iFhEBNVN6Kkqjz8wznsvM2m7P/hD7G+z5KnnlPJnSc1hdQYm7Fu8QK23WozlIqJZAcVEVNRIb9fNJ9MGu67+w5ioajEEikVZ8+8DiMCMDX6lr9BpVxGi5CqUgRKIaub0bQa+pazxxYT2H3v/ejNoZkXSkzb4KWnniCMS0gVo1TMhHEbsaZ7FZaMW+bcjA4COmRMJBVnzbqNoQwGl81luzFVStUxxMFEpIzZctImDNZq1JMGU7fYnE06KkQiRAchZ158FYM57DV1S8bFEVGpg1KpEyEDHnnkUV56/kUiJejQgkArPnvUN2gAiJSBFQvo7BxPqdJJIMtEUUxl/FSGmxJaa9hpkyqlShUtxhMFZTqqnTz1+5dG2zixIIxny0b0WxsOblf8UoZXhHZrWClgKPTty7feeCGXX3kOfaZEKwhBQ0viVUcWtJMEIvzLnqX/1QhHwkoEgfJ2Fn9Y2uLt7pR4wrYsWt2iP4l4twf6hyXNumSLcQG7joto9AzRWw/oTjoYSCos7XH0lsexToUsWrnO86CBb7c3QUTTCe95JyBbvYr1tZS0NJFhB2hDl84RaQuRgLD9/Py+WxAyJhBjKXV0cNGll4Jx9K7vZ/1gg4ceeYRIe0/MXT94EAMtkM6y8xaTiFQZoQSxGM8N196KoMGKdxaxxUbbEERjiLVEKEVl7HYsX2349zlz2EjFLJz3MnfdfzfVUhdnnn81u2yxBeN1TCAiOqqdxGXBPY/cxZSJm3HAXvuTDw0RSM/96LBaeCpnQM7wcD9bT96KqgypxmMJwnGc9p2LqVnYZcoUSkJRCUPGVMcRyA4CEbBltZOqiBHRGETYydUzz2LzMZI9p+3F5MlTKXVszO577E3a7Oe+B+4miify2xff5JcP38YmpS5mX3QVK9a2WN/b4OeP/4yyCohEzA4zDqa7ZZn9zRPYcUwH9z7wYxrAqiWrmVAZzycPOpJtp06jU8V06jIyiInLY7jz4Z/Q18rRGt+2DaA0IVByAu0Kksl5niXPHFIL1ioYrMJ6wCrJNVeezxWXno5UMc3UFIq/NjEz4sUt+ROeanRp8I3QjhRHQssMUmv1YmWLoOz4wL57Mm236awb6mVVXw9GWowbxujlTNjSctnN32WfzxzA4r7VrBrsYfr7prHHXnuwfmA1aTYMzvqAIrxnp5WaPIdNJlcZWruS+x56mitufIA9dt2ZcjhEYBsEwJwfPIyKSoytjCVSVc68+AZvfZH38PMfXIuQAUJ1UIk72GyjzekdaNBC8x8v/o5KRyeRFGipOPToE8gAoRJ6l7xKV7nCuLETCWSMUDGyOpm1Q4YH5tzDxFAw/+Xfcvsd36ekJ3DuxbfTcAKcQLkhPjhtK0p6IkJ2EJTGEcgyP7rnFn70g9sIghJaV4l0zPmzvgPA0kWL2XijrSnpElVVpVquMG7cVHqGgbzO7tttRhB1EEcVtCwz+7uzsaQsXLaQTTbZmuk77cbUyR3EYYkd9j6InoYEafjRndeiRUA5HksQRlx65RU08jrvvruMrcdtTbWjk84oQmpBtXMrGiNhiPh2/7zV9JWcQilsR0eB/8oVV6RUwFoJKyT0SMgC+N7132L2dWfSlxuGYDTyT4DXcBcP5h/PtgsTbfxdoU2GttFGG38L2qRoG2208ddDCpywRVuWQzpPTPi+S4rEWPme1yNQAx5/fi7BpCksWtdg7ZBl3VBCX71Ff8vQM1wf3SQ0jWZtPWNtLaWnZVmbSd7qb8HErXnqtbdI/KMjlN8oyBElRJawsrub4QT2P+hIOsvj0RbyZp2SApvV+d3zz/KvR32RC86/iJZdxZzbr+S6WbP494efYPGitwA49/xZ1Ox6bvzebF5/dQHfu/EmLLB46RJqaYve4bUc8pkDuP6iK3hp7juUQkukYOdp72Pt8FrOOuVssqTJgvlzvS+ijqjVW1xx6aX+9YYRK99dzMvP/xxp4etnf5tBU+NzhxyISod58ZXX2XjCZoytbERXaTy9A3WcCMjJUVIQCEuepnz80MMYssOccuKJVMOA4Vo/z770Iscc91VmzfwOjVovt99+I9ddciX3/K8nQCveXbGEzEnuuOseao31HHHIQSDL9NatNyNLh/jDK/PYqLQJY0shG4+p0L2mh732/xgmz8hMyq233srw8DC//dUTvPTS85zytZM55zvnMpz18oM7b+eGWZfzyE+fRWNxOUydvisrmt2cdsppNBs1Fi9aQDkqsXjlKlYP1knSdRzw6Y9w7ezv8crct3jprYW89OufQe74+rkXYm3GlptuzD4z9uH8889nOOnnjjtu5ckHH+PeB38DMuOdpW8yXGty970PkpkePv6RGSBLtIzkjZefpWctnHXWWbRsL2ed+k3yPCcql5B4EaGXtkrfwbwh/uR+e2Sj+vVzL+eLp57PsadeQCpgIIWTzriSW2afgc29qUI2svssNqVCaP4oXfe/CwrfNmoTUrwi8eHfPg+TtuT1NQMMmJDVA4aeWk5/w9A3VBvlxrQMWNU3zICDdQ1YWctY1TLojbfgJ7/9HS2KY2QdBo1UZe/QKiVLl69loAkfPfBgT7hhKUlL3mzSUYLXnnuKo754OuddMJO66+e2m25k1nmX8uhDj/Da/EUYp/jWRReTmGHuvPMWlr46j6uuvQtMxvxli0jcIHVjOOizh3DOGafz+ut/QChJq5Gx9/v+iaHBPr5xxqmQOHr6BxFJgxCotWqcO/NCkAEy0MxbvpQXnvwlEHHyt8+jt1Hn6CMPoxTGvPzay4wb24XWgs5xW/FuryEdtelL6egos+zdd6jVhqiZbj51wAyuvf52XvnDMha8s5jnf/0YKM3Xvn0BDTNMlic8/csHCYBTz7+cwbzBsf/6BULnCOKYFasX8/0br+eNua9zxRVXYZEQhCRpk2+eewYWaGSSV15/G1QHZ184izwf4IdzrmfF71/hymtmc/JXjiYw8N1rrqZu4Nqb7iW1Jc4//0KWL32DF3/7OACnzJzFyuYAn/ncQYVncOa79YWA3CEsSIM3KHYO53Lvoay96vSEs67n86ddzfFnXUKGHwhnfv0SbrriJMqFz2JJ/4NvYEd7ouV76e8bQgDSYUROTkqLGqmskchBbNyCUs7Ctxfy9oplvLNiOdvtuA1h2GLyxhLEStYPvE53bR511rDvx/fiQ/88g0Y2TP/gWjo6Q6qVGIxBKj2qJFQopIW9P7Arhx52CP929PF8+OMHs//+M0jTnI5Q8OLLz/HVY7/Ed84/n/5WNz+85yauvegK7nnwCSDjD797mrCzytI16/nsRw/BtlpkeZ2nX/o1B+7/Uc45bxZJnnDHbXfw5MM/5p5//zHkwwyuX8VwM+OmW+eQmfV89qAPQ9xBgsImDSILraTOzEsuhqhMmhuvXrYWpOR3C+bx1H88RClSnHjmOdRtg52mbMpXjjud82ddQS2v8f3bb+LKiy7mwQcfQGkfBjh9h2nU6qs46aQTILW88eZyCAWvLnyDzLao1Zsc9MmDufTii3nplRcQWpClOXFUZvGShcy5/UaWv7qA2d+bw9zfPsm/nXAB5866lIGsn1vvvInzv30BP/7xT0kz70G61y57sq57DaeffTo4WLBwpbfwAKzJ0XFYdEi8h5HCnBv9ypIDR511KV/81tUcd9pMcmAohW+cfCW3XH0KmGSDDHf5JwToP/jca+PvDkKINinaRhtt/E1ok6JttNHGXwUfDGE8KYoF6ZBiA2LSUPSXSpTym+UMeH3ZEM3SeOatrrF2UDJQD+kdMqwdqNHTaPFufx814RvM1yYZq4ZbrG8Y1gw0WT2csTaJmdtjUJtN5/n5S73SRDhs1vTqiuLu/61FbwKSbd+3OwZB5ByxaOKyIdARbyx6F2SFbXfYCWiy89RJ4CyLFi5hm613QABJUKLuYJepmxNbmDf3NSRwwAEH0hHGjO+YzKOP/cwrbvKM1DoIYP7rrzG5YzNmX3clU6dsy/Q998IICdZyzpmns/vuu9M1JiIv9IK23vBtbuVOfI59kxIZO+z5EZYMreaZJx+FpI+bbrmHJmCMARIiHCYHE1ZIgCAwSJNRkYYlby4GMZ5NttsdVML0qRNAJLzx1lvgFM5G5CmUylVIBxC19YiucTSsb78PpGKb3T/I0uHVzHvqpySDTa79wY8ZECF33Xk7VSE4/itf5P4H7uMLn/88ixYsAtnBdjvvBhimbjMJRJ1Fb75BM9OIABbPnccW8WRmX/dd3rfHdKbtOBUwHPCpz1EuVamEk/jl47+GetMnuUtLPW+CrqKCMsLUWDz/ZSSS82ZdShSM5bgvnwDOsHTRPHA+AZmgSiMT4FpUVALOqxanfXAGHz9gB6688kpiOYGrr72KMAxJ05SMwuqgGLvi/8BcRgGikfPgtbOYc+1MVgEnXHAxN118NlsD40WLEM8x4wCZgEioZw3SP9uo/tfCCYsRCUYmGO3n5vMrmtS6xvJq93pWGcfqWo2Vvd0Mpk26a4OsbQ4x7LwCad3gIP1Ji9XDDVY1BhmwCasG6ixa3Udlyx14ZsEKHBAKR+ggchJFAjZj6fJ+EjTTd9nB59UbR1rPKEUBSQavzVuMA7actgsZ8IFtN2eMg3mvv8F2u+4JskyTABxMmTIFtOSVuX8Aa/jKQQchoi4qYczjjz5EhCOXCsIYm2f8Ye6LdHWN4/rZ1zJp5+lst904wtAXdk489Wz22vtDyDHjia2BPEHGIagIEVQpk6DTYdI8Z9ed92SofzVP/eqX0HJcc8s9pCPGfTaHrMEXDv00pWqJkp7IL598FpqaUtAJzWFk4CAPkKJo1XdDiKDlCRAR+VZfE2Az2HKHnVABvG/niURAmkqEq0LW5NwzT2HP/f4Z1wFZZQxbbT8NTEgoFbhepm3bBeS8+dp89NZTOPaEg1n0+xd48L6f8IOHf8OMj32efd6/PbHIIR9ACzClDhoUdhZAEFiQhS1BGI7GV1vhyCUYaXGk4CwR0Dfcz82zz+Tmq86FHM49/QJuvuZcJgJjTZNyDsrlbU/D4lpZ8J/IDbXpAozzysBfvfgED/zsHn7660doBcOsT1ZTswOoSBCGIR//508ydmyJzs4hWq2F9HYvoBr3Mm7MKqSYj3BrsbaXatDi5z+/n7322MPrBHWAc96rE6cJU4vMoOHggMMPA2E57NBDSJKEUgCxtSyZ/zpIw9bbbwmuxdStNgUUS5athhyWrHiXLbbfCV2NCIyiZB1KDrDkrVdAR1x2/mUEOuJLx38ZsKxa/g7YnMQJ0F3kugTZMGUzDPi1RuIQAk48/Vw+uN/H0ZWYkkwJDL5VPx4LskxZJIiWAV0hBxa89jIhsOnUaSTArlM2JbawcNFichXhkLy+8HXGVjblmu/eymbTpzNt+pZgEr70uUMIZEwQlvnFL34JOKz1/tpBELHF5lOgPIZttp0K5Cib8O7bixDAFjvsTgLsvO1EKgrmvb4YSwe6FPLSvOcZO3YS11x1DVtvvwO77rrZaHfNKKmjRpvk/y8hnOHmy8/k5tkX0DLwrbPP4+4bzmYMMN40KYO3Myg8RY304mSBRBXWNm208feADdPn22ijjTb+GrRJ0TbaaOOvhMUKi93QM5QNSFGKJJEN7rxz4JmX5tLdknTXLWtX99O7poe+1StJB3rpX/cuab2fLMuQQGuol7w2QNLXTau/G9sYZqg2zIpaSrct8cL8pWRIEpsjQ4lNW35PmVkuvWAmjInZb//3+bRvmxGKYcLQUDcx20zbG5xi0aI3wUoWvLUUlGSHbaew+4c+zMRJMW/Mm0sgYMXqtTjgiH85nHvm3MeTT/6SO+fcRm+rl4MPPhBaLTrLJVAR6wZg73/am57+lTz72+d4bdFCrpk9m3q9Dq0ULSTfOvdcsjz31W2AwqcNZ/yinGQgJK2kQbkMSnn6oN4YRgGRisBY8jwnLoUY46OtrEswGURhhR132AW04s0350OSeNJSCaZN2xnTqPPzX/ySeMwY9tlnH4jLWGdwfT2UY6DcRT11hBo6Img2m1jAGO9Ad8wxR9MyNZ5//lmOPOIIZs26hG2nbAc2443XXgMRsOitpaAsO263DTkSIwTb7bQD6xprefnFl3nxpbnccMMN3H7brbzwwovcPeeH1LPVHHDAPhCXaDWaPglZe+VM2myBlEybvjMWy2Gf+xcS2yJJUgbylVzwnZNBwBNP/gZ0yKc/fSCkKVJKpLLeO1SV2HGnXXHO8MLvX+KbZ5xNlmWERUvw6AVR8ed2uX/hftsCzhjKQAU45dRzuOqy89ioBDFw09UXEo8MfAGkCVhDEJbJ/8JT/HfA4nzAFfC71xbRl0i66wnvrF7LulUrMLV+BtYsp2fV2/R3r8Qa32ZvkhaD3Supr19FrWclgz3rGK43qNuAtQQ8NW8JBsiadf9EwgIJZBmnnnsJqjSBD+2ze2FsrggrXaRpThzA9jvvQgosnD8XDSxcupIM2G6XPdl19w9Smjyet+a/BkKwZMkSsAlH/MvBPHDbbTzxH/O5886bqWcpnz3w00Q6YHCohUHRUQ3ZbeedGBju5xe/eYp1817jistuJcsyWhaELvPNb56Py1oom4KWDDXrPpk6TQkIMM2UqBSTk3sSMArAZGgEQQAuNyAE98+Zw2OPP84D99/L0PBKPvThD0NQImk0oFwqWu0hEEUitpY45f2DlVLkGWgB5dDPewu88upclIRdp0/3AXdJihCC0849jzQIGGrmzJgxjc223ZyXnnkCyHlz0VuQZxx11L+CqnDIUUeDyznr345h3bo+zrnku6Qp4BKEcKQOklZaxDiNEHVeueYoik7Fa3dSYwhITZF5XdiodIyp4PD+zGedfBaXXzqTsZGfE3Nmn0+sIU+S/6+G9P8sFOvKnxFUxXFuuAa99V76G+vpS9axZN1ClvYsoruxmr5sHVN335Ih282w62d1czULVr9FZZONWNq7lsWrF7B09Rv8YeEzzF30NPc/eSfL+xZy/+NzeOG15zAjCV0OSC0yKJPkoKMK+75/GgPpeo458iAqlQq1DGpZzlZTpoC0rFi6CKRmyeKloBxbbDqRnhWrefq51/jUgQfQVQVr6sRxgJMlpkzdGZIan/nMp8iMJXeGvqybM0//BkQxDz7yGMQVDvz0pyHL/DU7twQKnMuoGXAy5qxvnkeepUiTIJUFY8hyz/bFJe8bGobeg3rnadMxwPwFrwPw9tvLCANfSMlNhrEJ03falf6hHl54/hlW/v5lbv3+ndxz9108+vhcHnn4QdJGg4989KNYATqQpK0WaZqighBkxFtLloIy7Ljd1mw2ZSoZsPStRUTAsuWryDLYffc9fBhirZ/99t6Pvr61PPv0cyybO5fvXnXH6HVHyMJPtAhiGsHoz/90jFgfTeXn2alcd+XFlIAO4J7rLv0jkl0wUsjGM6OuTYm20UYbbbTRxgjaQUtttNHG34SRG+0iE2CDGG4YjWnFd14CLHx7Od1jqwzYGl0yJWjWGVs2iGYLLQ2y0cPYYE/KBExyNfr6+ojjMrnWDOdraYiY4XhT1ipNOpwzAEyQAZgmUkXgHFd84yzWvduAYDnv36QLmQ9RMb4D9J11y/n8cWdx/4O3cdPt3+fkrxzFZZeeh1XwjbOv4tjPfwIaa/jt079hq/d/knH6XrAJF1x0MUd87jCWLVlKtRRw3HHH8+Vjj/dpu6WNEVlKQzl0CV547tdsNHacD//RMV/58rH8/Ne/gTDk+H87kUmTN0FJiTIpWQa6YwxWQpzUKAOUxtHUZd6Z9zyb6LGUQs22O+/GBd8+3QfYOAuqQhpENLOc0DgqgJQSF8Fgonn/Pntw800XcspXT+T7s86jJSTfuGg2nz/4wxz7Lx/n0Yee5I4HHmLSxHFgBnGV8eCWU3EGWg5RHsvC3/2KjXSVqKTYfvp0zj3pi1z6zTO44sprkFJirWTc+El89bSzKVdC5txxDV8/4USuu+QinAg5+/wrOeawTzCw5A80ckfP2/OZVOpC2IQJXWP50rFfI8syzj9lFl869nMcfSzkESAnUSrH0GwRl0tAQkCOEzG77LUvzz/zDDP2nUFZ3u/btPV4bvv3H/Djmy/g2V+9zJy7HmZ8BVweI8pjsY0V2Fady74zk6uufoDzZ13Crrttw3039yOVQGQ5emT8FjtQY2zh9rfhYB8Zx0VIBqDLMRLQLfjptZf50Bp8UE0sfZBwNEKyqmoRgvXfX5EU+HZZYUCKECFh0ZsrqXVuylA+jLIJ40qOUpISRhrpWmhbZ5yAMUDVpIxr1sgKtXguqixvGZYZQdbZgWwacqAcx6TComihmgPM/NaFLOmvY0XMtC03gqTGeKDpoLFuHocfdhxPP3Q1d94+i2O+dh7fvfASkBGnXXA1Bx95HAJY8Owv2H3ajkTibjIBp110FUd/7qOkyyYhzzuP447+KscdfRLKRYzrGkMQdpAZqLV6mTt/LdWOseRBBTo24+tfO5Y3HrsDA5x00lmMH78RztSJywLSnFK5E5RB5E0aLUtH5ybUmsMsWbmYaNxm5Aqm7LI/s874ErmBIAhRNuEjnziAjugCvnDkURBASwBuE5TOILXkVoFIqQ+s9eEprkQjjXwbrc2JAhA0yBN47rEfsUl5U1CGTx98CId9/lDuuuMeCMt89aSzqI7pwpJTjjUlAc//7Hb23Ws61WgKdQenXXILhxz6EXCw/Qc+xOGf3J3/9YtXmXHIEeyw6zgiIBtqQRghBJRtThlPtnjNmh4dM8Do4M1zUBqUqmDIyUxKQ2ucyL2KGphz01W08POhAxAGjAIRVzbkV9v4C1UXBwghmbTpeMJxTdBjwbUIhUI5RSBhydDvSfImr781QI4liqssWzmEdBaV50RlQUuuIct7CLaYwG7b7UZFlujrXjXqZaolEEq6E4vorJDULQFQAoTJMEmLBDAbbcyeW+/A7Tddz0nH/RtXfmcWCXDWrMv5+r8ewJcP+ghr++GGiy/lhgsvY6xLMMDRx1/Evz90B7956ud86kOfItKS1JUgrnLnnFv4j3uv47GfPsWd9z3G2A7AjiUTFaAPkUNY8fPizFPOZEypg1Ig0YHwqfRKExQ2PT2DdTIgFDkS2O6DH+GmWy/lyJPP47pLZoLLOe+CmRx++GGsXbmGqOR4dcEfKHVuRIKGrskce9ShdJmVxF3f4rDPHY6UVVrWUK0G2NxRDmKkhEd+9DBx4NeNj37mKI489BN0MMDN98zmqGNO5orzzgZp+fbFMznk4E+watlyAu34zQtPM37CJrQcBGO34itf/ALNBDojaLVS4igcWZwBP9Xse18ikKOTJg4rWCCycO+N19Io7sXiYuwk+GtYiETZDeoZI/9pT7422mijjTbaAEC4tt68jTba+L/BSLrjhp+fee5ptt1+W5xzTJ64CSOBEc89/Qwz/mlv/4dCe9s5AbmEgQxOvGQO89mK3lQwdVzI7DP3ocp7wogyMBF/v96Hb+jSjZsAACAASURBVKO3xecm8JN3m9z/wlImlCpsvXoBlxxzAFuVLBEJ2BIkLa4/+yRm33oHT61ZR9e4iXSRgGnSXLmEbXb+AFM/cTwPP3wzYwHTqqHjMslIUjqgXBFTIDqop5Ig9FsSkztK2oE1YPKCHAhoKo0DyiS+dbZoXDPGkwaIfhyKIdtJLCFKmyAcaVDGASproIOAlABrIHZN7/UoKhjhn0ppyNMcHfrnsnlCqJrgAlq2AhJi0QRnSF21SL2t06oPEpcm44Rk0PlsnbIbBucwroJUCmG9us2IIvQjT73kV0S0inR2CYQuAZeTuQChQrSDRitHlzSSHJ9LDbgKufHnPJCgskHQguE0IowiouJk59JiXUZoIn+8dYZBU7OBP07GH8808O2Q2hqkSdEqgiQFJXAqoKEkuYUuUS82fAXhIuo4Z0lEh3/9pgk2wwSdZA7iETWWgAxLJ5K01iIqxyDfE3iq0dReRjeS9WJ8fvm0mfzgmgvoEJ7wEQoOP+FU7rr1Wlxm6VCSUEBabxHGMQh8KInyY+3/jX3pX5qfzz77LPvuu+8f/fyZZ55hxowZ77VpWopkeOhJ4agrfkyPnkB/vc7GY0rc/M0ZnqQvEBevt4InuYbw78XivYIfWA4/e24uE8Z0UV63hBsP3Z8dOiS5hJAWmG6u/NYsvnnNT3i7u5eNxxhKsglGsOLtNWy332fZZ9+9+PVD10M6AMF4jCgxVBx+MuhSoETTz0EZ4dC0hEABYd7wsdhBBC7CGUhyULFDkyOsBetPYqoCmsW5rbocnMHpiGbxXm3aoip9kEtde6KiMmoLAgiLI8cKjROSVpGk7WxKJG1h/RdjGzVkpyJ3AkfsQ09sBiqnQQnw5KNrZugoBRR1GSMMZIueYq+9PsTUTx3JXf/rPsihU0NIDRAkzpMioWgiMTRtlUiCSnpBO1AlmiYmK9pxK4BydS4+63iu+N79XHXfExx0yD/TmUOHsuAGQEoajMEIT4qpQm0mAKz2wkLx3nrtHNgsJyzWpWHg8HMu55rLvsVERsgZOOXMc7jv6ssIDeQCrLOE6u+7hfdPU5FH8PTTT7PfvvsxItREGJ557ilmzNgPnEC4IpBMZGQM8/q651nePZ/KOEUYOapBGZvnZEnOwEAfuiRpWYeVFTq7xpNnCXmrDiYFlROUA8JShUYjoLM0jgqajcJN2Sp6H9JWaaUtIgVCGsgdw7qKUlB23m8Yo0AHrBA5ZREwoVB8IzQoTVP4a8jxh32WpUvf4afPvciYSgUxPMT0XXZnkw9+nDvv/T4b6xqChLxRQsdlUumvbSUaoBTNLCIMQeWDgCLRVayDkq2DdGSmjNVFOBwgrEFYg5IaXAKqCUQkVPzfkYBNQcZkJsAUMpDQJUhhwQQgNHnToEuKRPoww4qo45P2yji/eNFoNqiULEuWLOX9ex/MjH324yc/ugeEJReSxBpimfr5kodAQKt4voiav6aKMV6lqfwcSIoiW6EP9YU5V3hTCAF/wWJlxHKigeSAb1zCrdefyyR8wbcBnHjyGfzwhu/icnDaIrBEaLB+3o6Sos57sf5dT8D/B9jwGjly3Wzj//9wztHd3Y0QgoULF7Lffvv9p+tuG2200cYI/tI60VaKttFGG38VhJNIJwsfn/eSUr2x6Ia/6NUosujCtGnGcG2YgUyxKq2xsgFdxZ4mrngSY1zob/IHmtAMIBH+hj9X0NPfoHu4gU1zJgytZ0wJrE1ASrLMEgQxvTZmyPqWVwnUU0NFSFppkzAQBCZB4/mNKK6CM5TFqFUezZahVCphraASqtEkcqP97ygECL+hcs4SF1pZ6yKkjHBZC6FDlJY4AYYKxhqqsjg0OvLkgoXMOiJd9s+RQxTgyYe05VkoQGuHQKC1HuXmQh0VBA/ExetqpJJSGBGOBF2JElGl4pWlWLpksakSMRiL0qrI+vDvUTnAZH5DVpxWXVwlWq2MMFIgJQEKU/BLUaRRgHMCI0okrSblKEdriTXFQNBlsDnVKBolU6wFISyBUH5gSIm1EVJKOkf2ajIicxEmd4RaoKUAGfmAlygAoRDCk0qhsKStjLBU8SSyAoxAKIm0jkAKECUcAZLC5xNoJZ6s1IDJc6JKTJqlqEAjxJ9pRX16b7G59OfS8oVvzcJkCZHJ0Sans6vkVcKBJ31yICjH/pha/9JH+JD/TjgBrlCtphaSlqG30U9fvU7scrrrnhhD+VbuKjAm8n/bNLAuh2Hp/VoHgP4hS/9wA6dhXNai1OXbWU3SgFCAC6nXE6pxSGQssVJFGJtF2RTpGkgt6G0IxpUn4awgzS2l4jhGgYWsCSoEGYKwJEmdUlglTR25CtFBAGkLkyVQ6UTrIozNu2P6F69SQpEREGAF5GgwCo0vZ9STFpUo9hMUS0yKI/AD3gCB84uaCAE8sR84FCFShoykegsFsqNKljcItPSELZrcgFIlQiDNLFJLjA5AKpxzlBxImbNORmRxOPrqOzS4ZGSRkCgBJrMQlDA2ozQyb8KxQIbNEuLA/7VftzKWL3mLG2+5nx133IlDDvgQkYAgAGsl0pZBOMrSr2eekJFYZKFm9YfPFIchN46KFICGYYOIFWEAacvwtW9fTZDWCLQkURKZmRH+j8C//H9siPc+nLA4YRE43Aarwob/7x/sw0YhZTRKKchzYhWwyaTJ1Mmp6JAs0bjMUutfzzO/+w0t3cKIjE9+8gAmxRMoNTRRXZAON5g4dTx5nhIqiCO/NrnmMKIcE448rZPYpkWWSzgJkwmKlmzpI9M9h49C4KTmznsfQmuNCTS5swTlKq+/tYAsCH3HtjeZQMb++hc6QEPmYqSQxCFkiUVFFcAR2RHWMCLJclQgMSmUQrAm88dBas/MC03WUgRxSJA7hBIYEQESmUqCABKT44QllgqcwAiDFBodK0wCUeyXqdx5x01ZXOYdUC7FQAZOo5XD2mxUyZsmQ5SiEGsEqApov3SEIzcUKgYdQJZ6UlT7dVEWRVPpT3bxeL6A4ZxBiKIY8UeTxWtHDaA6Ao4557uMNTkiaZCKlM6ozFADJsRgipglB9gNnC/+zxxL22ijjTbaaOMfB21StI022virIa30gQ281/znBJ4wYDRHAlWQSGUNyhhckmGNom+wxfEnzWFSNUS6HIQkSnu4a9ZX2XJimZvveZwXFq1ClLuQ1Qo10aJPhdjxW+KMQVvfpillSJolhEEEDmZe/z1mfu9aUuE3BDosg00Yu81OLF8/QEtVqRd7O2McSgnAkicJURRRKnVhnEUKgbW+BU0Kv1GxwnlSFEmeO1QgESTFGw/9/ixQQIoxAU4pIASXI50hzzICHWONQ2tQUpDnFq0kofKHLk8SdFwiyxJ0EJCZFkpqT7jgCUUE5LlChwJrWggp0YFvM9SmBVJhrC48CmVBDGXF6xYo7dmtJMmIogDjDDLPkYEqWrwDrAWTW8JQUok9oZRlCUGgUCObLAE4U1TcJFFcAZdj04QgLJFZh5ICZICzFiULpY8ChCRJm0RBBE749mMJLmkgwpjESYSGGEGaNNFR9EfVvdzkKK1R1r8QUaoAAmsLUlQFgEW7FGcD0hzCUGONQSlBmuXEcTx6TKXS/jHDcHSMv6esee8bI3YRZeDuq2ZSw3+vjKfdYvzG09kNrNtkITB2RZC3zf2G/r8Jo29H+C+iEMJA0KgPk6Wwbv0wx5x4K6XAEsUlQpFRzfu4eubZbD0RrrnpXl5cU6cRdiKCkKzUyXpVIhUW12yg89yHKGsohWVwGeSCmdffyMzvjcM6P/e0CsHkbLrtFPq7l5LiFbQ5vq23JCE33mbP5U2Eeo/cdFhP6Bj/2p3U5HmKyA2qXCG1noMQxr9Rhz8fUniqWliLswojNUIVc11CKSiqEUJijEFJfMVCBIXRpsDhfT+F9uubxJG0WsRxXCi7NUmaEUYBWpVwNkO4FqARuiijOCgHklbTEMcKYxxCOIRpgVZM2m4ab6/upRlW/Trm/FvPrcZJicublAI/j50ICgLF4oTEGo3SXoOmiyNm0gZbbrsdawZTQJJLT5Zm1tcZykHsJ0KWgtYItD9eIwOmUMhS/FcpW4R/a+8R4fxrnDP73CIgx38k+LnhLwbWn5DRXt5/YHa0WBvcn36r+IYUColEa00QBKgwILMZjVYdkYOQlsFGjVxrEtcgDiuAZfXaFbRMnT1nvJ93165i3fp1uEwx1m1ElkgiEdGotahUi7FjCo4/rhTn9z1jAxlXcBJSA5Gy4Cy5NSihEEXFTFIUfuK4KCBahHB+kZeKQOZkJsehcCpASP5oTc2wKCSRg1BJ0twQaIUQBpwjzQw6jDHWr1NZ0iQMA3CSLE0JIo21AhFWAYWwTYSKsEiECnyNLzOUIn8/kOYZWqn3vLwNqAiwvmgoUJ5UNQ4hLM4aT8A6xaabbsG6Ncu9WtoW14GoqBQVDGpu/TVKjbxPtG/1DzY8z45Y+8qjMUWByvkiFVBc4zYwFnXyj8aMBO665GwKx2YqxecIX7xKmhBF/vdzkRdFEfmeJYxoq0TbaKONNtpoYwT/wHejbbTRxt8C4Yp0Yvuems7iVUQjSF1WdGqlCGcIBew8ZWtco4mtZ9STgKG8g5V9knXNKu/Uy3Sbzv/N3nvHS1KV+f/vE6qq+8aJ5Cw5S1BBFFwQRWBVwi66uwrmgAnXuAgIGDGgYgBFBBSRNadVxAS4Aio5MzAMDAxMuHdu6q5wwu+PUx3uzAArw/envjjv++rb3dVVp+KpU+c5n+d5GKsE08D9VcpDegOWiHncW40wJjamJRZQ5SCKko0XLgidfRQqGeh2tNqmhRWWBIOyedg+kYEfwZtgPBiUkPmgcikBg0Pp2p/YSYTVCKHwwlEaE4wD3gUnew9UFq1FbSTzODzCgTBQVBUWgVQe4V1QjSiNEJ4krTuSUhBMK6C0pN0OyaWoDDobBCFJEomgIlEJUkicrboKRe9BJgqPxDqBFJqkdsVDBzdXJQWpBFuWdf8nARSyNkxWzpNkSTA4So9MktA7UwntVo4UkKUyrCwcGXSS4WwwangX3B99R71i2giqsD1ps3Y9d3jnQHiqstXtCHsfYqhlad2hlJ4kCR1RqQdCJ1DW15QxZFkWFK91Z9GZvKtixYOzoj4LZVCiefBeUlYWWR8/XXdKpVRYK0jSFGsrcA7pg2JR67AvedVxpO6jz3ohgcQ45gObA1sCoyWM+I5R1JNIhxKgHZjC4RWI1OApsBT8LVMtCcKhFMKBn2EogT132hJhcrAw0Ras8kOsSjdmsVnAfe1Rls4MkCdBtT3OAPebBkvsCMvKOSybSmi5AZpJk2x8Fds0NAt1HU0CcD7BNxZgdRMnLUKFBGKlkRjRwCcZuJIBXBitrapgn6ksWhrAYPUgXjaYXrkCrEN4hfciGNqkw5dttJKo5hys0yF0g/W1okxQGoNQhPNoBUiJwJAGj1aElFgnu4pxAOl8bZAQlLaFVWEYqCzDoIYQYKoKgaKRNahyj0wkXhjSTAQjixcIEbLYGxm8ViW9pHSNTOGsRymH9wUiSfFOgRikIiUFBjBgWvVGKRyCVCcI77BFUOKX1QzQxrgplPLgNa1JifYgnEOlA0FRVwQ1uLZtMioadW6XtiEYS0i6RhhRi2IRYZKt7zEJjgyLlxavHT4FFJQlLADmApsAAy3DRvX3VACqoqzymOelxnfaDxFakTAxvKQXCCSmKJmenmZqaop2OyfPS4x3tG2FyBS5z7Eqp9Bj3LXsRlbkj7LPfvuyyYKN2GL+Rtx4zbVU7UnGZpYyXq5gomiTDc0l9x7rHUJ2vC3CvdrhemrCEFkixEXG4aoKLRsImZIXwQBfmRxd15oQMtkh8RhrQCsq61AqQamEqujFHC/y8CETFcJOBt91AUonVEgqNF4mpIlGeROqOZAmDRASYx1JloLv2NcVM1WFSDKoHFUZtqky1KFhJLYyJDoJ2w1UmDB2BpiZMGiolArp55TCyXCfqtotEJLmwBDehRZPSIt1Fd6nQMhmjwDtDUq6Oudj2F/hBJWXGGRop1yBoAoDld6hawmnIxwG603vQljDh94DDRwbA1sT6tkIIWZvCNwDOqVuXgy2/tNYhDfdEBiRSCQSiUQC0SgaiUSeNL523xa+z50YiUfUClGFxyKkACFIFRz4nH0ZtqtJ26sQlcVWilI0mcg9Vg8xXSmMSKgAKwaYKiVTLmXGN1jR8syUkJXTuBVL2XvHbbtyd9t1VYMkS2uti0DX7nXOASSINAtKl45PfN05cIBWtSueDYaLqqqQQoZ4eR4SqSmLPOxpmgRvWKi7gD0JR1L7hzrvkCK4uQa7osQY13WblAicrbDW0xxIwk7UlpawvQ5rTXcjRe3W3gmDIgRUpiKp1WLY4G5nPXih8N6AcKSpDqqayuKcREhJZaqg4HSQ1UoX710If4CkOVBHk3S9HpmxodMulcJZixTB/S+cb0mqE/AeqYLqDUBJhZAa5z1Zo1FvU9j2oNKUeBPK9dSq3Vok07mmtNI445FCYvFgbchKj8c7h/dBGdrRODlr646fJEkawQ3U2qBegnr+vmMaPtW/hXkaSdZrIPtcXetTjAKGNCSVoWGhUcKIggEX1DpJsLwFQ7GAJO24PRo8Fi3/9s2v95Ygkwq7tv+e25Pkq7AzKxDeUJEwOVFS2IRCDNByKdNlWLZVeVo2Y9pktMUgOQntmRbVqjEGp6Y4cMcdQ0xKGS5rr0K6rAqN8QZR571XOsFJhQFSKcEUCBcMFxgX1GahMmCAvHIMzZ8P3uKNQwhFuwiRTWUS8qUXhUUqgXcOrQTWQF5U6FTiqQO/qhS8QGkN3iK9x+Ox+Lrug61MUMNVQSGXJCFjVrtdkSWirsPBSGOtr+tmuEgsvjZsuDDOYsJ9Qggddqe+99j6fiAlYC1KaYo8R9RxcpM0RVIhMF3Jve3a0sPB1XWWsDRJ8Xi01DjvKEsYGAzr9raTaVySNOu67UW9YUVI5qLqQS2lwrHvXijhrTOlVxXCDyWW0lu8gmYGyljm4si8YWFDk5Z1/F4flkmSBq5uIyIdA7lEIGtpM+FUUQIOpRS2clR5iXOOvCyZareYrnLG25NUtmB8cjnT5RjLxx/kxtuvw4ic8dXLURrmzBlhfPVKnKyoVMF4azUrp1YhhEAKCcIhU4W1BiElab+Dtab2kgiDUzINFkRrIGtq8sqR6hSFwFS+6w7ucCitKSuDVhqBoKosaSq70VmypqCqwmBUqlSIEV23445weU638zDBg6BWGEuB9yKEp+mEdKgfALKkjk2SaJqpwrlgINRp2IlE6bpJkwgUGolxOXiLHqyX9eE3U9+jIKhgvXM451BKYE2o20oKTBW2T0owpq6npgqGR1Xf551DCMjreqVkaOSqPEercM47zzBSEM7L46BwaFeQ2ZIRgjp00NXJscIMa11jkUgkEolE1k10n49EIk8KL8CJjiNxHY8SUEYg0IBD4bB4CmfRMsEK2GuX+Tx7U4W7exnL2oKWGqasCnRTYfJxTD5BU+vgYjzTZtBVjE2NofT84NJpWoxOrWTjajlH7n8Myjm0lMFduhZVSASiEz9QBONoVyEmYED0pXaFOspkPUHQvTMG42b9iwiKyGY20FNR1YspdCcvQl2K6rmW972DROueazaAUn0+dbrjO9fpFCWzfhd9hrROmWlH/oiks1tK1DvQb3gTs/cn1cFsF/ahsz+zXfQ6K+p87SVGkV3P747isGsSrw9Kx+jYcZGV9TaJtYyBElEfk1lGSNWNABmOR31sghK2t4FS9owIqlbCdo6j7PzQtzz0zpsAhNT93qII0duOWWKaPttp/wCA0N2TvsbvYYLWqlt+yAScIrrmpb9tV9Vai9IaT0rp4ICdB9lziwH+tGglM6WjXQ0iB+fiZlbhMECBrg2oqjIwWaDmQEu2wecMZJK5vs28suAle29HwwHeoXSFCcMOgCIRwfggZae+BgSyDuvQqZidExWunawzrV5I1PM1swG6VnQvybre7/W1qIP6rO80d1YY3uoLQvStMlS7+tpIQ/zSznkfaMr+xQnqsrBddVQKFKobH7BjWAr6YUe/vUN191EQAgdA1giF9G4HimC5diBkL+YjMsQq7O6YQtSBiIWQdEXYqt6IzjHqLKuCnEyLOmZo//hA0lfBe0vQf80K0mAUBhC9pEmZDgFGOhOyWbe8tHscxd/4+v97IChxE6RLwNcSdwmICkeOpwDnyadyZENjMag0jIwZl2FshZTBSNaenGbuyBCjcxr8+car2WCDBUxMz5CpJrqRMTXZxqoEZytKpvqG8jr1ZI37cDhJ3Xta53e6g2HQSHrnsNe0aXSdnCtN6+sOSLr3YEcni3qSCuqaHdZTJ/Wrp5A0G3SuWzmr/etrX3wIHdM1ssvZ9Vn0LSPqe4mnU9sEQqU99/Ru2yC729BZv+i7xrXu26+6Qor+6Tq0AFLUK1MKBQzqThkhtEtS13VBCNPa3b9ZdWN2u9z9Tci+Z45ec99dsg5Ro/vLErPeIpF/aIQQ4TlGqVnTYrKlSCTy1xKfSCORyJOmkyAifAkv4WsZiJcEJZ9By5AgqDDQUHDCMYeyUE+jZh5B5WNQzSBdiW3P4DxMVTABlFayemyczIFZtRxWjzPUmmDe1KO8+uD9GSZ0bGqhVP3PIzqqm+6rpq9DIPo+hLe++ftUgf10O5BrKAfFWsv1r/+vYK31yjVeTy2zd/GJy3/iR8zH287H+W3Ngmedl3XNusYx6Tf0PJmxvrXO5zqMZ2tMFOv6Tay5SN91MWuafnLb+RSjtUYgESRkMrhevvkVR7BBWpC0xxDtCdzqlVCWJNJTWs+qGaiAybZHOYmdnICZ1chyiqH2SuTy+znuhQeysI7RV6dh765TQCcsZdfttXfo1lFfRW/67Hor1zhJs4/1ulj7p7Wvycc8991teJx6Muv8r3E/mTX9sXisOtIpRzPrOHR+W+v6173p67yf0HcMZ5fZf1+cZSRlzeJ6x0MwO4v8mtv2WMtFekhXWxm96FYQWR8nXyryCVi6aCWPPjBBPi1oTRnysqKsKiYmpihaDlk2maM3YrM521OOK5os5Bkb7MEOm+3N3GQzMjMPO53ic4m0co2z1rteZ52vx7p+1kFHDNy7z62BcL3KL/qUyJ1rdo37/mPeF9Yqt/c26/pdc/PXWGRW+eu4jz/x+h9/+rqfM/rn0bOWX/c+P9bziAz1F7nWsrPWi0TVr/9XzxGRSCQSifyj87fvlUUikX9Q6g7OmvKr2kUZ4XDOBldOPMaVpLWUZL9nP4NXHnskX/vR1dw/9ihONpmeaMHgXNqF4j1nfYt5C+dz9e0P4tJBtPUMAlnZZmh6FYfsuQ2vev4+NJitHuluQhwhjkSeGC+xZYlKU5IgQuQFe23Oa486nK9991c8khtyLO1Wm7yUFDLl5E9+n003GOGWOx+llQwyOjhIka9kUJaMMs2L996Flx+0Teh6S0BoLDokX6Hj1dnJgPQ33PdI5G9Nd0BR4PoNXz4YvIqqRCdDmOmM6RXQmLOQfEXJ4kfGGV7YIF3QZmRuE1tpBtQo+QpLa0Iyp9gR2Iz8zoQcwcNFC2HuxxlLplK23mwL5u27Ceop7gI8dnXutNF/uxjKkUgkEolEIo9FNIpGIpH1wBNSOxN6RB76Oz5Khhh8IbZn6DLZerH/+NfnMlFVfOenv2VseoIqF5QedDPjjnsXw/2LUaMLwcygJieZkyXo1VMc/YJ9Oe0NzyUpg1drJBJ58qgkAR8MlkmtbnrNv+yHd4oLf/Br7n30QQaHFmJFhvGCJQ88yIMPOgZHBklsTuvRexjVhk1GJAfsujUfeM3hdaKpnkdqGCaRtRN4nX28E9szKpciT0tc33uf33RfoNVmMki7LNhnl+ez9y77UdDGUHD/w4v5+W9+gCpaNPwwS+5dRDE5xpbzt2OTeduxwUabsHCvjRkcGGagMcjonGEaSQPrcpY9tJSi1WakMR+xZuDJSCQSiUQikach0SgaiUSeNCGDacc9dl3GDUFlLEqHxAUejyLEqGwIOPE/DmKn7Tblkst+zk13PUShp5iaGQdtSNKU1sQSNhwZoZpcxdYbbsAbXncsRz5/K4YttdWFWfKUTpKcSCTyxHgRVNXe2eCJKUAjGRDwun99FttstTHfuOwn3HzPEnKXYkQKWcp0q43MWwxnkKqCzQcSXn/04fzrwXuQEaqmdRVOJl0bj6KOO9y5Z4jO1Ejk6Um3tRK9bOChTtafbUj4JgCLZpAmHsPumyxgy+O25ruXX8zy25bxnO1exEsOOJKMIbxTKJcg0MiOhzVgXIVCsvXm2yNwdZLEp2ZA4v8u+I6K0UgkEolEIn9/RKNoJBJZD/rVLmt0sLwEbMgiTacD6ClMyCxdWU9DCV78nO149m7v4PqbH+DyK6/ljkWLmTIFrXyK+ZsNs+mCYY48+GUc+KwdmZ9B6sHlHpkJ8J41zaDRdT4S+b9hnUUIj5IScFhTIJRC+ZRBCYfttznPf/ZbuOKqu7jy2r9w571LGJuZoWpIBoY0W2+9Kc/bZzeOfO4eLMhg0IMvC7z2aKWxBIOJ6mYeh14svEjk6Uyoc09kmJSETO/YOi8WGmsc85KFHH3wv6FTRSIyUhponyKEwlmQdZY6XwuytUzwXtZDkg7jHKwj9EwkEolEIpHI041oFI1EIuvB43eqnAOpghLNOEuiBd5WSJ3QUB7jchKZsMGg5gV7bcHB+2yBSmD5VEiqnCnDUJ0F2ZuKjJD62jZFN8s8tTo0GkMjkb8Gh5aCMKzgQn3SCc47pHTkRUmqM+YpwVEH7sDLD9yB6QomWxWNwQR0eIBIgCZhsAILIkkQsi4PExKuOHq+9AosQUGqiGFFI09fOsmIunVQ1GMHdaWQtZBahbgToa2zLmRadjA/WVi3e30ZsYTDiBKFQEqJx1M6i5YJCI23ItDjywAAIABJREFUHiE06il4+n/ydTcaYyORSCQSifz9EI2ikUjkyeNFnVipv5PT+yxlAjiE8N2Yos0sxTmDlJ5MSryvAEWahR6hM55NhgXOQyo8VBOQNMLdyrVBJlgSLJIMiXoMY6j3PhpKI5HHwzu8M3gEFoFWOiR4KQuaWQbeY/MWSZKCFMxTgnmjCg8UzoCUaCQ62HRqJL6+LwhckKpBmEHIkNxJ9CJfRAf6SKQP0dFXhzpibYkSEiFkmKJFGG0sS0TagMqHti6RVGVJkmmSNCQ3LFxBIpNaEOpDy6wEztQu+rF5jEQikUgkEolG0Ugk8mSpjR++r2clWMudPSjEJEL24ohJCfiQgVoICcLj8QjhkLrWlwnAKVADeBQOh5RJEJ0B8gnUJtEgGok8Ac6H9EdCIYXs1t0sbYZK5kElg+Gzq+uvCwaVhpRAFab5JBg869uBqy0uCleX0+cmLLpFRyJPb+pKILqVIcTndr2shUgl6wEEXxsxPUgHjTTMogUCgfeg0rTWnAbX/EQ2Qq1z4Z+Qoc1Vom/969lMVlVFkiQYY9Ba45zDe49SCmttULVC97NzLihY46BlJBJZD/rvIWveT+K9JRKJ/LVEH5ZIJLIeyL4XPUvHuiweXvZcaDvfnQovZC00s/jaldd1y1c4JBZNSAPT+Ys3sEhkvejKxR6jJon+97667qnrM7263jWI9ld/GdZRG0w7ryhSi0RmI2pTKPRqYz1UiAiaa6xzWBvmBom1vYFGRzeSDBLwVuBNcNFXUqGEwhY5CAcSnLXrXQmNMSRJCF7aMXRKKVFKdQ2jAEVRdD93jBVlWa7fyiORSCQSiUSeIqJSNBKJrB9+DYMoPH5ny8vQMaPPqCLBC4lFrkNFJjuzIHwCmBC/cJbBJhKJ/HXI2erOempnQEL2R8ZY0/BJf310PaNnb7beOpBB2db93nOZj4MakYjrl4pS1ywkYHAIJA7ZFXVK1auOSvdqUEf96apQHbUQIHRQeDsLSqKyUF9LKpRW6y0U1TooUkPOpjo+aq3Ycs5hjCHLslkK0aqqUDolzbL1WHMkEolEIpHIU0fsk0QikSeP71OOQS0Bc08sBfOPd+vxtT60V0a3OA9YDVaCfYzFI5HIE+IBK8CIUJUsawu8fb+QtM8g2lVyCwnoWXW9v2b7ugwv5CzDaSdvTBzPiDyt6bSV/ZM6XvJINDq0hp3ZZMfBvo5mIcB7Q2UqjHVY57tjHQAYE95VsKQa47FIEEntebF++DqkhuzLYm/qdSqlyLIM733XrR4gTVO8X5crSSQSiUQikcjfhmgUjUQiTxKJ8LIncul27nouff0us7Ne/b/3klKjAI0jxaAx4AugQnlQa1lsnsp9iUSeXjjA1K+OQdTNmmoIWeld17gJIdCFqqMW2r7p+J5Bp/Ng0TG2dgypXXxnCyKRiEfWQ4G9V3c8oh6BkPVn4YJBVAjwlAhZoROH0BaUxyuHFVC6ClJNXpZYJ0KCQpFifVhXp16uD6JrDHWURRug605vjMF733WTV0qRFxXOg1KCaBeNRCKRSCTy90J0n49EIutPv0FUdAwqnQ7T48QrrP1ovegoQWuTivB9ZdVKtE4nquPOG2VmkciTphZ/Ah1DpkMEHdms6ja7/ro6umFHK6pxdAYsOhq2jvPv7HovOnXWU4fPiESe7vSih86i76tcI4SFA7TsDDRIKjweReEdk1NTzORt5gyPMtpshjAXjUZQhQO6bm/zErL0qVFFVGVJkvbc4Y0xOOfQWnfd58uyJE1TsiwYTKNBNBKJRCKRyN8T0SgaiUSeMjwOX2eSD92w2akjunbMOhmLDTnlg0rUA75zSzK1u63uqlr6VabhzSFrRU0kEvnrEBBi8wKhvvk6SzyAQoigKOs3X6puuIwKhEfOMm7Wnz140UuWJuv63fmtYxCN4xqRpzu9vIQ9fbXojhAC1vaChdb1pvO1shZUxk2LlnLHPfeSO0djaBSPoCzuwZuKPXbcke232oQhCd54EuFQUjCobT0Aqde7Emod2mzvHMYEA6kxwaW+E0M0SVOM9SglcC5kok8S9QQlRyKRSCQSifz/QzSKRiKRJ4lbQ/EVsucKH7LldvCdeelEC+3M7Wq1iwvug6KvuHpxSzIr+VJP2Rbcdx212LRrbKlVbD4oTI1IcEBKAUhKEjyQwiy3/7UiAHRNQbK7Dx1DbEgU9QR5pdYucC36j4voj7E6W6a39vb1K+3W2JbZq+sp90D/3/Jg+f711dmQfX8SndnHZc3zKvrKoHa7nr2+2ct1p/meWtjSc96GcH6T+n3Wds0qL/JX01F3+r7v/VnmZ533NXmMH/qSqPVCkbq+GMI9g2gk8nSmG5eX/rZljZlEbTgUBmcNUmksMFnmLF25mr/cdh9bbLcz+xxyMJWHdgVpIyhJqxImVk1z2a+uYsctN+bZO24bJJquAqkweY5uNOjU97Dqqr5114pOWQEC4XWvbeir+r5OngQSIRyJtuAr3v3eU/j82V8AX5Fliiuv/j377rNveC7wllQrvO+VJbpt1RoxyrsHp6+9o3+53rHstj0Aws161phVVOdYd8pbsy1fa7TG9JWr+1bWdxzWKv+x2+Te4nLWfN15Zz3L6McprHO8evvzmPvcTWgZ5rNrJLxba5s7bUP3AIfj1Anj3ltujXZ8Xax1Ta97nt51FfZrzTjXnTjzatZ6Y/sfiUQikaeG2KJEIpEnjRe92IPUSk9tdVB81i9R32YqX9WGUEflLCEmKahajWY6KjVXgTVgghLUA7kJj8GlrxAYtDeo2gevMtTrdkAFzLDyjmvYcl6Tw/719bSBB++7iQ0XpGTNzbjylnEqR1iHC9te1XuBB2crurEUXa/zalxVr8NhrMcBlbNdZ2JjTO/5v+Mf6AkJJvo6BqWpuvEbq1orawvX7XGYsqo/WLwpAce0aVPV5WF9UOq5MnQm6kUrwNbbF5JaOCDHk4ftAHIX5gPwznQ2EY+jLPNu58nhqPzs/W0XefjuXZ1MwwEWjyX3oVzvOvteb0fX9G3pHsyuq3WFc3k4/ga6uw1MAMuBZcAqIMxlsThM/Z+nJCre05iOAVRIkDKktRZJbYgJneCOYbPrDN8VfoflBLLnKi96L4GsFaLhvdcR7sRLlN37QiTydKV/sE9072UhcKjvM0CWxuNViLSdo7nihju45dEJtt3/+dj5C7j5kRmWzMAjuePOpVM8tBqWTUF7aIjtD3weE4MDfPt3VzBDiVcKLxJ0NkinASmLzt11hjIfY5cNt2ZYpcgkRQ0nSDmfZ+95OJNTpht1ONzhbXc/ggR0nOMOfS6fP+cCPnfJz8l9RavVYt999gIqymImGLVcGNiqgBnjwAdjKqbqHZS+YMeeep56xMwBufF4H3JJhSPnwHioKjwWg6XynVaq3l4PprTgbFgXobnqj31s65it1GV60wafh+3zdRPsQlnehyHdTvuLr3eFsCkWqEyv3fM4DBUeh7XhOSCvTG/7TF1A3TZ6HHlZ9C3fGxg0VUFl62cOH0qoMBTdc1Ov35rwoYROe9153vF9F6Gtnw0KU4UvZVXPH7a/yn13sNLTe06qTIGr5+ueOmfrZFpujVffRe/BW9fdr3BdeWz9PJYTngNWAquBqXrdlTU4b2aXGYlEIpHIehKVopFIZL3w/QYP3/8OiNooKD1KBPWJ9RYhBR6PFhJjwCuPFqJWsRAeyLMmuGADTDSUzpFJVSd5ESHThAOtAQtVuyBpBqXacAIYizE5Fvjyl7/M2BgwZ4SZSiAloTckHa1WDgNDobNWzCBTzbRVeCcY1gaXG6pGAyETdDEFWiNlMxhRpcJYQ6Y8QjosGm8gkQUgKGyG1hJMDkrQNgkqSTDeoYXFUuLJUJmse2YFWjnKKkElCoUACoa0w2IonCaTAsqZcFBEA+N73QPlJca6sE4qoI1rG2gOYaA2QkNRtUiTBpWr49OVM6Rpg6IK9i5rZmhkGltYVDqAUNBQDUwxjU5StE4xpkSINlINIASUFoSFJPG0W1M0BgbwXU1JR2MyGykVlQEbLo1uP/gVbz6RZMGWTNl56PYMP/3s2xEovK+VNkLia6fTyHowy1i5runrEPZ01aTrmNb327qXi0QiHbqJlNaS09UeBHUa+UQnTFU5Imnw3V9fgxtdwLxNt+KmB1aRDQ0h00HGV61m45GE+XOaLFsxQTI8SmvGkRmJzOYwvO3OfP/qazn6eS/AVZaRREFl8c6RpgM4XyDFDFJ6pGqwx87P5uc3XIrxij23ejFKZgwMBI+DyjtSAVqG2OGTbclImtJadBe33/QX/uklr+aVxx0UjL0SKhx5kTOSDte7FtoDgwxtVTkFwuL0EF6A6gpHLQhPiSAVGmEqkMH7Q2iBt0HjauthGCEMCIHz4IRCCWi1w6OEB7QISZ7wBXiHFRnWgTbTSKkxqkFloZk4bN6CbACpB8FMg0owAqoKmhrwJQiPsYJKpQjAmRZSKDwZoh5UElpSFJAmIIRFUWJsglYNytzRaGimfQXeMiwb4ARIh5QZM1aQpRnegvAOUzmkBKUtOtEYNIWFhnRUeQvfGA1Xjwv72rY5Td2AgtDw59OIxkDXCJvYCuEtTjTwCkoHgzqBqSlopjgn8FKjipwkazDhQQogb5FlClM5dJLhvMMLyUyrTbPZRMq+YPGPZbgUIJQkLxxGSHQKFoFAo4DXnfhulssFJCMLaE08zCVfOJVBIFG6a4CNA2uRSCQSeaqILUokElkPZunIavc6E9y/pMO6CiFlbRwLBjuFQiMR3uMtJAoyLxBWUEkBSkGjSXDJg0QCGBoSUiQKjXVgXYWUFaYoQUDSHASa0ILcWJyH4TTnj3/4A+d88Rvsvc+zYLpNQ1t+d8VvGNYpg7LB8NAwgwu3556Hxrnjz79hVDWYv/murK4UlOPstvV8mskCLvjeb0B7bvvD5SipyPQwWTbCYYcdBrR59JEHSZKNOPq41wBT/Nc7XkdjeBOuu3UZuJwbfvdzBkbmkiWjpErxL0cfQUrF4gcWo+btyKGH/xvYMT7ytteQLdiaX/5lKV8791w2Gxrgjut+zcUXnkcj25x3nn4uSM8d1/4GoSVpOkBDpxz7L8eBAKUk1nqwFStvvYldt9wKrUZpqA0YSRQLm4Lrb/4Tt9+/iAWbbM0O2+/ONhvPIxMpu+x3CKsdNBLJjpvOp9EYRCRNtEw57YzT0ZnigcX3snD+BmRZRnNoDlKlDAztwKpV1L1AR3NAAwaHrAMdJLOukdCVVXgUhZC0gOn6VQKXfvkcPnbqe8irHJopuQsG3cRJUhJAY93ayXwikUjkHwFBiKMdQs6sqXrzCCw2b4N3CG/IkgY3Lm2zgnm0h7bknpWGQg2zctqwaqpkZnKKbeck7DmqwZY8tGKMsZmKFS1YVjZZqTdicv62XL5oKSJRYW1JA5kOYPM20hfg2zzy4H08MN2iGJiD9oM0vGR4ANr5CqYnC0wFl37nuyRa0RRDZDrlI589n7aC+5at5uEV8Jsff4uFepRMKvbdb19WtXJ0Nso2W+1IUyuGdIqUivefcU4IB/DAvWw7Zz4qHUSrUaQeZuGc+aweW8rXLvgKjWyQ3113PT+58HzmZ4J3vfc0tthhDzItGE4lqUqRssF3L7qAnbfanF12fRarV0ORQ7MRjmhZ2aBw9YZb//hLhpuj6Hnbcf+qCunH2HurERIxn8t+cAX4Vfz40i+i02FksgDRmMcpHzmLcQs+ge9+41zmqYxR2WAgyxhsbsGjUyCTklv/9GuUaJKIUbQUHPHSI/EZWAkPL7qDrRbOJU2bSDnInOZ85g5swFg+jpMFO2+xKQftvgdTj07gSUAJJixYBWhLQsWOW25CUzaQIiXRozQbI3zr/PP4/ne+RaPZpJk0SFXKR874CE2tuOfuO9lk461ppA2GmvNIdYOh0S14ZKVDlm2eucNWqESRqAGG02HOOO0MGJA8eN/dLNjoGWy/w55sttkCEiV45rMOoV1Blgp23nQBjXQAlTZJsmE+8F+nMjDQRAjIC9O7yLuvOtxS/b0jBiaTmBRawDjhGcADXzzn05z1+Q/waGXI5s4HahWPg1buu2GVIpFIJBJ5Kog9ykgk8qToKERd5+G0fti10gXJIFVHBoOr/aOU0yghEd5w05+v5r8v+TIn/+dbGF+2FOEsWmkKF5K+TM+sxrqKRBhca5xbrv0NV3z/Uq759a/wzqFkgkAE53sBRVn7kWfDJFrTTMHnFZ/95Gc49NBDOeD5z4XhIXxZcsjBBzFVrWKmWsVFF5wPk22uvOZ6vK1IgHL5o3z6U2fznW9cwEMrWkGRaRx3/OG3vODAl/HBU05l0kxxzpfO49o//pFvf/MC8rxFY3QeUqTgSyQlWMnYRJvbr/0Dhx96FCe+692MVRN87fzz+cmPLufiSy7G4pFSMm/eHPAVWgqwCaXIGEg1lDC5eozTTj0d0gZOJdx0zbU8Z/+X8+4Pvp8J0+IrF1/Ez374Ey646KfBU64Kx2RuohBFyUH/fBRjdjnveeubkSWUZgo1oCkcJI0mSx5cwiXfOId7b7qTk08/B2zJnUvupfIVk3mblx1zDB8740xu+NOfwBmqqmLPvfZm5dj9vOGtr8f7BkuWtJC6c01UGPrDCUC3ufH9uiiJVHDcW07j397xcU542wfwwNgUnPr+T/C5s96KszNkkl6AsTLkH0Gq2CmKRCL/mHRj+vYZRLsu88FqpLKE4MJtyD384NfXUI1uwQOrPQ+OW5auzFm+uuLRCUtuQBQtBJB7ywyS1blhRcvx4OqSO1eVmA0257e3LGKG4HZuCZ4YKk3qkCwVy5c+xORMmwOPfBk6a5Jozfj4OI1UMpp6bvrL//La/3gVHzzzNNp+Ked+6ROcdcrpfPOyq7nljttxwKkf+TgT1QSXfP2L3HTN9Xz681+kAu68527alWe6XMVLjzyUL5z1Ra6+5l6kb9PMYNc99+bhqQlOete7Mb5k0f13YaSBoVGKynPm6aeGIbbGCIvuuolrfvdDhIfTP342ucs55piXoCi46/YlbLTRNgw3RxnMRnhkxTSqTuyktIdqJjyaTI3xtfPP5YffupjFSyugicqG+POvf84JJ7yfd77/FMaqMb563rmcccqH+J9f/AoPXPvnG5kzAo8svZ4XH/pPMDCfVgU3/PFKDtj/cE790ClUboKvX3gxv/jZz/jODy7HAQ8suoeZMctF37mUyfYMRx58GMo78mIai8eXgtvuuJ1tt9oCKRVDo9uzcqZ2WXcOHNyzZAnX/f4HJBre/uEzGasm2X2n7Xjz697GW9/zAcarnK+fdw5nnnoy37z026RDQ7RnJthr552ZLlfxtne8BfQg9z3wEEjHDXfdQrtqMWNbHHH4P3PGh8/g1huuw2tJaVOSbISlSxdz0UVfZvGNt3Pah88G0+L2B+7GuIqJyTZHHnk0n/7sF7jyD38JkVAT3Q0rtGY3s6PydITQR52r/zXv/BAnnnQKb3jXB5kAxgy88z8/wRc+8WZkHZooxEd1DGaqlxMwEolEIpGngGgUjUQiT5468UHnAbj3Mvg6o7UDMMF7SyvAOVY8dD83/+mX7LhZyU6btznn7PeCanP7DTfwy5/8jM995Sze+K4TuPGOm8CWfO8r52AW38m9f/gZX/ro+/jLH66hrCS+lKi0AcIglQ0rcZ729BTKwE9/+Hv+cu2dnHfuZyiqRyCfCeG3yoLvn38e85P5HH/8a/nMt7/HUUcfzKTVCOC1xx3G+Z86nRNOOpkXHPtKGB5hSJQsuu16FPDRj36UkXRDTnzzm2nNzHDP4geCm79w/Oh732VUb8bnv3QZDKcMD6Xcfsvt5AbO+dQnmDcwj9e99rU4D4uWLKMqLfMblu9d+lU2aG7Jx7/4bUhSGokkc21MBSd98Eye84KXIJsZMh/njjvuQifw6U9/itFsgDcdfzxYwf1LlpIbSBsqxCR1FdNTkKQNKiAVjoaCOSNNWsU0JbDlNtuBTtluy60hSUmyBkjBK484DKETRgaa/PC/v4t2kHpJqhM8kutvupHR0a248JsXs922u7DzjgOURefCEF3XNg+zknMEOi7WoYNUaPjs597P2V/4GMsNnHzqaZz1yfcxH8iqSVIIvn0eUGCEo6qjlUYikcg/HJ1kOt3sgnVymW4IChFiXwoQusGdi8eZ1vO4b7XjrqXjTBUp4zMJq2YyHlyRs3R5GysH8cAj0zkPTE2zopXzyOQUK3PDBAnXL50h2Wgr7rrnYVIdvKq9rP/NlOAcDy25H3TKVttvj8FQ+IqB5oakromwq7jrL7+BbICNt90DaLLt9juDgkV33cxeuz8DpWBpS2MEPHOLhcwFbr3tZh6t4CVH/ztZkjGazueKn18OpSJJByndDJNTcOv1t7PJ/G359Gc/xba7PoPd9t4D4zwYx9vfeiK7P3NPNtlgA7zK8EBThUHM8bahbYGkBDPFTs85mEWP3sefrvoFoprivK9fQk7HSNdG49AOXnn0QXz97DM49o0n8/I3vQHUAFN5yd2LF6My2GG3PZDAHltuyKiHG6/6CcZabl86zvxtnknaHEKK0CgJBbfdfBMNDR8+4xQSOZfXvOo1qGSAP11/HR4YHZ6DceC9QGeQZQJvcrRX4BOkWMD+ux/Mkntv5Y/X/Qpcm49/4fwQLsAkoJrgE4RdHcadkwaVhyV3344zsOte+2OAPbffghEJty26n4nSM5QJbr/9BgbT+Xzm7C+x4VbbscP2m4N0HP+SQ2imDQYHhvnpj39KMxvCCIsVDusUW2+9AzQ0W22zFSQZjbQJ0nHCYYfSTBJGmiP8+Ps/QquMRjbYHf+0fl3Phf1xxqGh60c2QDjPlz59Oud99qMsA95+yie44OPvYydAja1iuFNlTAEOEkcvWWYkEolEIutJNIpGIpEnRcjS2jNLub4fXJ/ByuPrGJ7U0pSKoQbstOVC9thqDgfu+QwO2n8vZpYv4fIfXoxf/QBJ60F23XqUk9/zeu676080y1Xs9Yz5vOG4F/LvLzuIa676JakO8boATF6QJCoY35Rk3rwFlCVAg+Nf/TrmLRhhg/lDULbJEgFac9RrXsOqajlX/Op/OOmVx3LmR74a4oYBm2+6KW954+t44YuP4MWHHw4TK5Hest2OO2OBFx1+OKvKR2nl4zjn+dCHTkeqBJO3OOKwFzJhxnnTia+GmSmK1gQ77Lw7Hjji2KMZa42RFwWlzfnQB04lSRJak6s59qVHsbxcxfGvfzWULVTVIs9zpAIvm5x00rtpKMeggl1324NWBUe89KWsLlq0ipzCTvPBU96ETkIcNXRK2zoG5oBUngRIkgRbQXt6Auks0jsajQEQKTfcfBtUJTvtsC0Xn/dVfnH5TXz7v7/NiulJjjn6GBSCyhqKyiClYvfd9iQvV/DjH/+Ee26+nk+e9QOSDIJrfCdFzxrUnRiBQ+Cxps52LEX38nj3u/6Tsz51GqMShoELP/Ph4DYnHbRDsqdMCJKQwicSiUT+wZH42uOid+/UoBOs11gBv/nDn5l0TRYvm8BUnmUPPsAjSx9kauVyyqkJplatQtdRqMdXrmBq+aNMr1rOzNhK2mPjrB6fZNl0i5lskN9e92fari+LuJWQDUO74gMf+C9EIvinQ56HJ6XIDVqUGDMNXrPbPs+GMmfRXXcCmvsWPwC2YLttN2fHZ+3Nwo3gzttvxXq4694lCODlR76Ey3/2E3798x9y0UXfYGL6IQ590YsgSbCVwWnN8HzYZaedWbF8Eb/53e/58/U3ccbHP4pQEvKC4cFhTv3Imdy/fDmDg4MAFIVFAN5YEgUkKV5pTJWTacjLCRIF01OTdQCfgJAJKbDnLttx3LEv55+PejnPfM5BIBxZqthhx10pClh0zx0I4Na77iVRcMh+e/Dog3fwu//9Iy888ljUnAU0m03AUM14dtp1N6yHw19yGJUbx7mSVmuaT5xxMgL41qXfI0sFBx98MN6CcyXOGJpJikaQFy2mWjNkgyMUlQVrkVKG86TqrbcVg80GGvBVSSJgsy23wQP33X0HCrjxppvIHeyyy05hMQXP3G0nxscf4uprruPR227j82efxyVf/CK//tXNfPeybzA+Oc7Ljjqa3Fgq4+qBTEej0QCRcMMtt0BVsPMOz+Cyc8/lF1fcytfP/wbtapoX//PLKEtDXmdLFN1/s4NC9KUSo5OkCUK7XxjLkAjX5H++/WTO/uj7WKhhAPjeV84gtSClg1SuXXAkEolEIutJTLQUiUTWA9cfUTTgO506B0iEEyhB7fpcQCOnOezZbZuNmLjtFqYfGed5x55I2Tak+WJe+uKDYWaI5ctXMrn4DqaX3cC+e21INrcNUxMMNaY5YK8dgEkgA5GgsyZ4SVl5sgTGJnJUqhhOh3nHO98Kapz2ZAt8SaIc73v32/jy587FS5h2IIc24r1veAXLbr+SQkAxsIDTT30fmW/zrYsuBFmCkOy4/4v4xVX/w36HHMV82QgP/r7ggku+xv7Pfi5zBjM0BmSCaAyBdMxpJOz2zAP49e9+wd4HH8m8yy5joKFpT8/w1Yu+xEEvOJRscIiW9+A0c+fOBbOahsxJRuczYeHtb3srG4wMUsxMALDrs/fj2muvYI/9DmHOD4aDihLB+Zf9N0cddRhDzZAHoshGmQFsOUUCTLZLRApNqZmjEwas4weX/TeN73wVnWkOPup4jjvmINTDW/Ked72XVxz9CtASaTRaedpCMi9rMqBTbrv+JhpqYYhjOnd33vjml9f9IIl3GU6Gb52QYuu6dpQOhs2FAyOkwAhwyRc+RVEvk5QwnIK3JnSGlA4x9kpCgg4pH6vwSCQS+Tuml5gsGEPlLGWdEyERkZEh/Mzih8d4ZHBDVhjHAlUwt2kZaoIpHkFYywJV4iYmyAbnskUmKScmoWhDY5BKN3l4fILWnHlsHfCsAAAgAElEQVQsnprGlRWFhEEA40Lgbpdx2ntPY8nDHq/H2GXj+eBmEK5gvoKHLBz67+/gBz+9lC+dfy5vee2r+MqpH6C0cNKpn+XfXnEk8DC/veoqtt/3GDbQYfnTTjuFfz/2KB64/z42mJNywqtfyQmvglJo0FuTSMuMyxhvw8rbb2LhyHx0KsiGhnntG9/Er674LVh42xvfjBgcYHDBCFOTYySAyuZhgDlZkCUWRUKLBg/cciWbz52DlhPsuc/unPzuE2nWx9V6TeUySmCq0pz9ha8gbc43Lv42+GkwU+x9wAu44Lwz+Jc3/Sef/tjHoDC8930f4iUveiHHHXssrVXL+NhHP8ZZZ3ywVkYu5KS3nMAVPzybn17+HfY7+F/J0rk4UyATwTlf/Qw//cGPuPxHv+DSb1/G3JFhFI7SWIZH52JaOY2hERqDOTcu+jPJnI2xepAt9j6ID7/7BJwDlKPMp0gzT2US8NDwBgns+YIj+NyXPs0JJ76Tsz54Eo1E86EzT+W4l76Yh5cuo209f7zlDubM3ZS2BJrb8La3vIG5q2/l5A+cwiuPOZ5SHA9+CJlIdNrEe4EShh9+91KEOoekoXjhy0/guKMPQTy6MSed9CGOf81reeXxbwUEpCnDw4O0C2ikdUKmNa/3PkumxyE1TGKpUDSGR9BAWsIvPn8mhqBkroDBCrR0+LKF0AnOWGSqYtsfiUQikacM4b2PDgiRSORx8d4jhJj1fvXVV7LtdtvgkWyy4aZdF+mrrv49zzvgOTgcHg1WozuR9SlBTlAsv4l7r/8tt/38+2y6yVZse8grsckA5bJFbLkwhabh7ptvZpXaiOf808G0xu5n2ZK7MZNTGD3Mri99PYiFeAbxaKRP6vTrgDchWywZRjcxHhpiDKyh0BvggQYz4HLwg3jV6C6Ka4HQtESKBBrVJChJwRBIyAAwtNsVjWad0laAJSgktA+dFWSBsQbUIFUJTWUARylTvADtHUpYPA6LxJiETIHwBkyOT4coLKTCIGUnAleC9cGIKMopSATIASov0QS3y473eoM6gy8TIBU5Qwgg8waqGUgLltz3EHvu/RIOeO7B/OQn36SoHCYNZaXtaUSqQEksCiqJUhIvDdY4tEiDvCOxVEJRhsNAo5NLQdei4Hp7Ulxw0XT1jDLkmbfO05IN/uVtZ/CVL3yIFEjr5d72zvdx6dmfQDiHcQ6lFMLVBTgRel21l+nTnXXXz6t53vOeN+v3q666igMOOAAh4kGLRP5f06l3a3LllVfy/Oc/vxcT2cHv//eP7H/AfvWdvhs+GQtMt+EdH7mQuwd3YulEwc4bNPjkSfsGw2A9/xAwr/6+ipCwBkKbMAX88iH46pXXsdm8IbZ84FY+/qpj2DKTZJ6Q3RzLmSe9lq9eeCFX3bWM+RtthAYy5xm7+0/stu/+7HrEm7nw219gAaCZAifxsklZG3YbrAYs3o1ipaYi3KJTcoQtQDbq+AAOLxu0fAipkzENVRvkQpwFVwtlHe16aLWJcJDIChDM1BnKGza0u7728EgwIUarFaAFBkthKgbVEM5DISHFoGwOHoweCmHIXSgnl0loJ6vJ4JmgBpkmCU0dMNB+mONfeRw3Lp7mqmv+zHDDUuU5W++4H89+1t587zvnhIMp51AY0LXsRFDivEOIBsYF0afGgZFgHL5hcZQoI0EkWKVpeRB1E6cdKG9RqgQqmJ6B5hyMalJ4yARhMBaLdwIrU6z3ZGImhGBgtL4gp0ENME1o5xt2BmiBzPA+w8rwhKNpc999i9lznxex/wEH8rMff5PC5EgdFKq6vQqyBMQIVoANJ6kX95Ne09wLsMSsTx21aIFmNfC6d5zMpZ87k4ywyVLBK976Qb7+xY8yF6DKQ1ZORHiu5Klt+vvbyE67Gfn7pnPOHn74YaSU3HPPPfHcRSKR/xPrej6LStFIJPL/sfemoZYtaXreExFr2MM5J0/O882b4x1r6LrV3bhpldR2t0BuywgaGoMbg7HsH0YYCWEbDAZhYZDBwthGGNs/LBqMwMZ4+CEQsjB2N3JXuWu6N4eb83hzzjzDHtcQEf4Rw1575zmZefNk1b1VtV7I3GevvdaKWLFi+t54vy92AIvw09wY38kmgPLOzcrN7IMERlSs373Mlc//Xx7f+Yz+sRyzPOQHf/aP6OSH+d3f/UOe/PD79LInjAcFv/4v/2XEnuMUcsQ/+yf/B6uyy7vvv8u6kAgSBDU9UoQAIYHa62xkP0oUUwHYPihHuMXpucwJXWCcuMsOIMnwE+50Cawhaz4CCd2uuy4Qwco7IlrhHherSJRCA1mGs/IEKM8NS9FQ0iLIE3dzKxNEtoSwFR0F2htkyhU1KpRx1nUFbiWpPySYuUOG84ztIXAGk7YWK1JE1kNPxuRZl1qXpL0MYyFPnYGsjYVOHys0Go3AoqQjNIWQJEnisp7g3/MsXRlkocaJOF1EWe0KxuJfEo4gFSBl4oRKWY9/82/9fVI7IkktldR0patZykpUIqkAq1QocKckpeVEW7Ro8csLC1QVJEnC3btfsFanPGHCg03YuwJVAd3UhVpcVqAy2KxhU0KlQaeOGL11d43NccVaNmX3cIpVXqFqa4RMwChqnVFW0qnwcRv8mGpEJ12iq5Ypi0mD5BJo2cWG8dLitmYXOZVM/OjmhglhExAubqZzLakQGHKk779TSNyCokz8OGIB0Y2La27oSLHubAcZ/5qN5AJIXDAWRU0vcdcI0byuR4jh6jbvcQlGg0gsEXby6YT0ATqH+If/yz8DkfoDhrTT5d7N8/66kVsR9GSvy1GNsBJJFmO4ilCGSoMSCJuiSCGpsUhH8Pr8KnziQuGWZSX0c7CSxLo5hfG5F4CQrkyVEFgUQqqZ/Fh1sEi3aGpxczXZAzTCaIQnNqeTijzrouspvY7CAHnScfVRW2x3BRH9QtxYP092zgjRxfG5GfRGWIkW7qnyTPBH/8HfYzAasrScU1dj8iWnFB0DadoJUwsmpaWbiXb8/xVHIDSstTT1XdstRrVo0aLFy9CSoi1atHhzWI0IlFiIF2ll3GRHa+tiWgWrQmpuXL/MZ+d/zIFdhm/85jfJ8w4/ubzJk6eAPMlnDy6QJpuI5Q+49mwPFz6/yJ+c/0fcvHuRY6v7+Kf//AvErYucPfMJ//Zf+utoLHVZ0EnzkAhWWIw3zByh6AwuIUEJg2249wOR2LX+u4pTfAlCIjBOhOoVMdGo8ecIb+kEZaQimZdNCBdkYN6BzBVMM/RAIEAFtT/iSNEXjItILvofRO2j0oFERVWmlKnfm6jCCuNfQ4rqrrDnQJfNzWdUtbMJjQFb1ahUYoWkMgIpFyODLkTxtM6AFc3yivXAE8ThS9guNhyzCVWtyVPFf/P3/zZ1LBF3Sr6QmoVYKoEAju+3RYsWLX7BEMcdIZG+fxSAtE4MH/q2PStQjDewlSTNety+94S/8Tf/IVlakoiCXpbRna7xx//pv8/e/Yr//L/9n/npvafk/X2sFwbTW2Gz00Hs2sV0Y0xPJCwlflyJjJbl7/yX/4C/81/8V9SJW9CrMGR5B/XOSa7dvs1o1wrTmPs8jpeuS6/BZiBU3F08I4y/jfFQ4FcPNUns7VPCpo0EQhR3EyX9+ARxLEx9zPLaj4NJODmOGNrfKiGEJ4Awrku0aB7DXSfMbCyxISiQ8WO/J28bx5vjf8wsbkHYxrP8UqpN/Xuez6WLyT7zoKh9iRDvVHlC09O5QmLJQYAQBmyNsCCFn+tYTw2LkLvGCCqJ857E+nE6yV0J2ALEbFbU6fbYv18x3HxCafxdrKGuaxKVucVaH95T+CdqlkJI2ZUZjTFfzuYE1oX4yTLoCfgHf+/vYpUb40vc+C98ORjryq40mkQqOpnANO/bokWLFi1a7BAtKdqiRYsdYXGzG2FFlEPYQIRJnDuaMNx/8Ig7dx/Q76wy0QaV7eFxvcL10W7+tf/4f+f2vSecOtXn4doa4//tn5IeqclPSc7+td8m71nq6Zgrty7w//3Jj/j4xHv8iyd/lzxLZ3ZKokAaKmogcfkLG0JpCUpivFHkCMiGusH/YcP53lAL38ULT9uABSsqp6CwwW+u8j96UlYYJCYaa2H3dX/z2RxfBN1LUJM2C3irvwvAokidajXIWrV7Jq1MVFm49DLSLAdv2GyOS/r9DFSCNk5FktQ1MvOmTdjjQRhv7MioPhEC3Fa4BrzB1oSMoRMsyMKXqXPTyxJFOYXVzswYyggGob+VdGUQDNaoEJ2zLlu0aNHiFwmB5gNhnceFhKhqVBasmZKpDIPk3ImD/N8Pn1PpDlp0eDRJWJGraF3ST3O6teHhYMLK/iWeJqvcokLoPlOZINUqJYp6AqmtOdbrsxewUw25whiNTARFWZJnGYlRJBYSIdHGotIEdiWk1ikYhV+Ca/BbCOFjPDPruyMpFiBwHbdNcD3+1J1tu+73UAC2cV2D/HKHKl9WksoTngnN36Ufx8Xsl8b4HTb0C+O/mx/IuNDo8ly7717JKHGxOzH+ftFyagxA3kPELaISNypqYm5x0yZY4bbVQtQgEkr/U07tqNXgiiIqd28rMSIsnkqU1UDticZkdjozAhjEHBkrMG6B0ko0EkuCsk4lKoI3irRkeY6xkEiYjjfo93qoNKOyLv0aHxaHMPbPFn5n5ejLYJsgbSJzn6qAg9ls0dNoHy5cQF1DXwHWkEpLZTSpUC0f2qJFixYt3ipak7JFixZvDvvyLiRJ5EzWJw2UNYeOneDb3/kLHD72DWx6nLXRAf7PP10nO/y73BAnudH/iB/Y97l/8C9y1R7jT84/408vPMbuPkp+7hDJ2S7dYxm9/YJhuY7BoF3IziitcW7fDtEssXLe2Hph+1LpvLyb5CSz76+chItXn/OibeBUtQJnkMxK05mVTqViXjQst7yzme/Q444dgcx1hWOsIx8NkhCic7mfoY1G24bSI1XMNs2a2WcxD41/c+Uzp+DwyppYT3zQ0ZA3DUuZ28cqx238kQN9Cx09u5fARKJUMeO4tzO2WrRo0eJrD4tX0BunrKdJJlUkUiCoELri9773m/TNBLv+FF1UiGyJtRGUYolHGzUjk4DqUgPDSjGsczZMypicsexQjiqSyQS1scZf+NavkVvIM+9aLVw8yizLMNaFZamnGgXoqmBUTtFAIvTMVR5HoIVQLRbi+BninM6p+AMhGrGoLWRGosXzWRhXTTw7hu1p3G+m35SOeJ2tAvLieN8ob78yOgutM59LgUXMDTbeL8O6f1aExc3EB0RdTMVBYVDUszQDfSzwoWbCeXZhbDNu4dE6FXEgdmdlqmdeKHGOM9NszhUDFhquxu4+CdF33miMdppc4xdI+70exlQYM1vETWXzybb5Oy4uN35s+Ndro0G48KRUkNYgx9CzLj65GbnwBZgaPdpwU0mpqLVpVaItWrRo0eKtolWKtmjR4o1hUehmECmYWUwexhik9BPuTpfv/sW/wnf5S2C12xDBHOHyf/Qfcn5wmwed3VQn32V4fC9CaGz3KcgnTB/eZXB/mX3vjkhkhdCGREuG608R1CSiGwUJQgVjTHvlgTdezCIp6hjDoHhZ5Ndmag9/j+hiHx61oeD0YkiJVzBEu0g1XOXcDzOX/kaZNVzOrXAmjlOUBmZQRgXRCxAQdEYqPGvgMr2/oZhFU0MJCJFIpdvMHSFq9HRMt7viw39ajNUomcaHEdaFHgCwYkG9GplvXjBWDNJfFzKVzMtzrSEVBZD6DTssWmuUTBrl4yLLJcKbpjL8167rtWjR4hcUgrmFRRX4KunVfKYGKZEKvvuNY3zj+CpPLz6mkgnV+hS11Gc6nqASS11NyHPXB/dQ6PURiVxC2xLDBlliOGArVusB3/3WO2jrutU0ASkN02KTTraCIEdLoKuoTUU3d4FjrN9uqKoNSSLd5kyeVXSbKs68GlTYWK/5nMC8c7VzhAc3DZDCc2gW3EZ8s8U0v5wXw9cEZFRYr/cMQ/vc8NM4YBoqRnc/r/4MXg9eKarBjT0+IbeBkVdCNqLWNMceFwRA+jidIc2wSBl3W0JG53h/KHjUEPwsan9/5crWePJPeE2rNS48UZxrzdSwAoNslrmVkZSclZmnjaW/n4/97e7vbyoFUrp7JlG6DNW0IO/1fBihWZG8kp2Mitn5sdri0ta2pBYCkbm6oBIwtUYgyPoSaTXYCaqXonFqWpVoaioUKS/13mnRokWLFi1eE+1o0qJFizeEM2ws85IBK0xUPliMFyAYiqoAMtAZ1Mtg94M5zPNniouXN/jpZ3d4OhhSdzM6+w/T3X8Ymaes9PeQ64OUd1Ie/vlzplc1+4aHWR6uIscSQx390qpqlg9t66gujHwcOLUFCjGnY1kk+RYJt20IOG9tBAcy0TDknH0k5/Sbxh8DFlQzzJ3T/JxLTjR53RnJa0i8cdjwn5O4jRykc523NtCrzoySpsZo621BTbfXdSIS49KRwXBiQSXayIt7BoMlwTaMv/Av5jUyxSkW5a/1h6opSWpQTFFUSAxKCtDaG8FzToetQKRFixa/BPDqfdEYh2zo3zwZZsJ5TkH/R//q73BuT4YaPaabavRwHSk0uphSa8ta5Xebfzaig6TaHLgdmAbPSNa/ILn/OX/0O7/BwY5bHFO+My2x5HkXhEGXzol7PAYpJVq7KKLaVIAjRItpGTzlmeVQeh2n/2e38nBIXJ8ex4YU21iwm53HbHwQADUK44cVX25WOJIQHZWTc2OmqBvDoSQsSEJQbNp5BWXTUyPOFyJLC4ggDI2eHbOLtzelRCNX8d369Ny/mdu5cqNjzG+IRe5H7KgMDUuVzv091B+vNn4hX7IxJNvZfT0RHZQxOhK6fl5njNu4HsAK8t5ySIbUurA7szSS2bxm24LwXiKikT0hkEKSCIGkRpsxltqJbZUEXeFCGQDShUgSdVDFbj1/atGiRYsWLd4ErVK0RYsWbwzb7EIiWxWUFYaqrpBJgkCgso6bwMs0ikmNgqcDA3pCboaYYg21+ZDnnw9Y7nVZHQ15+uAZp1YO8Lf+2t/k5P4aw3NyMvirksQIOvQo9YQs6bqJugEtJYnI3cYDQXmjZuoVYROkSOaz7XLkPxdd+2akaNhYYB6N8yyR8NT4WJjGf1eNGGgzP8ConLQi3LlpjKl4mo2Xhfv6H1Tu1ToghMGGjZjkLJaaNA0bW2uE1Si/C1at3QYK4Awlt+d8EpUvRrq8JQ3F7JyBt4VB5PI67y5pG4Yp3s2yEgkpJQJNXWmytOskrGJ2rntXhmYs07mya9GiRYtfIISAJ05st9iJec+ANAcM02qMSHN+/184zt0b3+W/+5/+Cbef30YsH8ZMClCGgYG/8Z/895w7c5pPL11HJ12ylRz0GKZPONKt+CsfH+Pf+t77dLTnDD2fVpJQYOhiSXKJncBK5jJpVYcpJVbYuA1QJ8+ch4EEhGn6CcyoRqlpyPobffaM0gpEWtwoSXoWzqaN8cOgvMtD9LAI47HWbqxVjR3iwT0cFcjK3z2dy4K7ncAKF1cz8T8KKp+j2cZIIAgxVAt/eSe6pThyMXKoc68xuGro2UKp8FF+5ohLT2QK3IQokIfIOI7H34UEagQFCZKSnBoZl0RDMc65q4im0taNosE7RonmvEWiPTEsjAArkdK95FpLFwrJggoqZjt7cyGdkLyMh/x8Ya5c3BkGKLUmk8rlT2tUkvo5igvroIQAoShZpq4sPeWPWYWuBSJtdT0tWrRo0eLtoCVFW7Ro8YbYfkIa404lKaWpSaQjRjWAgUSANmAVFHrIv/L7v8H+Ux/xNEspVrqofp9USPYeWyY512Xw+Aq7SkG37LOU9VFh4p+ApcZ5e1VA6o0UgbHCnRfzY9xOu94g8fbO9g8gmsTfIknKnFEzh8BeihdvH8ykra61omH8RMtmXqHqdppljlgM91rc294ZnY5IVDjhBTENMTNOtUapnNpoEhP86Raep/HIW/GQovlH49ka4twtXf8NkOYZ6BJUQj91+xUbrRFSxl2YTXy+hYy0+CXFVmT7VosRX9f0v+r8f0VYDKXS+B6bbNt25zBXK8LiWFgasyCEJE87rj+38O/+678FtuZ//Mf/D9c31pimy+iiRCXw8Nkm9x7+GVImLK8kjNcfkGc1e/OK3/3gDH/3r/8BS+AW6RLpNowXkKiMipoQMVKk+HenPDGZkXqCrq4qEpV71/kwwHo14gveD9svmjUf2d2j8aVRP2RDqfmij3xjbNwqFRGUq42xd6v0Yppmzh07ktZBHjqH2Zub+TIEpng7LOSyeU8bxu95zxKYhdtZjHc+eybFLH7Q4n1plMMWpeTZ7bCxkfPsEAjhlLjoikSl1NrVBiHDgu3WjXhGiG51dB6pSt0vpQsT4WK3umVnIQBtsdpAnpCkwu/wpEGlbkH3LfUlFhfCQWAam2w2TlhMY7Gfa/E1QEOlHl7M4jy73Z2zRYsWL0FLirZo0eINYcBqkiTBeCWklBJrxZxhkUm/xWhQWvqgVMp7wH38/gp//Mf/HlpAJdwmQD4UJglhJ/LfiM7hcnYrd78mcegNAol0roEST4A2fm+ct4gXzltUuWwzoZJbGDoCv0u6KxiIzxLOmyf5ImnYiG+21UZWUZXTMIBmDpgy3ssVczp3ocSn05C1SB83NJEJweVQhXSFi3GmbHCNXywPp+Ccc4D0eXL5lPFQ+Gw+kQgkquo08i9dDFoP1TR8tlKIbkdOf52wVaiELQ3tRSzGhFu8h7uB8JXHWovwBm1ok+Di+iqlqOs6nvt28CoXxvn6+4KNsnifWCaN79Aw6hdIxlds9PbaEFult0X626X3JtcHNdjLsrXdD2+rzm8TwmOWzmuUb5PwDJfNforfo0IulEPzPX9pQ3Ux39tc/6py+hmTGkKI2CaBub9dPBPh1qeEoNKu7zXRjdvFjtTaK/qtQWlJksC/84ff46P3jvGf/Q//K7eerLM+GSBlTiIytKxIrGWpnLBLTzjY6/Bv/MFf5Q//8id0AFMb0lSiqxqVJgjpxqmExO9YzmxAEU6fmTdGmCRNZ+W6UD/U4nsQL57jR535TZiailL/3Y1hW7zXOVZw5kWR0lxUlO5IGEv9/WabxofxeHG8n3flV8zyJXAhDFz+5FzljuPYAkkbCzImI5tD7xbk5fzzzpHlzMoO70Dv14Vn8w/Ji42xkV/hz409aXiOxvxj7lIh/WoqJGr+/EW80JReMmeazU/8dWl4M46GjvdSCqHS2VuRQDY/p9kRLGhjsUpQew3tFBcmInr9bIXArjciFr1h8jvCW3j8rxTilfOHl0H6RSMwaNfMZeWEACKZHyLiWBPmU/Pz0hYtWrSAlhRt0aLFjuAmGnJBXWiM2YJ8sY3/5w4hPWGXWugBdmG6Ihamb3bh17lf7OycuOeTCefZxdNeCnf9NlYAYKO0Itw2Wos+Z8EdMJCJYuHJ7JZ/zoJ4biUpncuh+zALP0ZWQizkyzQu95qMEGwU60gSv/vwC/cLBSoaZSzif/NZW8j29qRe+FRbHHzFDb7qGT2w/bR6MXNbZVZj5557++sWY7oGo1YKibUW63cTjpuaERYoHAnTPAbEa3ZOkL7qJSy0W7H4hz9HeBfTUM+kV3vEeqzjqbOGbRF2p5Ug1F2/DBNv10jf0nDrbea5SXJudX3zfL9hWuN6i8WKV+R/m59fddnr41Xpb/f7rH/yb8L97x9b+2CVibFz3939bLyu0QFsc//t8vk67atZTlvXc/uq598hFknRACklQogY0zOcC2CtxlrXdsN5+EU+S01Cwq4MvvftU3znv/7b/OmPv+D/+tM/49LVGzxbHwCwe3WVw7v7/N5f+A3+pd/6DgeXXXXNJIhEOqI1TVy/YeepvLn3Ese/xtfmCLLla3jFu3tZkTfHvS3f3Tb1xDRmDDEPqvF9qwFfvFi/F8fduTF58cnE1uc1zrdi8X4L4/F2ZfHSIps9mxCz+1jErD/cMj/CJ29pTluEEWxdPtvkabHv3ibPr3UvsXDZC3OJ+by9kMQOmq+wgWIWPsiBQSH8lGlhscbn0+BL/m2txfHVTmO+6vTfnmqzyYAu1MnwkH4Xt7AhXHyXLVq0aOHRkqItWrR4YzSNvaZKbfG3L33f1zjyhjd64Se7xbGXntT8edsLxKtO9Pd922vVYquPWXJz08DgZuQlJFF+OWepz99aNM8PHzt4hl/apfrFB5tthvGys7a7TkSFw/zdYJ54WVycCMe3aptvRzH6qnu8SCO8eNgb+XNNZ1HB5d1DY/UM9fBtPYOa/7qo/BaN9GcHffqNdrTV9bCFDEsgFtvaQo7m/3hJ1neEV9zgVeVrRePRxHx3Am61i/j2/P1Uo6i26S9fmc/w/RVG9ase7+fQATXb5MvGxnBsRoS69qu1jsfdxkcapRT9FLrA73/nKL/3nT+gMDAqoTaw1IO+dKXTAaQxmHKCyJ3WURcTVK+PeKmr92vgl7b/fjv4eRXP63aDi+eJ7bugnwu+8upjXBm4Xsn7HMUFYh0X4zTGL2u5TyVBhVi1b8oqerIuqozf9PNN8bbS38nnTmBxa/SAiKEnFp6v+fdXXtlatGjxdUdLirZo0WJHCG66TWJmkZz5uuKrXSX/qrHVO2pnjr+IaBIqAHVdz6lGW/yc8NLm88vdtixvwlFvYcz+ksNaizGGuq7n1NyLRGn4nqZpVHY327OuCpIEugK6IkVLya5ktkWfwgc3KadIJZB5BkaDVGS9PluFj27xS4xf7u5nR3ChmhxbJ5FYY0EbRJLgVKIyOg0054w7UhputRr/ZT+/6vR3+vmWIKz0TkzyxYUuAc0wMYGTbbu+Fi1aLKIlRVu0aPHGaLruNo8VRUGSJCj1i+Wg0vDqmsfPyqD4ORkqv9rk79cJYSr+ZYmgEANr/rpAfG7loptl2exqz34IIaiqKqrRfnak6Upbrr8AACAASURBVBve96Xt4edgxrzt9L9k+/768Bav+awvxCTd+rqtNob7VUBol0HdGcbLNE1Jkvnpd5Zlc2NpkwgVQlDXNUqp2M6TRIEt3KZJ0qJQSJnGsraArWvSdJaOFQoh/B7yb2+fmhZfMeK85TVe5q9Q83s1TOWD21ukAIGkm/QQIpvJ2+VMTRoQo9hbeONFna+64X3V6QM7GtPFbPiRViKsiCERwu9zn/GL/Ho8eosWLb52aEnRFi1a7AjBkAsEizGG0WgEOMXa1xnbea+/fsy+7UiuV5EFb0qOvRle+zlFjYuTGIaG8P4Sd1w03+evnsrrRbzpe3x7G8wEl1qYd9WdTCYAc4RpaJtBrRaue3Ns99yv+1yhDoX7bFHvtvy+1cZLb4K3lX7z+m3uJwzYZO58u+C+/Lr9jrBvK/LGTt9feA5/lZFYAVq648ok/nfjN1ryMW391WLb97j4/cvvav51gVIqLhKCa6OTyQStNVJKjDEYY5hMJjx9+nSOSA2kaHOMjcRqIhHVhEQKjEwpjaHWCiMVUkoUlkRAWU2p65o0Tck7PQoNZVW7RUurX1hoafGLg8U+4JUhir/k+b/MEBikNahEUtYWIROklIyHE6j9coFfxFFBWujLS9Lk2kL/9SU/rcFtrPWG1+/086tOP5YdO7h+BmkDVT0f+sa9ybaPa9GixavRkqItWrR4YwTjDebjF1ZVFXe8fqP7Lkxi7BaToNfBq4mDrY3rVxsPryLD5CvSN9vc98tia/J123QXdr9+8Tw5r+YKv4dA9XPnmx3n/62HVP25400n2165uW35bU0KiYXdzc0WCtHQ7oLyTGtNkiSRTCnLEq01xhjSdH635Z1j63a63XPaV+1+/oq0dl5/FtLfqt5v+32rZ33Z/eQL6pw3bT/N5367bejL9bOz/C+SvC8arnHPaysXFKavUY5vmM9Z2Wx9P2HfbFx5XSwquAO5maZpHBuVUiilYltsqkWTJInja5IkcQFEa01ZaZJ0mVJrqtoiZEbS7ZAqRV3XFMUYlESqlH6nh7WWUVGjkpSs02M6ndLdoSPHL37//bPF1510/Krf31dZPhbQ0iKkwFiDtAJhJZlKfCxkMztRSNQLXYgnFUXo0/j5f/IVpfs2PmFhPJRf8vNFSNt4F/7VGczcFSJ8a2XyLVq0WEBLirZo0eKNEUhQILoIhpiib76Ry4sG7NtTRrWIeIGcgDjhFGab728X7XvdGbaKRxhUoFttrtRsm4thL75abKUcedl3h7dXf15V779sO9jq+rffhr4WbUeYuRdhBX6zEtMwfr/eHgM/K4R426HdBVVocyERmFNyh/PDseAyr7WOitMkSTBWUGgLMkMlEoOgqGooClIlyLMMZV3s0rKYIFVKKiVVXYHW5KkCs7P30vbfXy3a8t8ZDBYTIkxaibVhXPSbLDX95q1sxB4wvm/3ysS5Ra/28/U+fbEyW4f/Mp/g/5h7P4uEp/NEmI3Cjd9btGjRYgE/22XyFi1a/FLDGBNVaMF4a6pHXwVtnAo0XCeFBeuC3CcCTFUiJUgFZTGJaWkDQrgYbRKxJREkpQu+nkgnh2n+Zoxx5yAwtUYJsLpGCem/SzCWRCqs9q6gSmGtwDS4jUQqjK4AQ5LIuXS01phaIyxRFSSEW7uu65I0dflvqviSJInx45rlWtc1QoioHBJCoJTym2UkCKGoaxOJ6ZhvY7HaoIQrCyksdVWQKFfWptZIBIlU1GVFqhIwNv6TCKw28Tl0VbvyXPgt/K2rOl6bJSmJVFRF6cqpUa7KK8rKsiRPs3i/LEnjPSTCB88npomxTl3S+D2RKuY75CVViTMYtUEi5q4VlvjeF59TCYkSMj6nEjKWY8i71Sbep3ksVQmm1lhtyNMs/m61oZPlsQznng2Dku4Tq2PdMdZirG1s7OCNLw/pJ/VKKcqyjPWnuRlLID5DLMNwLKhE3w7kwr/FX13Zh3y511hjbE2SylhPhCW+u9AGJa596qqee7/h76CCDXXbajP3zkJ9VUKSqiTW8fB7OFdYqMsq1rFQB5r3aNY/U+tGfQaJxWrACKyu5+pYqFOuPYKwBonF1DZuDhH6GWEhVQl1WcU6F95ZLM9GiBIhZvcPz9P8DH+HZwrvYr4Oyrl/oT6HczA2tiX3z5AqSTmdkCUKK0BIX17GkKQ51ggfn8/BYGMdr+oapCBLU4yePWeqktiXNMs/tJNQB0L9CM+NseRpFseb4JIe2kYo72a/r7UmTdO32Aa2h1Jqzk0eiG2y+W5D213cdT4cD+87TdP4HM22boxBmopUGDKFc4vXU4SekglNJiGxFYktyaUmExplSqpySifLY/sJ7zzU79AfZ0kayzz0Y7Gf8X1wqL8SQV1Wc31meG/N/ja899B/hvYS+tFwnq7qeO9Qn0MbDH11uJeuaqw2dPNOPB7yHutKVWNqTa/Tje0//AttPuQl9OV1WcW6GPIuEXOb2cU2aWfjUFDjhzE7qPjD2NAcF5WQVEUZ89lsD1mSxj4qHA/K4VAWktncSyYKbQ3aGmTi6lqappTTIpZBePZQvqF/bM4dmv1xGNvCuwj1pPn+wnOEMgrpNMe8cG1QiYYyC3ObUPfffFH99WAFoKCoC2Ti52IqBZVQ2RIjDVrU1BhqoBagZeDeJFYkaAGaN/9nd/hvJ2m/jfTfxj/zmp+68d3ZDVDoKYia2taU2s2ZZ2uPszA2LQfaokWL10GrFG3RosVbR1Od9jJkmTNOja6csZpI8jxHGE1ZlnQ6Hay1TMqSlZUVJtMSKSWJSplOJigBJJ508EmFnX1D+lLKaJw2j9V1TSIDuWjmNsGw1kYiMmxOo7UmyzpAiJVqmEwq0swF6i/LEiFUzEOapqRpyng8Rijp71POHe9kXSaTScxjURRI6cqgqiqAqL6t6xqtNZ1Oh7qu3fX+byFELKtwXTCaglFdlmV02wzn9XrOjXL2W0pdG6ytyLKMsjTkeReofZkQyyoYeMHIb274UxQF4/HYEbTe2EnTlKIo6Ha7FEUR81wUBWVZRtfQ4E4ajMyyLGM5NAnh8HdRFADkeY6UMt4vbGbSJASbCsmwEVhZlrGsJpNJvC7kKRi1IS5fqF9KKarKlVNQgIX0qqqKGxqF+0Yj1hiKovAEh4v92es599ZiWqGloNdfjmTnl2lrzefbavOl7a7dDjtVk4YdtkMZlmVBnuckScJwOCRNXD23VpCmOYgarWuEUCiVYmyJSgTWCpRKsUypdQneAE+yZO4ZQhuRUpIkia/DJUVRxJACoe6EepWmKd1un6qqqOuSuoY87yNlQpKExReXByE0Son4TJPJiG63S55nsc9JEoXWgul0Sp4rynKKEMq3L9eXCCHI85xiMkUpxXQ6jXVjeXk5hh8xzBZFmvWxuWDS3IgntKvQhgIBHupCODfU57AIY4yhqqpYR9M0ZTqdxvYX2nZdV6RpSr/fd+07TVAiZTwZkKYZw+GYTz/9CVa7vknbDu+99x4rKyla1+T5MtYKxuOhcxlP0khUNlXMoW2HPCVJQlEUaK3pdruxL0mShNFoFK8Nx0O/kCTufkVZxPqgtWY4HNLr9TD1y+v3z6p9vOq60JZfnr5AYFH4eMLWEMLOhHiJYgs6QFqDEW4xstfpxr4qyzKyLGM6nVIUrp0Oh8PYX4NrX2HMQBuSNGE6ncY6Fvr5PM/jcwYyuNn/gWt3zTEOiPU1hBMwxtDpdGLMVZj1867fsCwtLcU8Ly0tMRqNGAwG5HkeQw00x8FOp0NVVTx//hylFHmex/x3Op3YN4QYsFVVkec5dV3HsmiOe+Ha0OaEEOjGQtB4PI71M0kSyumsLJvlYK2l33f90HA4JMsyR2SW5dwmW6EOl9MClSZzC11SSrIsQ/hy7nQ6DIfDuDDc6/VivxfeT6/Xo65rqqqi03HzG2MMeZ77Piwny7I4jk+n09ifhLlHc07R7H/C8TzPmUwmcwsRTc8iYwzj8ZhutxvLLMuyWO9e1k5ehle1M20NCIWuHVk/nk4wssYmhpICjfatS/l/0ocBMRgMAoWn+N9M6fgW8GXTfdvp7wRRubkNbKP/CrvKazRWWlISVCqYUiEzwEBRVFs8pPtit1q4/ToVRosWLb5ytKRoixYtfiZ4HRfdMImO8dLqkuFwyLPHj7h16xZCCH7913+dNO8wHo+5eesOjx494uChI7x37hymrhDWYrR2Eeukm6BmSeoUHNIZx1FVo2Q0upRSWF0j/cQ688aJ1s7ts9fpMimmdLtdkiSbUzE4gjRB5ZJOllBVlVupVu6ZdW2RSjAajZzhVHtSNc8i+dnpdBDW0u91IqmW5i4PxXQcCYtJIBAyZyBVpTNCl3p9pmURidqiKLFWRzVRVVVRPaKUU1N28tSTw05BE4zebreL1prRcEKaKYRwRJ61yuetJM1mho6DQQrJdDqNhmfTWMzzPJITIa5lc8flLMuotDOqdu3a5UhBbwQFAjvLHNkU3l9TPVXXNXmeIoT1Rpv0RA50u3kksp3hBVU1I8GEIBJDUspoeAajrCiKaJQFY9C98ywawlmWMZmMsFa7OoMz/INxGoz5TqfD5uYmRVHQ6/V8+r7uWctStwMWRtMp3U4fg22Qe/Mb8wSYhYn8onH4umTqz8qFPqiAArk/ngx59OgR9+/eY3l5mdOnT7O8vIwR8PmlKzx/vs7evXs5cvQA/X4fmbj3rk0VCcBA6hljUNLXYztTg4AjVzodV5cnk1HsWzqdLLZtp9KeEYuOQHfndbvLjvABb5wPfZ0Vvt67BwuEYSARwvtC1FSTiiTpsLy8TFmO6fU71FWomzqSOqPRyKm0kyQSxePxmOFwGOua1k6dJRNFt9sF5hd9pITJxBGqvV6PsM+WMTVaV35RIixWABisddeFthlIjzRNI7Ea2nKo58bUGOPIjbDY4cgl1y6Wen3u3r3H7btP2L17Lx9/9B3X9yWrXs3mntVojbFO8Zhnietv0hwwkWTRWiOkpdvtUteglETX7v0vLS35mLiuzQurUZlb3CjqiqqcevI7RWtB5Umbbt5zZT5xZG2n05tT/G+HnbaPly1MNH9rkqDNRZyXp69REIlQaRceyPtWhzsYIWNs7vCprVOop5liWoz54v5dvvjiC9I05YMPPqDX7yEE3Lx2nc3NTVZXVzly5Ejs391C4GxBrkmQBrI99ImBaAxE32QyIc9nMY0daShRyhHxVeXGgjRNPdmX+LpfenIwxVoRybYmKRfIv2Y4Amstk8nEv/+Oj+Fq/OKAG7c2N9cBfN9dz43VSgnquqQoJrH+18bOPWtdVnPjoESQp1lcQCvqmrRBxE79gkO368jpsixRyrX1sHgWVJRKqUgMB+K5qgtHfFtLliZMi4K6ds+bpwm6Kul1cjqdDtPplKp0fUWWKrBu4WE8HsdFmkCQh4XhcF0ok7BQF96h63tFLIPg/aJ15cdn118sLS35d5t6IhWyzHm4jEYj8jx3ixS+ngCvJERDG9oJpE1QMkeqBJWllPWYOikZ8Jzb61f4/vl/jpY1Nqy4h80mReU2lENhg6eC4Et9vi182XTfdvo7gXyNmM5BiV3XdVwcOHz4MGeOnuN09z269LGpxRYaHXo7H9nA965s58nSokWLFk20pGiLFi12hEVjLuB1JqyBZJTCxyJNU3q9DtLuZzKZsLa2xhdffMGJEyedUeEVdgcOHPCu1wnGT5Qyr4zSDdIsGCdZljnDhZkrYjGZoiQYr7QIarY8z6lKp4hQifKKv5lqJKgxnAtYzWAwmR2zUBlnKFRVRSfLqY1mRqrgFWnOHVRrTeEVW0ExZa0jBIK75NraGkmSRDVJMKQdmZPPKd4gpaqKaOToaqbkqGqnoAyGbJqmdPMeVVVTFBPy3JFJSitkYuh0MzCO9Km8a1Ix1ZRljRCOBJ1Op1G5NRqNotEZiMZAbgblWTAOmy6gwZgOxphT4E3iNWkkq929AoHsVDuTqCILxlVQEQVSJxjjwXAPk+s0Tel08hc2BWuSpUGJG1RoQVEXCNxer8doNMIYIgkc1DPhvGBEBpXuYDAgTXOyRCENlMUUgaKXd5xL2GSKUAmdbpeqev3d4X/W7oZvgkDeraysOBXf2O2wff/+fU6cOEFRV2xubpJlGQcOHGB1dZXJZILAEfNKCYSwFNMiEtJ1XZMmXv1tDUVRRmVZIBaCKjCQGuEdZFnGYDCIJP6M0HHkymRSOzLSk3DdnqtP04nxxMosVEdQWFlLNJq73a6r97VTtglZMx4XYDP6/T7WVlR1gRSOHJKImJfBYBAVWY5wn8R+CzlTdwai17Whek4BOZ1OybIsqrxCH9x07W2G7Ni9ezeDwYD19XX27NkTCf1m+BPXXmcurUHJPh5PybIOdVmA1jx8+JA873PkyBGmozGdNKPQjnTqJIY0VUyrGq0tSMN0WtLpdBFCMR4P4/uRUlJW00g8G2PI0k58Pqdi61LXJYl0BHBVFaRpTpoqRKKiOi9JEiwwHo/J8zz2KeH5g4JuO/w84u422+2XTS8oQt0Xi2iQoFiBFjKG3whEqPGhS8J1YXwMY9Dm5ibPnz/n/v37nDx5kvF4zPr6OmVZsn//fvr9flQWKjVT1YcFqECEhfE0LCqF8S3Uo127dlFVRTzejLcqhKDf70eCPvTnQbFZVZWvC079KISI9aUZbiAswkW3dT/Wh/og5YxsSZLELyzISLCG+UDIt9aa3bt3R+8KpdKYjrWWstZxPlTXNVIlccxw422OUrP6GRYiQj+5GBah6cEQFi/DQg7MyN7wvEpKcj9mhTTrumY4HMa+c9euXXERUKDo9/uRWA79WlMtG95DIDmb5WV8TNpm3xD6s5WVFYqiYGVlJaYXyF3AE6wiqnNn3jgzVerP1pPBq5atRugEYzUIQ2HG/Ojq97l0/8fU3YJala79hJVIUYMosFJgcQtmMT57+/nan+HNype8wuY4rToKCUyLgquPHvHFoxs8P/yc3z71O9SixKDIOqnzsw/rlyJE824J0RYtWrwaLSnaokWLt4KtjLtXTWqD+3SYkNdVga0VaZKwf99eNtbXePzkEaurqwzGk6hW6ff7CODPf/ADSk+YIJ3qYXl5mXfeeYeV1VW+//3vO+XIknP3NMawb98+Tp06RZ7nnP/sp6BrJpMiqqLOnj3LyqojCC6ev8Dm5iZpmkeC5cCBAxw7fgIlYTLa4Pq1K1gjyDo56+vr9Pt9Tp8+S9+7wf7oRz+i0qVzly0Kjhw5wvF3jlLrkvOfXkCXFd/61rdI05RPP/2Uqqo4e/Ysk8mEq1evcujQIU6ePMnNmzcZDoccOnSIo0ePMpoU/OgnP3WTdWvJsoT9+/dz8OBB0kRRTKbRMB0PN7l+/bonlR1RPK1qEtXhzJkz7Nu/ysb6gCtXbjjDjAllWfLB+7/Gnj17EBaePn7CzRt3qWtDmjmVWZZ2OH36NN1ulxs3blAUBadOnWL37t0NF3HB2toaN27cYDwe0+v14vv/9re/TZplPH36lOvXr88ZV6dPn2ZpaQlTay5f+jy6RBpjmE6nrK6ucu69MyRKce/uXR4/fkyv12M4HCKE4KOPPmJlZYXr166xtrYWd2MvioLdu3fz4YcfMhmN+fTTT+O7H41GHD58mHfffReJ4NGDh9y8eTMqPgeDAUtLS5w5c4Zdu3bx+aVLPH36dGboFTXLy8u8//77CAsXL1zEWsv+/ft59913efL4GdevXydNU06fPAF1wbVr19i7/yDHT7zD5auXGQwGHD/xLgf2H4ruY+EzUB4iGoMzi6LpNr8dAikGM6JsJwgCmu2UJyoRFEXJaNOpM/fv38/m5ibPnj1jeXkZjSMfdu1aotvtMpmMuHDhEoNN36bFlLquydIlzpw5R5bD9evXGWyO4vvUpuLo0aOcPHmSqiy5dfMm6+vrkUxYWVnh2LFj7Nu3j82NDS5evBjJlqDqXllZ5YMPPiDLE9bWNrh08ToA2rh00qTP0aPH2btvmbquuXHtBo8fP46kxbFj73DkyCGGmwM+/fRT0mSZjz/+GLBcvvQ504nh3Llz1HrK9etXWVlZ5czpc1z1dfPdd9/l5MmTDEYjfvjDHzIej6Oqbs+ePRw8eJButxvDUVhrGY/HXL3yeVSP1XXt+57TWGO4ceMGz58/jyRLcBsO5EZVVdSVie1RWHjw4EFUdgMI6Vx6P/zwQ8ajET88f55du3Zx7tw57t6+w2Aw4sCBfRzav4owltF0zM3rNxhvPmBpaYl9R86we/duvrh7j3tf3OHg0TOcOXOOqhyy9vQZly7/kNXVPdS1U6ANh06Zm6TOiP3Od77Dp59+ynTiCJq6rul0Oq5/7XfZ3Fzj1s0b1HXN4SNHOXr0KI/uf8GdO/cQieLkyZMAXPr8Cnv37uXMmXNcv3qZ6XTKO++8w549qy+t329joWG79riVurtJcDXjVW57b2RDNW6cc6+Y/eZ+l04xuvAoRkiEraMSXwjB8vIyx44dYzKZ8ODBAxeyZjLBWsu+ffvYtWsXw+GQq1evMhqNqCvD0tJS7BfPnj1LXVZcvHgxkmrh/keOHOHUqVOu3l675tqoIi7QHTt2jIMHDzKdTrlw4UL0suh0OlFtePr0aVZWVhgOBty8eRMl3WKctZbl5WWOHz/uSMvxhAsXLsQwKiH/x44dA+DalauUZcnH3/gQIQRXrlxhMpnw3nvvUZYld+7codfrcebMGa5ev87GxgYnT55k3759PH/2jGvXrjEYDqNi+ejRoxw5csR5P3gPjU6Ws/78Obdu3UJrzZEjRzh25CgP7z/g9u3byERx8vRphBA8evSIjY2NuLiY5zkffvhhbO/XfD8RxsZer8e7777L7ZvX4wZcRjiS9OzZs6zs2sV0OuUHP/iBWxzyfd2upWW6Z8+yvr7OpSuXWVle5f333+f61Wtsbm5y6NAhDhw4wJUrVyjLko8++ohyWnDx4kWqys1TpJTcuHGDwWCARcf3d/ToUQ4fPsxwMHB99GDAqVOnOHXqFHcfPuTJkydYazlx4gTWWm7fvk2n2+eDDz5w5TkYcPToUQ4ePDg3D3gZdtI+hTWkUrhwLdaFgUi6FplKbt6/xUCPUSlU0i8Q2cSPcwpkirAGZdxyg/NY+PKfwhqwPlLmG3xa3izdt5X+jj5fA6mP019VJXXlPBW6nQxjEpJacv3OJY7vO4GiTyI7iGZ98aToljUkbID4GkrVFi1a/OqgJUVbtGjxxtjK4Gsadq9CNR47NUaWkCSSBBccSCmnNNi9ezfPnz/nxo0bVEaTqpTjx487Fah3U1tZWeGdd94hyzKuXr8WVRfWK1eEEBw5dBihJI8fP2Z9fZ3nz5+za2WJj97/AK0r0jSPxt7169c59o5mz549TCYTb4ydRUrJpUuXGA6HuFhcfcabaxhjOHTwCPv27ePS5c+jKg1juHT5Mnme89HZD8jynMuXL/Ps2TM63YzV1VUUgtqXYSAsgqIiy7Lonru+vs6zZ8+iyms6nXLpwkWW+0ucPHUGAVy+fNkZW1Jy6NAhwKtJMxXVPGmqOHv2LAC3b99lOHDE6WAw4MqVK1QlfOObHyNVyaVLl7h586aLIbikMMYZB4cPH2Z19xJ37tyiLGbuiUEdE1SfgZQK7oqffPJJVKkGI3RjYwMpJV988QVSSj744AOstVy9epUbN27wrW99CyFEJEvOnDmDUopr164xmUyieufIkSMcO3aMLMtYX1/n/v37XL9+nbNnzzryczLhs88+wxjDt771LXq9HoPBgFs375BlGefOnSPLMi5dusTa2hr9fp89e/ZEpd7BgwfZu3cv165dm3vGp0+f0u/3OXfunCOxr1xnOp3Gc4I78tOnT1leXubRo0fRjRO8wsZayumYZ0+eMhoMXJw964zYWUyt7T8X29qrYokG8uV12ucrlTrbkKLhu6lC3Fmn+Ni7dy+bm5s8ePCA+/fvU9TOPf7QoUP0+32Go+eMRiOWlpyxbuyYq1evUkyNdzOfuXS/9957KKW4dfsGjx49QinFoUOHOHfuXFTpSik5f/48V69ejaELAil46tQpkiTh9q27TCaFJxfqGA7i+PHjHDy0i/Pnz0dF9GQy4fLly2Al3/ve9wA4f/48jx49otvN2bN3JSqy6rrG2CKWo9ukbfauRqMRz58/jwrjJ0+ecPX6dXq9HmfPnqXf73P+/PkY/7LT6WCx0X09yzK++c1vRjL00aNHXLlyhStXrnDu3LlISFy5coWNjQ0OHjzI4cOHSZKEzc1NLly4QJo64jDPc/I85+rVqyRJwokTJ9i9ezeXPr8QSeymYnp9fZ0nT56gVEoqU4bDEXWp6XWWOX36DLk4yIXPL3Hr1m263R579q7y/OlDnj19zL59+8hSeL72jCzLOH78OEtLLk7lpUuXADh2/Ah79uzBWsvHH3+MFG6qur6+zuXLl7l8+TLf/PhDMh+bGeDRwwd0Op2YV9NQL2Kcum5tbY3Nzc055d9O6v/rKNm+zDmLpOjrxB6Nf+MiHWIDIerCbLh7WLCzRRVpDQiDkglJJ4RfKWIs7N27d1PXNXfu3IneHHv37o3Kz7J0i3yffOebKKU4f/58VC+GcUApxYcffoi1ljt37vDw4UOyLOPgwYNxDEpSybNnz7hxw7Xh5eXlOQX3Rx99RF3X3L59Oyowg5q0rmuWV3dx5swZbty4wWg0iqTijRs3kFLGMefWrVtu3O10WF1djWEawlgb6kJ41jCHWF9fZ3193dUn73Vw+fJl0jTlu598Qt7pcenSJe7du4cQIo5B5bSISs3RaBSJz27e4fnz51GJKYHV3bvp9XrR82BtbY2bN2/y4x//mF/7tV+L40W32+WDDz6IavR+v8/KUi8uFIxGIy5duczdu3c5LgSrq6v81m/9llPhas2lS5cYj8c8ePDAqaalIksS1tfX2dzcjN4XwTuirusY0f1+yAAAIABJREFUYzYo0dfW1jhw4ADvvfce0+mUTjeL7+/hw4esrKzE+tzr9Xj06BH9fp+1tbWoJg7x0SeTCVne5dmzZ6ytrRHC7oQ6FFS9r1v/v/zvBiGdujp44oQQAMXmmOV9S2zKdWplEdrF61WeGHXxpb3KPA7F4s0+ebNPyxum95bS3/mnz4Y/stVnVZZ0ul26SULhvZwQAikEEk2dGH548c/55L3fJk0FZTWdqUSjgjeoRRdhfFZaYrRFixYOLSnaokWLt4qm4uVVEDKJrsZVZRDaxQhMlNuY4ODBg2xsbDAtCvJeFyVz7/bcYTQcuh1mKx3dZ4vJNBo0Wmu6ec7YT+p7vR7r6+vRzXtluU9Rlly88BlV6dy2xlNHgnayDIxhZWmJR48ecX5ynn6/j9aalZUVBDAYDJwBayx5J/Xu5pbKx0ubTqdMx2MMjrCsqoqimkZF4urqaiQOL1y4EDdTacbuCuoprTW9Xo/JxCk4R6MRZVkyGD1jNJyCcC7onY5zryvGE6Ty76IObnYaoy15lqF1zWCwgZJdJsMRQmowhtWVVVKpkFKxa2mZx482KcYTvwtxhdWaXt5hqdtjOhpjRRoNZCFcLLgvvviCe/fuMR6P2bt3L8ePHydNUzY3N7l06VI0rL/xjW9Q+7hvdVmSSEnPG+jL/T4bGxvcvX2bd955h+V+n83NTa5evhyNpUOHDpEIibRQTqbcv3+f9fX1GC7AWoswlrooQRtSqTAITFVTTqbYWlN5IuCSL/9gYE7HY+yuXVRFAcbQ73ZZWVoiVQqrNanfIEIhkBZsrTFVjRKWWtcIa+lkGVmS0MkypEi4df0WUkpWl536KuziHOLJ3bt3zymgPSlXFEXcOThM6UWc2vvvYkaqNJWis7ivvp0tkKavu/P26yjV5vPl0wukqK2jsjG4t/Z6PZZ6fYbjESpLWVleIUmyuBlVt5tjjYvb2V9KqeuKqhLeHT2hLKeUhYnuqHmSMvTvtJq6Db7u37/vlEy+bLqdDmhDUU3oZjmj0YjPL1z0LtYZq8t7QBuMqckTxVK3TyoVwlhSJbFCMdzYpNtTJAI2B0P+/Ac/iP1Mr7vEYGODbq7Ik5SN4ZTPfvJT0rx2yq90FVO5etHNcuqi5trlaywvL0dlpjGG0WDAaDBgOp0yGo2isR7IHJUmcy6206rg/E8/jW6+wlh6vQ55krrnLQrqoiRPUpa6PappQWEmSAt5klIUFdJKUqViG0ykpN/tgjF0s5zpaEwxdu+mk2aMB0PGgyGrKyusbYyc+2vp+qhl78oMsHd1N3efTHn27BlH92bs2bOHB89GbG5ustR1ZMzS0h6AuFgSFn1cKBBiCIArl52SbPfu3ZHEqusaKQydLEGlzsX5xvVrdLtdVldXnGLcWEpdunisRnD79m0Xq7QykejaCV7ZPhba5nahZsK5wWMikH+vgpCzKbxg1g69Fhy/V7r/3cxtwGQFDIdDpN+sJ7iB53nO6uoqa2tr0Q1+z549PkZuOUfY1mWJ9GOl1a4/zdPURfATgnI6ZXl5mTx144epa0xds/bsGU+fPmUw2HAbi00LUqlcn2wqSu/l8JMf/oh+v89gMGDv3r3kSYqpakxVkwjJvj176Oa5C6EjBFOvsK58PMof//CHdDqd2LeU0ym6qpBAliRcOn+BPM8ZDQaujmiDQtDNcmytuX/3Hr28w9ROGQ+GdNIMU9UMxxPOnz+PNsT401prRoMhAMq7/w/9Jk156n6/fv063W6XPbtW2RwNKcuS6XTKxsYGd+7cid4VQFSdhvjHQT0ZCN3NzU0wNRc+O09tXPsfjEeuvLMMozWTySSOuVmWce70GbcZ1WAY29CdW7eQuBA3pq6ZjEYoIZA4T5wQSmB1dZVunoMxbGxscO/ePUYjpxCupgWJkNhaUxel63O8V8et6zdQSrG6PGuT0rrnA7h9+3YMmwHEdxUI653g5e3TUE0LR4rqDLCUZYHWlYvJXBfYpHLu8jZH1AZpXP3AKIwwGCT1DsTkL3Mdf10sxhf/eae/M7hN36Rly0+V5UyMwVQ1Gksny0FJdFUzrQ0rueDpsyfYxIfgaN7arwUFtahcSLdFixYtFtGSoi1atHhjbKeEaW5w8DKE3YUFAmslMpUIozHWYrQhyzvsP3CQ+/fvU1Wak+8516vgWpfmGcVkOrcBT1AzBRfTsMPpZDKhKhzpmKqE9bVNbly7Qjfv8M1PPqSuay5fvTKLOVoUDIdDtwHMsXdI05Tbt2+zubnJ2toz9u/Z62J3GU1ZaYqyBilQqXOprX0Z9Pt9jh0/4khVY5AKdG3RtY6Kj/feew+tNbdv345u/k1ydzKZRPVOjFcmJXv3rnLw4EF2796NMbWP9+li5QXXtqDadLtRW2qtkUKS512s8RtO+Q0nhPBxzdBR7ePKNiFRadz8wbl2JpT1bPOhEKvv3XffJc9zHj9+zMOHD9mzZw+rq6ukacq3v/1tAG7evMlPfvITTp44MYsb6DdVCvHfQvyzunbEUq/X45133qHb7XL37l0fwzAlyTNuXL1GZTTf/eQTKqO5fPESVrp6aYQjI4JqyspZ3Dnnur2LEydOxM05mvU5qJ9CHLfF2HlHjx7lzhf3nApVgEKgsjRO0KfTKSurqxw+cJhrN29w/OBhNoaOrKuNJk8y1jc3yXtuM6+lpSXWNjYQ0qISgTbzGwm9SIqKOeJl8e+XtdvXaZ+vImZCCtuRogjm3HNTKWNMu2lZYIHV1VWWlpbcplUU1LUhUUERPUGphF5vtiFLt9tF116FC7N4fd2uU//ecuRzcPW8evUqGxsbfsMgp/bKsozTp0/T7/e5cOESz549Y9euZVZ39xiNJkwm47ipUzEtSVTPEx8l4/GYXbt2cfbsWbcQU1VkKqMyFZKaaVWyvLzMyTMnSZXm4uXPqSY1aSenLis2hgMy1WGpv8LySp/79+9Hoj/ENPzggw8iKRCIwtAOQrzh50+fcfP61ehqa4zhypUrDIfDqDoL8RDjbvYN9WFdm8Yu3nls72FjlaB4DzuEh82hwsZMS0tLjKc1GxsbHDiwi263y+bmOlIeI0s6FIXbBK/f7ZLmGTLNEGLM8+fPGSeuje3evduTIyYuZATSpyxdWd+4cQOs5Dd/8zcpy5KrV6+6+i0EZVlRaUunl3Hs+CGuXrnCrtXdfpMdTyyNJgyHQ/K8i1CSAwcOcPfu3VfWfXi1Eu11iMtmWwzkY/O3xfOa8V+/TPts7jy/qCcXfsdsYf9/9t402JLjuvP7ZWZV3eXd917vCxqNBhoEiY0EQC2kBEqkOKI0EqkRKc9oZI0Wa6yQQxqGx2HLign7g60Ih2U7ZmLsT7NY45E0WsYyqdVahiOZpIQZAtwAsiWAbDTQ6G70vr3lvntvLZnpD1WnXt7brzdcgCCI/EW8fv3uUpV1KjMr858nz3GE/uedTgeVmPa5InGfB4MBu3fv5ty5c62Hd3gdkmRp8/mwuRAjcSNlsSxM3qO1buOVTiYTHnrowTYmdNEkHZKkY8651jPy+PHjTCYTrl69ymAwaOtJnuetZ3e3253yuE3TlAcffLB9TWJCy3VYa3n44YfbdiNxS2XRUWLzSnZ7yQwvW/Xvecu9ePRUxvosSKq0vrGBledZmnDg4J0cPXqUvduWKfMCO3QoY1hZWeH48eMopXj00Uepqornn3++9dSUtisLJ2Lj9fV1jh39Cp0045GH6+89+9WvtGEXZGz12GOPAbX4eOzYMe644w4SXT/319bWWFpaYjAYcPbs2dYuWteL0g8++CCdTocjR46wvr6OCcoL8Mgjj2CM4bnnniPP8zZJlMTzvuuuuzhx4kTrZXzlypWp+Kmj4QZJVodVOXny5FQMSRnD3Yh52qdXjiTRWOspbbMoU1kSrcgWMq76NTwGZVOSqkfqEhLbOBeqLk45rJ6glMM327GdkoVCabez528WEX3tu+jUzPvNdm7TJERy1L/b56vXjYOnmzleeF03NMkUm0dxQdgNOZ9uyyNlmBVRW0HWJ+1xAGzzumniFrvGJprN8YxTri2roxFoVX1eq+rPV66OKW6MwhgNWlOUJc55uplmPBnTHyxjULjSNc9o2FwT1puup2Kn+SOiRCKRb1Ci33gkEnnFSMxKGXzKbxFBwkmITPjCga7RgA+SMDhQSQomobAOi2I4nuCUZsfO3W2yGq3quETWWnRi6kygvs7SjFZBduZaILVlSaI1o+EQozRZkqC8x5iUrNujqGyTSbbeFiUTOpng4Cq6WUJqFK4q8LYE5Th9/gLdwSJL23ZgvaKoHOgEk6Z0el3QmvWNIevDESgDaE68dIqLFy+jdYIxKc6Bc9DrLTAe1wlD6ozyzcCwctxzz71NUqWKLOsyGCw1CRuGbGysA46imHD27GlWVq6AgcrVky50wjgvwSQ4NBaF8wrrFZNyQtpN6S0sYtKU1eEqpSspnWdjkmOxLG5bRKcZp8+dJ8kylncsMykqfLN9rM2020yk5N5LvZB6IGLneDxuBRitNQsLCyRJ0m4zdM61yaUkmY1MaOV9ScBUVI6itHR6CwwWl+t7UFrQCZX1uCaunvWqjq/X/K2TjKzbb4ScNYbDYZut+OTJk+12QhHfZes1THt7jfOSsnLsu+NO3nb/g1ivUDpBJwlegU4SiqrEZIZ3PPp2lrYvgfYMx0OybpdhWaJ7PazSHDh0N5VzJFmKbhLIaOWnfuTcShmUMu3EOWx70iZnE+aIOCmCw6sRL1G8z2bxqv7RJq3rmgOUwaGZFBXjvMShGSwstQlXlPJonZAmHUajIVpDmnbI89pzJ8sSvFOsr2+011h7V1c4B1onbfvtdHp1EqDKUVUOpUyTtKqeBEu7qhwoY/Da45RjUlZcvrpK1svoL/bruItJSl7leO1JOz06/QU2xmMuXblCXpaknYwTL5/g8tUrVL6+znExRhmwKFAGlShGkw2KyqFNileKfQf24ZVCGUNpLZ1ej6zbrY996VIrCpw7d44LFy4ANB7bVZvlOkkyer2F9jqdq23mHBiTttdcZ3jXKGVIkqyxU91PJqmeSjTW7/dbYXR1dZ0kydof6ZPuvPOuZuGiIOkkeDS9hQHOFmwM1xgXnvVRSWIUC/0uqIxeb5nt23aytrLK2QsX6fQGLC0t4bA4PJMiJ8lSSluhTVp7QSqDNindfg+0Qid1ci3VeMGTpGiTMRrndPoLPPrYN9FfXKLyoExKXlqSTISqnPvuPQzOoiWe3k0In11b/dwM8YrfXJSyUwuJ4RZh6TulX7zZub3fum9Amc1+ImifEl/UKtP+TIoK5xXapBSlRemEJO0wnhRYB9bBYHGZhcESlfWYJKv7U0fzDPHtTy3gqFb28ErhlWJSFAxHI6z3pJ0OaI0yhsHSUpPcz2Nt3faTJMNa3z4X62Q4NH2dw5g64/zqap2sbnl5GaXqpILj8bgVVRcW6hjiEipBa83Jkye5cuVKu/CltQadkHX7eGXIm+eGTrL6eaEMBw4ewivTvtbpLWDSDusbY1ZX6hjXGxsbnDx5ko2NDax3jCZjlNGgFehayNkYj+n0ejzy2GP0BwNKL89mReXqMUy338OkCaWt6uSMupa3TZqQlwVJljZCmcfhm7qk6A8WKUuLMSnaa1zpUE6RqIREJRgMVV5R5RVlaeu+MkmbPlOz/8CB9j7pJCHJMsZ5TuUcpbXtOMIB1vv2mrJuF60TqspRFHWGdumDpY/tdHq8/e2PsHPnbiaTOjGk96ruo2z9zLr77rvb55IkvLzV8C43ax+bz8utf5xR+ATGboxONdp5inzMkCG2Cz4doKttdPN9PHTHu/nRb/tx/va3/Qg//O7/go+86yc4tPcgaZWT2YJMl9hiA0WFSTXWV2gDlZ2Q9TTOF4DDKI2vHB2T4cqCLPFUxQZJUvfdVV6Rek/iXNN6PbgCTUVR5aSdBGc8ha8F+tRkdZgaDKlO8c0jXxIDOlf7i+smwAa4us41Cy6uKtDKkxpPYUdYcnTqsG6C0h7rHQ6LVw7jKyjHZMahVVWXvSpwHpzXaBTe1osARZVjtCUxjqKypFkHX1QkzmEoUb7CUWF9ReY9mXckPsdQ4iqPVh2UTej4DhkaNx7jSkcn7WJdSeUrnKpqz96xp28W6oWVFDzVphts4zGq/Ob/61+vu5tsJBL5OiN6ikYikVeMeCOIV5Ws8otXlogvszHT5EeSpcjntNaUlWM4HLK6usqlS5fQWrN9xy527drVemWIAFRaW291hzYmlGz36na7ZFnGhQsX2rhYRVFwxx131JNx51hcXGQ0GvHCCy+0nqUy0ZpMJmityfOcl156qZ0E79u3r/ZeOXECr2BpaRu9hX5ti6z2rBrndSKgBx9+iBMnTnDq1ClefPHFdpvY/v21t1delvSbjLKyvbgsS4bDYRvPcnl5ud0CKJ5ci4uLPPDAA7xw/Djnz5/l7NnTOOea7ccH2knB+vp6vZ2u00GrBK09WtUZmeV+jcdjdu7cyaFDh3j55Zc5cuRL7YD5wQcfYDQacunSJYq8Yu/evQwGg3rbZTMBlXJ3u13W1tY4evRou51w//79GGO4ePEiFy5caL0skyRpr2swGLBv3z5OnTrFF7/4xdbr59ChQ209kWMfO3asvY+9hQX2H7ijjU26srLCV45+tRZN8/p+J1kdQzIvi1b0qaqKKrWkWcoDDz3Ei8eOcfLkSY4fP95mqFdKsbq6ypUrV9i3bx/Ly8vtduw0TWsRtaq4urpSe9osLdb13OjGS6iOA6mTOqyDl23uRtdx2/o91jeGLCwsYJK6/nb7PSpnuXTlcuuFJeL+9RBbAK1XlnjyGmNajx3ZGivxaGUSKl6A1+NWhJ8bIV6ZErf24sWLrK+v12Xvdjh48GAj3laNcOWa/iOhLHM6uq63tYdyHZ92cbDMaDTi6NGj9WJHkrBnz57Wm204rOvrF77whdbDUrzLJLvyxsYGx44dQzc22LNnD8YYzpw+1yZTy7Lag62T9fBuQlUV7Ny5nXsP38eZM2c4c+YMp8+eaT0x3/rWtzbbmTU68W1d976uF51OCqR0OrUnVW+h38YUlUzp+/fvR2vNuXPn2niOWmvuuOOOto+VuI/i4SXelM65NrEU0Hr9ZVnWeuLJuaROSH8kgrn3ntXV1TbRU1VV3HXXXezdu5ezZ8+imliFEl81SXRdV9MOd9x5J0X1Ei+88Hzt4WY9b33rvbUdS0unt8iiVU38wIwd23dRVGVbJvFWFG+1ui/rsbS0xMrKCkeOHGk98rZv307lLK5ymLQDgLNgeh36ymD06lQCv8XFxbb9iydkKGzO1vPweTUPYXZx7+tEIbCZZVzaYUib5OoWttDfSrzSG9Ht96b67/F4zAsvvNDGvTxw4EC7aCX1PIwdKmWV9/M8b3c6aK354he/SLfbbeP9Li4utgtao9GIZ555hm63O9UuZReE1poTJ060YWV2796NMYZTp06xurrKwYMH6Xa7rK6utvUFak/yPXv2tO1IylhVFQcPHmxD7ayvrzMajVqvRMnCbq1lMBi0i3LD4bDNdr93717uvfdezpw5w8svv8wLx19sF6XEUzVJkva+lLYiyerFNOsdWdahpxV6xdSe8t4zGAzYvn07586d4+mnn24XAMN6IvVmNBrR7XZr4XdxwO69exmurfHss8+23rtyHaurq1y4cKEdF6Rpyt69e9m9e3e76LG0bVtru8UmMeR4PG63vktMVHkGyzN/ebnug48cOUKn08F73wrRcn/DuKDOuanM9XLsxeWl9jkl9pN2K2PIebhhbG3lyDcKegt90n7KxsaEpe6Afm+AKjyjcoTSKTr3vP+Rb2b/YDsf/8t/S2fQ5cLlkl37dvBND9/H8Ze+wmJ3gMsd/d4yubdcXNlgsLSAysf0VEo5rEBlmKRDPhzTVz3csKTXWUDZin6vw2Q0xpiMxe52sqKgtDl063rlhjnaexaSAfnYMi422LVjO/lazvrKVXbtuaMW5V1Ov5tSlBOMTjEmxSQp1pZUNic1dX+QZX0mk5zMJCRK0XElZeVZ6O2mqCxuMqGnDcpb0sQwqZI6JMtkg6VswHA4waVQqQKVKnTapdqoxVyjFLk1ZGkfla+DVxizDee6ZLpA2wnKGKyrMLpLojvoosRXoyYskSLt9NmYeLrJAFflJEBPJXRMh8trV1nc2a8XO5RHe1V73lZBX6ckKmkkEoncOsrPO+qLRCLf8ITbcuX3E0880caLPHDgQPveE088wR133IH3vhU9Q0Q41Vq3W+bCY8tAWrwJb7Tl0CjdDsJlq6cIDEVRcOzYMay13HfffXQ6HUajEb1GhATarXutINuILLJtLbz2oijapCYijHV63XZLnZRTBEVJ6CICl7wnk39rbe01EHhZhlvXxHsWavFrNBrhvW+9J8VDUyagssVbxA6oJ+XiQROKDfI9ET7kGKGXUihUA1OJScItkkAbxzM8TyhoilAt9zoUy0VUD48vnxG7yeRIsgm39cRvxleU80pZxMZiD8miLIkqlKq9J0JhX0RIqT9KKXq9XltXQ0/LyWTSTHSzKc9FsY38LeWRa5NyLiwstHVPxFaZEIp4cCvbZ8N7IpPNqqo4deoUjz/++JTdnnzySQ4cONB6QM8bs+1mhB4/oQjV1hW7uaVb6rwsbvR6vfb6RBiw1nLkyBGKouCBBx6g38SwDOuc2Bto25LEqRPvSDlWeE+knoRx++QYobczbHoLO+r6lDcxDGVbrwgA8llpT1PX7j1ZUvdZIqCKDaSeyfGkfkr8Ubm+TqfTbluV/ktEH2nXEqcwFH263W5b10Qs997zzDPP0Ol0uPfee9tzbLX1O+w/pS+S/iDcAit1Usp86dIlTpw4weLiIvfee2+9ENBsgxYRpCzLto3KPQsX2ML+yajN/lTaT+gJJu1YYirK3+J9LjF7XytRNCybeHWPx2POnDnD448/PhUi4YknnuDQoUPX1IPXEnmuAa0nvNQhqSPynJE+ROphlmW4yrbP1TRN20WaZ599lslk0m4Hh81nRijuh8+u2XsrZZOF0LDvzvO8FdGknYbiW5qmbbiT8NkahnqRxTmpc9IHS/uXcvR6vfY5ApshVbTWJFm9c0WSPEn9kv5eFrauVz9Dz2Dpj6RcQBMnvBarlarjMUtfZ60Ft2mrbrfbip2DwYC1tbVWcJY2JM9/WfSVZ7Ps4JD7LsnLpByz4wF5nks/Go4TwtBJYX8pNhVxdTQa4ahFYbmn8qyVdnHT8C1ztQ9NlnRYHw5JsoyqdCROc3z41zxjP8Hl9BKV3s4dC/v5wcPfzqee/CPOJxdRSxnr6yUm7VOMC3b0drFP7+X9D78Xj+XJU09x9OxxskzzHQ8/zNFnnyfvLfGu+97HVS7x5DN/yYcf/QAL9KjQnOQE/+Fzn0CblIcefA/3dx8iJef08CSffP4/UJLz/se+hS994a8o7IB3f+vjfPpLf4SyE97z6Lfy0otnOXlhxN2HD/OufQ/gWAPGfOILn2RU9njXu9/LE5/9JFpPeO83P8rnvvQFHIu8/ZFv5ZkvfomOdnzrO97CZz/7Za74nSwu7eFDD30HCSt87vSf8NKZM2yUy7zj/nfy7Tvuo2TMBMMfPv3/cqk6SWfbIuONPgPf40cf+26eeu6zHF25wsE79/Geg3fzqc8/wUW9g0N3H+bbdxwio2CFS/y7Z/6SSdnn8W95H5956tOkTHjvu97J557+HFYNeOjRb+XJp4+wY8eA7z30ThQjVrnCn3/mk6z1cirtsUPLPnOID9z7Q/SKHbx49CXe977vrL3jvQVvQNXJltrd+YDXFXWqqnr3ViQSefOx1Y6E6CkaiUReMSIIyIREMtcqpdrEDOHkTib5sDnxlN+hOCfJlIBWXAo9HmQypJWm3++3cctkwC8TYYmBJxM68VoRbzmZsMgkXiYzoTedlKnf77feMmH8MSmPTDrkmOKhJZMymfzL9Rlj8Na13qEyKWsz0zZlkvfFS0O8KUS4FTFT4nmFZZiNQyYePSJYi4ADtF5Acjy5L6HQKF4sbQy1wNM3FOjkNclkG3pGhVtJJU5hONmSmHLj8Xhq4iz3Ppyk08QNlWOG5w63kIdCaXjMqvXm24wxKkJbOHkM46WJqNLr9Sht1YrxZVm2AqkIXXKM0C7ivSfiX3hPpL6JKHezSV84kZdJq3jjbNu2rf2cbEncsWNH205Cofa1ZHZRIxQ6E22mvLslnALQxgpcWKi3xUl9kPYjr4ftRDxjQ+8wEXLEXlIG+ZF2XRRFex/FWyy0Z1gnwjovbTe8H3JPYVNYkEWW0GN5fTxp63t4zFDgl/YuwooIHSJ4hv1XKK5IWwvDgEhfIHVTPPZmB4ZyfPECk/5ORK8wIZyIsdJG5DtVVbVxhkUcEjFreXl56txSLhGlpd8KvUfDLf5h3yQLQKE4E/Ynctw2FAq0ZQzrfyj+zr72SpEkatKepW7t3r17SvBRSrF///72HolNbiXu6TzIcw1o25e0F/H4DG0v9UvuQ/isgtqTcbYeSN8tbUmuS84lnwGmwt4AbdnEhtLGZSeCPFOk383zvBXfRLQD2rGD1NPQQ1q8EuU5C5vxR8MFEqkX4SLCuNmBImUPxUOxz43qZ5Ik7a4LicU5mUzaBQGxk9QjET3bxVNUW1a5R+KxG44r5HzSDrXWDAaD1gtXFgxk7CB1IPRMl2eh2EfuW+jZK4tDslgSLi7MjpNqb/KqFZlF5Jb+Vq7xRszXPj0b+Qbdbo+xLUi6CQrNeH3CM0eeodyZs15mjHausHLoEM+/dIRT6gxXGJGaPkotgFtkWa3w/g9/J7/xe7/KqSsX+Km//9M89ewX2Vi7yvsffCfPPvMsj3/gu/k3f/zPOblykUG3z6W3nef//uM/4/xwwnd///tZvbTCxcuX+MpzF6nW/4AD2RIf+vAHOPHScayeUD4IorLbAAAgAElEQVTwIGdPvszldc3ht76Vcy+fIh9e4VvufYjn/+p5hno7Dz+8m3/66/8Hxg55230HWFzexVdfOsd9wzHnTl8iYYP8gTWOP/tVcrOLh9/+Hk68dIZ87RLffP+dXLxwllNrE37yxz7Mv/r9f0k5Oc1P/t3v48tHjpCrBbTt8Uv/7H+j39EcfseD9BZTvnrkqxSnFGm1l53pLi4/fIW7D9zFpz93hHfc+wBjO+b5545RLd/Hw/fv4pf+5T9hkBa845vvZ8fCDj5/5GVW7i+5eHKdhBGjh1Y49pVnKfVO7n/Hezhz+hLvfuyd/Oqf/itWzr3Mh77vh9ixbTdf/KtPMGbMUradbbt3o1KFsY3A2YRDrTMsuUYQraOZGoktigZe+7FPJBJ5YxFF0Ugk8oqRSZOIclBvLz979mybXAGYmhjJpF0mKqGnWOgZFHpYhoN0EWGhyfzc77dxRF21Gbe00+nw6Dsfawf2RVVPeOqYdXWEJe89znuqstj0dkxqkQwPlbOoJu5XMW68UNOknYwZtTkRkAG8/JYt+zIZDicm4YTfaEOn120FlnYC2kzi5XsOzzivvQdNmmDSpJ2ciHAnk71QYBFPG5msisgg3jLD4RClVBuLLRRVZr1Qw+uDOnuxCM0ycRXxVCZJ4f0TQaUVOvBk3U47sZMEPMY2SauMIRUPwmbyVeSbgnUoGoUTemDKw0gmv6Fnqta6iZFW18kszTAuAa2Y5PmUENRPF+oy2ArnXb1N3m5uBQTacoQiwWwdDifYsp1Z6rN40MjE/lYSTYRb5tM0rTMQr69TliX79u1rBQyx0/79+3nhhRfI85zl5eVbEl3nITx/KBiIUOaq6XpmjGmvX+qkeMyKiP/AAw8ATZbiLKVq7Cn2cm7TGxVfJ7SqPYqbMvk6A7dO6nu7trbWiocS0y5caBERdnZhQ4QEuaciPoowJPVMhL9wQQNqoa7f7bUeyGIv6YfC44axm2XBB0AZjfN1PM7Z/kuxucW5yDfFniQQSCdF3iSLqoWRtz/yjrb/zLKM4XBIr9drPeI3xvW1mDRp0/mEYjHQlk/EI1l0UEqxfft2tm/f3nq7S5mknFVVTbW7MMmTiMth/2SUnhISRYgL21C4ECL9duvZbzaF01lhWOrsPKyurrZ2kK3IZVly4MCBqeeftZalpSXOnz/PYDCY8qi8EbNlnuVm5Rc7SX8o5wwXIeU1+S39d1mW9LubXpRi04WFBQ4dOjSVJEzumdQHqPuujfFoSuiWNizHnBR5K47JM7Ko6japjQbvcda29bL19HQWZTR5WT+zWmHPaIzRKKMZjccoz5RYLnUjFDDFazEcu0hblLiE8r4InqFX/I3qpyyeer+ZFDK0m9wLKUfo7Sq28t5TVGW9VT9J2jilymh0sEjkfbNA4x15WdSf15tCt9Q1OY+M6aS84fXJZxwe62ydMEcr0k622cYUKK3a9idxLOW7ssAp5w3bpdhgXm7cPjxJF8ZuDZsqRm7IcG2VVXsZvZiyVl6CzjI5G2iTkfW7uDxl0FvGVRnWdplUhuU9iwzzY5xefZq1/iJPnn+G7mLCcLUizZb56E/8l3z2ud/HDY8xziuyXkq318Fpx0aZM7GOXTu2cf78WR79tm/ie9/2AwyAVS5QuTE6LTFpxerGRfTCfnrbMsb5JYwqQRlKn9Lv7+RtS49y/4/tZ5ESzZjPXniWjWcvs21wF//gI/8NhhUcZ0jpUGQDvB7wsz/0X5Gxxipf4sr4JDt27+LK+BiXN77KZPgyz758iIXFbfhRn4d3P8q7fvZuDBvkbPDE6mdIjivW1wu63uDLipXJBrp0fODx72TPYJHLG+dhocOupV081H+Ix37mF0kY4ljjMyeeIXcVOxf38/N/579HcYl1nsanY6osRekFPvqhf8i5ybOcevE5FhcyXjp7mW3778AoS89UDMdXKFVeJ21Co9FBkkf5j8M23qDTeZZixqVIJDJNFEUjkcgrRib/gveenTt3cvHiRUajEbt27WrFstDzRQa+YdKDcAAr78Om11L43XCLXOitEHo9yuRGtmWGXgjhlm1galIfepHJhFaOGU5SpCyhmCvnlUF9OOEIEwhIeeQaRAiVSZJ4ZYgXmwjPYgd535a1x6LEAJMyzW7XlxirItJorVuPM7GZTMxkQhSKPqFoJZ/1vt76JmKGHBOYmsCJN4pMFqdsamthRLa2h5NmEVHDyZ9s6ZRJlXieAe1r4vEaCvbh/ZJ7HHostxO3wFNJsqSH3mRyf5yr4zfKFnipe3JfRfQMPWnDybRkS5frk3IrVW8bB6bE1euxvr7OwsJCW47hcMh4PKbX67Fz5862Tkh9XlpaYmlpqY1bK+d6rRChUewq9VK8CMXTCaY9qULvwtCmYTuRNicTd/HUgk1BS9q6iCVhOyrLEqdsG9MSNuu1CJXhFn65PyJuwmaIDO99GwdY2pMIoPJ5ub7QSzG3ro3hJ6+HoqgIIK0IE7yfJEmdkCWwa3ivpc2KqBtmfZZFIymnXGMoSkn7lq270h+EwmJoS9j0yJwV2EQQEy/s1jaN0CVtLOxzQjFKPP9mF89wm/YQEVsW43q9XuupKvYIF6lmhZdZcfTVEGUGg0G7kAeb26G3b9/e1h95DuzZs4fz588zGo3Isqzt115LxFtQ2k64cCf3T+512IalPeWTzRAM8t1wJ0QYFiFc2JBke7KgJt73gtRP8UgWb+TZUBLhcypcKAXa+x8uykg9ba9T6akFB+nDw/rRLqA14qyI9VVVkXU77TlDIVHaS7jIsVX9lJ0s4SKxiJChp2Q4LpBxRriAKu+FoqO0zTCUTOgJWyegrNpyyutyv+X5G/ZfYht5Tkn4GBljhN7Z4pkbtmF5Xe5hWOdmF8fC+vBa4JXDO4fSDussa+uXWdrZ49L5M6xO1sh2d9koc86vXuS5S8f54N/6O/zKn/wqF1evosnYvmMP7/ue7+VP//DjdBZSzJLBZHB470G+9OVP41LLy+un+finP8XfeN8jvKW8j3NfPY5RFotjoxizvHuRHfsGfPaLZ+ku99h/115+6Tf/J/bqBb7n+7+LtN9lYzKmAjoLPUZ41kcbWG/Quk5AhvZsFBs8N/oqf/qxf021fpFe5inTFLd4Bxeqi/za7/5butWYH/nQe/FGM8zXmbDBP/6dX0FXV/iJH/5OKp0zHl+i09P0ljrs2HkHh+48wDNf+SoFA45ceZpP/8HHGQ3PkuwoWcvWWdXrdPrbSJ3CliVVUvDFzz3FD77/h/n1P/w1vueD72KDNdzGRZ5d+RJ/+oe/ztqVl7lz1zIbOFxvGxfLM3z8t/4vUr/GB3/4IVxmWS9XGDHkf/+9f8Lf+/AHectD93Hs+efYe9ceTl06zbgao1KL7iSYdHO8qXVSa52eJsi0gsZLtG5HYDzg9eZe+kgkEmmIomgkEnnFiOgjk0/ZJnXfffdhreXFF19kPB63W2HDiX046QgH7TLZDj2DRBiRwfOUt4/a3J47+1mZJMhnwtdCL0j5HYqrMhETTzV5LfTClImHDPjlWuT9kDRNWzvBZtZ2mQzBZrIoeU/ipYbbD8U+UMdUDb2gZsWI0EMxFJ3DBCAygQ1Fqa1ECLFbuJVYyhN6cs0KYCJ6hGJt6xGWJlOCTuiNIwKSnFO2tofbKGWCKdcfijYiOMsxQ8S+4X0PPU/FK1YEFXldjiOT39OnT7dedfK92XLI54Fr6q4sDIT3TexwK55qxhjOnz/fXu+BAwc4fPhwa8/Qe1mOdc899zAej7l69SrHjx+/4fHnRbaBzm47h0a4tJtbM/M8b69D2p6IoxKzL9yGvby83Hp/h7a+nqgV1pv2taKc8gqV7bqy2BPGm5V7L/fJWkuSpa14Idcn9VfEofB7wNTfiTatZ2RY70LPVEHqiByjqqpNr9BABBaRRGwl1y39jGzRDfucXq9O/CYCaOjBGF5/KIBVVYW3bkq0mt06HHrGh1uuW6//smjtFN4zOY6IO2H9DcVfiSkq5xDPaSlfeP5Z7ztj6uzf12tjt9L+bgXx9t2/fz/33HPPVCKs0JtdKcVDDz1EWZacPn2akydP3tRT9NUoW9hPA1N9otg69LiV71VVxUKv374mfa30rfJMCb2pZxcn2p0PgXApNpe+QPqFcBeJPKfk/1KGMDSF7JKQehkuyLUeoWXVljPst8UuoRAaLsaJTYqqnOqrw2dv+Ky7Xv3MsowzZ860npjhdn/pO2af+2H/KeEspJ8IwwKEfZaUMXyOF0UBzk/1UeECQijIhnVD7o1Sirzc3OYf9rvhPQr7ffmefE7Y6v7LM/m1ROs6U/nBQ3dyx+HDdDuKp445sq5hrRyhTcp4ssHvferPec9j7+Jnvu8fkNHDsI0RY/6fL/8ya+Mz/MFTT/HTH/nvcIz5xEt/xsnL59i5bTvJYs6plRP82ieGfPAHf4ifecff5A/+6ON06fHRv/tRxkz4vec+zpXqMgUK3bP8/I9+lAGOq1zh6jBnYdsetNnBz33kFyhZwGF423/yP5NQ0KXi+39gmX/6G7/JC5d389Gf+DlSRizhefLs0/zuE0/RS3LKbA2VVlR9TdV15MNLDN1ZXGeN0q3jAJV0uTxe5ZOf/ww/9aFfYIF1/r+XfpXnT38eOiscWrmT//o/+3k0OWNW+NTKn/N7n/59kq7i1LmTHNp1gKRXcGLtKP/jx36R5e0DNvQVxvoq5zae48D6fn72x3+SZRRgeeLc5/ij//gUaTri6vKLdCgoeg9j04RicokhJ9joX+BjT36cn37vj9F5b8mL9gU+8+//mLyrcDqhazQYsDR9KKbJr6SbZEtQ70dq99RHIpHIdYmJliKRyE0JJ97y+4knnuCee+5p4xdKDMPZwawMiEMxIhwch4JeKNyFHgtbfU8It/9thQhn4fHCMoYTgNnjyiRJzhnGgYTNSeXs/683oA9fn72W2Ul/SChYhiIdnsbbQctB6uMGfxMeT7wxjMFZiw7uSfh9YPMY1Ofw3k99fva8zJY7ONeWqGuvO7xOeU8m1lvZUD4T2jIUiGQCGxLe77A+z9a12XPN1pOb/T17f8OJ8vXqTfj/WyUMU7GVbUI7iPfqKz3XPIRDjdYuHorGmwylQASJJKm3vlcVSXAPy6IgzbK6nqpp4WqrdgNbt+9WyERNtQMrYplS17YPKX94HkXrDSrHDW0anntLYcFzbbuZPVfQtrwIIlq37ed691Hqhbwf2mmr/ik8zqzNZs/R/u2DvkE+H/Zp0kcEbbTtE7xvRclQOJm9ltm2OXW/g/4vPNes3fAzw1x5/Wuwg3JWCGq9ZBsPQbnesB3Pfu9rVT75G7imzFv1xa5qvBmV2vp5MPNcsM2zWmmN864V7mYF81DUnm27oWgaehvCte1t9vhC2w/ewuxnq+dkkedknU4dr3CL+7RVWwoXYWfHUrNC4ewzaas6JMeG6T4lFIBnCe1bf+Hm1+tloWPmfsr9u1HZwvGKvH+9+3krffmrjbegjANKPGMmrPMrT/wy//70n1As51QYfGXosQjrFbvTLnbk8AywaUmenUV1FZNhl4XOIqZcZVyOYccuhhsbLLmcbjLgarFAJ12gM1lnOenyUz/8n/Pbf/TbnF47jupbcldSWUjNNnQBvYnFdFLWOwmjMmebMuhSYfSAUW5RXYWyJXfv2s53vO87+OXf/xi5q9iRdVDjCV0PlfKsZ5pCe1Kj0bYky+sFuA2jUFm9INvVkJQjnNfY3n6GQ8eOziK2vIzXL5P2EyZ2GTfps1Qs4l3FWF8m2Q4TNWK9Kkk7OyG3LJQTrKso+hmVzenbgn5ngSuTHsZ32e4hKXKst5ClDLWm1CVpVoCboAuP0R1KNGRdRqUnNQlp6TCuIFETVAaryuFQpIXj2+5+H993z4+zLT/IiedP8553f1Pt7qVLaIK8FKSAJgGMo+73lWs8Rr8mVS0SiXydsdWzO3qKRiKR6xJOZKc8rBrxQLatra+vY4xhcXGx9TYIPQ1mJyVhR3Q9MTP0AN3qe1CP6Y2IjNe5hiRN6/fEo6P5Tht6SOstv9t+pvmOHCs8V3hd4f+v5+EQvq6C4zYvXPc6ZJLi2RQrRU9RJrCfUqhwlDc7uVAKrZvt6ckWgtjs9+XlJgbr7GvXPc/MuW5IcN3hdcp74b2CmXvH9evJVoIozNQ3uQdB3Qi5UT1RM/V2th5f87AN7v316s0rESnD65ytd7N2EEH0lZ5rHrac6CraLajNhzA6af+fZNP3MO1k7Xsq+A5cv/1v1b7DSX/YDkyabPl6eJ5ZRBCFa20a1okt68f1JmRq6zY81ebkuMZsee3S77XvB3aabVOzx5m12ew55G/pf657GWZTKJU71vYJwSKG/N6qTs6276l6FPR/4bmmfs/+/2vMVmWXOhNe72x/9bUShm72jA3vz2z/EraRLZ8HM8eaal+q8WIP6lbY/1/3uR4ufjV/b1Vv5f9btY80y9r6ezO2ek6GfdZW9ym8r6G3fvj52d9b/f+mnwnGAs2b1z5Dw2uZeW+r65+93us95+X+hfbf6l6Ez8nZZ6w8v7e6ttcc33S/ToMvqUyBR9cxWf2I0k+oVIpPNRVrZMtwNU9J+glWreK0w+kC6yxuYcSav0KiNKSGKl9HpbCRwJXiCtmyZZIP8QlkmWGDMevZKqPeBlaV9TZvnWD9GrrjqLJ6B0RFD5PCiBxSBz7BdeqEQtrD82tXOPqHz2PTigQYWY3JYAJUxjFOLV45rIVEA5nGahilFVZDmmk2PJA0i23uNGZBs6LOQgrK98CC8UPIcq4mBdoDZkJZFTgFHVJcMQQF46yqz8cYraFSivUqJzUe7XImFnRWe21alVMm4JSldHmdMT5N8BQ4EqjGpGhwEyrtqIwlV1W9vuUzEq8wPqHMHZ20i580OwFUk3/Tyw3WKOqYo/VFfu2qWCQSeWMRRdFIJHJTthJ4duzYwdraWhvfc21tjfX1dXbu3NnG5rpZTMTIm5u4TSEyD2/2+vNmv/7IG5tYf9/YvKHvnwp+tEFhsFjQGT09AK/wXuGVQ2MxOKwBry1WlTgUxmm0A29KUGCVQaNJnEMpsBhMlmLHq+ANprvEleFl/vnv/gvG1RAyB8rhacIheYvCUZkm9q1rdiTpEkWFdraR+BKs0rh28aFEefBaU6FxKKy29es4UBqvFJUBqwBVpx5SgFcaqzXgSMnR3lFpjcOgXQflNZocVElpxljAUKEB7RJQGo3DKodrREjjRHDO6qSGvgIKrEmoFHg8TtXXLhE/Pc31eA3eoL3GeAc4nCqx2tUJvbzGOEViM/qqQ18voirFaH3IYLHP5jq83NzNv7RnOttSFEgjkUhAFEUjkch1EU/R2e1RSin27t3Lyy+/TLfbnUqMcf78+TaO2msdLP9mngUxOsiNifabj2i/+Yj2m49ov/mI9puPaL/5iPabj3nt59FYVWLNGHqOiS4ZrpR0i52YcQ+FQ1HRsymKisJoKg1eORQaU6Vor8FrnAKn6uznma9jQ9uqh8eR+glaK6oyZ7DY58rVNZYW+/iiwitFbmqJslNmGO/wuo6C6X2G1eC1J3EJnbLeBp6b2uPTeFeLoUq1GdgBDJBWGsqsfl2BVRrrFRpPz6r6exi8opYllcV4DyRo3wM0ylf16y6r/27spql3bDg0WjmssWilcL62hwKMTUicQXsHeoTTFqvq6yp1rUymNkF5sNo3WqVBuQTjDMqDxuK0xxuFcnXIHO0VpjKkVYIvUvzQ4MaORGn23bkXVB3aARRa1WUR4XW6tkSHjUgkMk0URSORyC0xG99qeXmZK1eucPnyZXq9Htu3b2+TGkgCmdc6UH6cVMxHtN98RPvNR7TffET7zUe033xE+81HtN98zGs/bVIUHqcybFlhXcX+pbvJsoQiK7CZwfiKhWoMyrKRagrjalHUa4xLMU5jXC1qWqVRWDI/BqB0KdY7usZifcHQOnTWYfHuJYbr6/SMwSvPOAFQ9IsM48DrHKvBYWrvS52jHfQaUXScgNMO7UDjwSuc8jjZIe7rn9rTktZD1KpaCkxt7TUp3peOBO1d7VUK4JtQHsrWca+9af+u32/CMCjwyuJ0E3rAZ4DBuNqLNG3EZG+GWFNilaLSUBjQXtMpE5TXVMY1Z9YYZzAuwThwusLrOrSBUxbtQXmDsV2MS9FFykK1nfVLQ3Z2B2zbPsACXnlMIG800X2pEzARPUQjkciWxERLkUjkuoTJAIBrEgMAjEYjTpw4wYULF6ayI0um1UgkEolEIpFI5OsDjbNNrFft8cZCqhhNhphuglX1lvDEOfpVvY17lNaCnnhXelULoh3ramHUGxQepXKgokoUGI31BV5p0u6A1atrLHdSvAVcD6sUzljwmsSmteekyUFVgMYrB6qOuZlWXUBRGltvP0ejvCax9Xjc6tqb0uo6iVDiVL1lHF97sup6i7txutlWX+ABSxftTRNa1GLNpFZVXacWIb0HHGVSe8Bq20V7hdMWqOOIAiifgddor5pyJaCqRuSt45g6BaVuRNFKRNGq3dWuvMbYevu8a7xQvSpagbb2zE1xClRXsa23g0f2vJN+bxmvHWM7wXpFL+mRtAFuRezdjCsa7qKPRCJvPrZKtBRF0UgkclNms4JuleUVprOuTiYTut3u61DaSCQSiUQikUjkOvjgtwenHA6P0YbGJxJDo6l5QNeCqKUWRSWReUatIYqjZb1n2+GoqKjqeJmAIcMAbjwi7fSpRU+aWJxNzEv5fnA4KOtIob5O8FUnM3L19nV0Lf415bPQlj2VQzUKoAV8HS0UcCjypmxN4rfmgrzaaL5Ul1G13y/rJGgY6o340+GxVLslXU8HnFViLY0n8AptRcoquBkKfLDDTAHI+2KRFIulJKeiYiFfQCUpE7uBzjI8CkVC5tvT1udwuomvGrxMJBJ5MxJF0UgkctvMCqLyWvi3tfUwzBiDcw7vPcaY13z7l3qdey8/54hq3vLPe/7Xm9f7+l/v80fm481+/97o/V/kzU2sv/Pxevd/r/f55zo3CucgMUBV1RejzZT4p+g0npRjDJrEdmhUQckk1ByrFvfUlPgIigqHRZOCd5STnG5nof5AnakIlMPi8Y3QaDxABQoqEhyQUjWnq8VCrzflQU1wH9SmdNi+3rpgBrKjpxEqbVPgpBVV68+WdRlINrfSEx6rao5Vl0e1Yqp80OGor6uOFJpMl0cKIhpqWxYRTtP6fz4s7/T9swoqChI0pmoSUiXjRj5NsdawoBr10zQ2bU7qlY6iaCTyJmcrUTTGFI1EIjdEYonK/8PES/KaeIcCW3qQvmZIMWTQ9DX+fTsDqtlDtOWfY2Jxk5Ba3/C83tf/ep8/Mh/x/s1HtF/kjcybvf6+3tf/up/fNOMxXyFpy52vcKpCoeqs6tAIo45E0eybD4/iUErXLynXaH4iuim0rxP+eA/dTm96IEgtBmpovSfr9+o4oZsDxZlxtAcdvq3c1OcMQRkDG7f/9XKuepv9tFcnQQxRuSa96S07e8zQ23bmfvpGkfTyfvhZ+e/UOHpaphThcuo7avOThhSDgtKDAU0CWBSajlGbrrztMXRUQSORyHWJnqKRSOS6hN3DVkHt5e3wrenVF3fNd645xjwFlLLxtddFb5S9cqtrkgFeONCL47NIJBKJRCKRry2bY7kg5qRyjZgHiqTxvKy9DI1PpjwvaT0u9TXHFVQ44psdGKrN8XH9lp4qT+uBem2Bb/0Cpw4w+7rbjLMZfq69LrYu++x7W57aBd6senMbf8hUucK5gp72at3qGgDrHUbp1vPW+QqlNZUHo2pBeqrMMaZoJBJpiNvnI5HIbbHV1vmtP9f+b+azNxdFa0K58I3y+wb22OK1KIpGIpFIJBKJRCLz4b3HOTe1Uy3MaxCJRCLXI4qikUjkttiq0wiZTAq63QyAoqjIsjoih3PNZqCbbZ9/o/c+t6Fqbrl9PhKJRCKRSCQSidw2Mk/J85xOp04aVVUVSRIjBEYika2JomgkEnnVGY9zer16IOKco6oqsiy75nNbioKz8YjeaL9fqboZldFIJBKJRCKRSOS2kaSuSim01q0zxmyeg0gkEpkliqKRSORVpaocSVIHka8qS5rWA5Fb3j7+Ru59mr50Nkb9NNcJH9CKoq9xIqpIJBKJRCKRSOQbFPEMvdnutkgkEoGYfT4SibyK1Kuxtah38uQpjh8/jjGGNE2Z5DlQb59314xPNoVA4x23Hnf06w/fJLjUfjOTpwquR00FrAcdKKhOAV7j4/gtEolEIpFIJBK5Jbz3HDp0iJ07dzIYDNp4okVRbLlbLRKJRG5E9BSNRCK3jXQbFy9e5urVq+zbt4/l5UWcB2tr71E3k49oq8SThmqLd94oKGyTnTTUNfXUJ2bY6lKjKBqJRCKRSCQSidwy6+vrnDlzhj179rB9+3YANjY2WFhYeJ1LFolEvp6J2+cjkcjchF3GV75ylMOHD9PppDgHqlEEqwqSZNMHdLaTkdd189fXQ3jQ2/8tpd9aCJ3dGH9NHNWpFyORSCQSiUQikcjNCDPNP/PMMzz88MMAJElCWZakafp6Fi8SiXwdE0XRSCRy24QdR5hV/ujRo9x992HSNGnFvcmkoCxLMAmj0agdlLiml3EqEFWVodIaqzTK11vR30i/NWB8hcKh3Ob2ed1IvgqPVgbrKrz3LHQ75HmJsyVGpySpxtqytXHkWm41NlS039ZE+81HtN98RPvNR7TffET7zUe033xE+82P2FBspLUmSRKSJKHT6eCcQylFVVUcP36c++67L8YUjUQiNyXGFI1EInMRZnhcW1sjSRKUgqK0lGVJnucYYxiur2Ot5ejRo3jv8Si891PxRT2akqQWRfl68Py8vd/aOwwW5WdiiEIrjGqtOXDgAHv37Obyygrbtm0jzz1pljEajchSwxs5pmokEolEImm7W90AACAASURBVJFIJPJqopSaEi289zjnqKqqzTzf6XRQStXzjuFwSkSN4mgkErkdoigaiURuC6011lpGoxFKg3X14CXPc5yD8XjE+miDgwcPcuCOvUAtJN4onObXg8j5Sn5fT84Mt84PN3KOv3SCXbt2UZQV3V6fy5cus2v3TorxCKKXwFxEL4v5iPabj2i/+Yj2m49ov/mI9puPaL/5iPa7PmIbEUe993jvsdbinMNaS5qmGGPQWrO+vv46lzgSibyRiaJoJBK5IeFqq3MOrTXGmGbLSp1U6dKlK/R6PUBz/vx5Dt/3FrJ0Uxrcar1WAUbGg18PCucr+G3V1mJvyGChw0MPvpUvH3mOAwcOMBqN2L13DytXr9BNk9Y2s4PjuMp9exOGaL9rifabj2i/+Yj2m49ov/mI9puPaL/5iPabj63sF9qlqiryPKff7wPUobsikUjkFRJF0UgkckvIKq1Qx/bReA9p2mEyKVhbW+Pw4cN009k0Q9d6VWpoFMUmUOcb7bcHradFUTczji3L+qqTVPPwww/w4osnWFpaYm1tjU6nA862tt3K3m925onJFe0X7Tcv0X7zEe03H9F+8xHtNx/RfvMR7ffqcD3B2BjDZDJpRdE0Tdtt81FUjkQit8u1ykUkEok0SPxQmI7v45xr31MKiqKg3+9z8eJFut2k+cz0sbbsbFRzAP0G/K2b2KLyo+pVJvkxQDfVZKnGu/r9CxfO0+v1SNMUa+0ruieRSCQSiUQikcg3KlrrLcVNcdAwxlBVVftamqZTc5ZIJBK5HaKnaCQSuS5a66mA5VrX0mboNTqZVPR6Pbz3bGxsALCxMWZhoXft8Wb+9m/gxVwF4N30lnp5w2uUqrfzaJNimgvPJyOcrdDG4LUG76JHwJxE+81HtN98RPvNR7TffET7zUe033xE+81HtN8rQ+YgoaMGXDtniUQikVsliqKRSOSGKKXaWKJCG1fUQ7ebsLGxzqSsSLpdKmBhoYetHCa5sTO6b5REWduts7ZrHCrI8g5O1WmN5Gj1/xQ62Lzugn89uvXirF9QOEX7eTfzLS2fvOZzjRjsaVLLV833EvCgfJNuaWpcq8HXV5YmKTRxR0vnMZ0epfek1oKtNtPVSzGDwPKRmzM7oYj2uz2i/eYj2m8+ov3mI9pvPqL95iPabz6i/W7M7E61rd43xkz9rZTCWjv1eiQSidwKcft8JBK5KTIgCQdx7fZ5QCtL1k0ZYcib9xOjUb7W/RSgcMGPCJ61sKlQKDzaObTfFC6NB2/BoMBVaCq0SKKu/r4vLZpauHW+opZa6zNofHMOwG6ezzmHw2IpUbhaBK0cuHrbu0bVAUKbsmsL2ns0Bc6N6ve9AmXqH23q/fFagVJ4XV8RrWhqUVpRklKpDLwi1eaa2EcxFtLtEe03H9F+8xHtNx/RfvMR7Tcf0X7zEe03H9F+N0bssZVNJBu9EIqgoQNHJBKJ3Cqx54hEIvPhAeXw2mOVusYLc5rgNQ+42vOyrErq7sjgC4uhFicBlIbK1wMd5x1Qi6BGAxZMUju8p1phlMFiqaqizepuqwrvIdHgGyE31QaDJkE13qmgjUHrWsQt80L0zbrIzZb4qipJdAI4bCUxQWu/UvlLhmle4qV6UMrjAKsUVhmUhB9w08mrZpNZRW7MrL2i/W6PaL/5iPabj2i/+Yj2m49ov/mI9puPaL/5iAJyJBJ5NYmiaCQSedW47UGKBmxFmphaTHQaZVJUBYmHDespNVjl8BiUSnBW1bE8na93qjsAR1mVVGVFRkovycBXtV6b1tv88WB9BTiKfIyytfjqbAVO4z2UVe3cmXYSnMsxOJwtQYP1HvQClUuw1pJkt3etW306egrMR7TffET7zUe033xE+81HtN98RPvNR7TffET7zc9Wu9gikUjklRBjikYikbl5xQOSqk7Lnpc5SdrDemoPUAVVWdLNUvKypJ8a8B6lUpSBfGNIp98HFErDZDKh283AJ7jKgq7qY+DwTpEpQ55XZD2Nx9PJOuChnExIOz3KwpGmmjQB5+qt/tp4vM9J06S+PqUwOgXAWUtRVGRpduPrc64WbpvoqVPbgQKTzW4Fktcit0a033xE+81HtN98RPvNR7TffET7zUe033xE+0UikcjrTxRFI5HIfPhXuO3HORiNePTB+zly4QLOJyi1RJJqvvri09y1by/GQ6JSKAtINHnhSDJNZ6GPd44id3S6CWm3yyQf0TUDdAl0FVb52hVeG2wFnW5CSYG3BZnuQqVIs0WwkCa0IqWyDusdOtGgLIUdk5k+3gI6Ic8dOjGkmZlJsHQLpmrs5L1v4o163Mz2qbjyvcmtTAxmt59F+20S7Tcf0X7zEe03H9F+8xHtNx/RfvMR7Tcfr1QYjoJyJBJ5JURRNBKJzM2U2HfLX9Iw8WzvLHPmzDP0d++jQ72jPmed3K3TnyzXwUBdBgpMBiVgfIVSik43pag8pJpOZwDDEWQZHkNhHV1jsK7EJCmldygyEpNAWYLKam/REtIUoILcoboZRmVYHBaPNilgSYzB22awaqB0cNMd9FpT57BXdVhSXyd5sk32+TrWaBz8Xo/bnVREpon2m49ov/mI9puPaL/5iPabj2i/+Yj2m4+b2e9674ficiQSidwqMaZoJBKZC+83xb7bE0UBvQ1sD5IOFQX4koQxXYZcvXqW/YfeSrezj+29Xezo7eHli6vklHzkb30vPZ2RakUny/i1X/93OAfYVf7+R74LrTv0+7vQqst3fPvjrOUXcKrg/vsf4+XjV2uxssp57J3fy7lzI3AFP/rB72bboEPHGNJ0wK/91scYkVCR8G9++f9kQad0E8Xy8hL9wSHOXfK3JWe2CZgaW4m9wp+tXos/t/4T7RftF+33xv2J9ov2i/Z74/5E+0X7fa3t5dxWCV0jkUjk9omiaCQSmZtwoHLrXwIKMLrDpLJAglYO/AhDyejyCnc/8HbWNs5x9fIlDt95F1o7EhQf//jHGdurlHaVk6dO8d/+o1/k3FkL3YRe6vjkXzzBRn6VYjxh5fIlxuWQ1clVjEpZWtoO3lKVJWvrJf1eH7D85u/8FivFiLyyfOWvn+cf/cL/wPm1VSrgf/2l/4WrZ14it0OuXr3MnXe9FedvYSW6sYffQj6VlezZQPuR2yPabz6i/eYj2m8+ov3mI9pvPqL95iPabz6i/V45oYgM0X6RSGQ+oigaiUTmQunNQPFa113KLWujvgBXUGko0Yy8BZdAlbJ65gqXignnLeBhoCZkaUFFyWeefJqe2U6/u8xdBw8yHA5JEgPFmLIq+K7vfB8Leg/dXoe/92M/wo7BHrKsz2i0wY5dy/TSHoPlbZw5fbnOXu8df/2ZT7OQ9smSDvfffz/rKxtYpxjjWMgGdQInVaEShVYdXMHNY4qK8Nlsn69tc+0AbqvBXBzg3TrRfvMR7Tcf0X7zEe03H6+X/eRZprXGOdeOA5RSbygPrlj/5iPabz6i/V4ZWmu01jEOayQSeVWIomgkEnn96HVwzlI5jwWM6oI2UDgylbL3rjtZWKQJNDqiKoZ89pkn+cD3fIiLFy6zvraKdSV37t1PUZTUmZkMTz31ecbuAnmRs7K+xm/99m+QqhSv4PLFy4yrgsm44M47D+AcPP3pT/GhD/+nnL94nkmRM7qyyr0HD5Klhg4Z/+xf/DL77rqXNNnGQq/L8eePsbwEcdgaiUQikTcjSVKnJcjznG63i/ceYwxlWWKMeZ1LF4lEIpFIJHJrRFE0Eom8PiigspTOsjQY4HFUVPXrWcbHfuf3+aZHH6uzvucVvU6KdxZwfM+HPkRvcQndSXnqqc9y8vhLLPRSMIrSgPKQOFAGjh1/kcQrtPUsLy+T2xIUTMbr9DJPrwdj63n8u/8Gg117UAkc+fKXOX70r9B5jkHx4EOPcM89b+E/fv5TbFQ59x46wGiV284+fz22WuGOq963TrTffET7zUe033xE+83H62W/sizRWpNlWZtA0DmHMabdNfJGINa/+Yj2m49ov0gkEnn9eeOMWiKRyDcWCsgsY11RjEb00HRIqCr40R/42/zZX/wFv/APf46e+f/Ze7MnSY47z+/zc4+IPOrqrr7Q3ehuoAECIC6SQ5CcJTnDOXdnpbFZzWpNptVha9KDTKYXPehtVw+jP0KyNR1mY9q1lUw2Ws3sMTtDzg45vC/wAAh04+77PurKyozD/acHj8zKqsqqrKqsRgNs/7RFe2VEuEfELzwO/8bPfw6kjhXNUYFf/fSvcvbs00zNHKDZaPM//pN/wrNPnyLvdaHRZKVSvvTFXyW1h0iSFI/hP/1P/jPEKdZAr7cK3tGcmaHXu0PRK/ji3/49jpx4AkmmMGaGP/qf/jHPf/IpGkb44z/+3zl+6gx//C/+b158+VcoioLU5LQbRFfRSCQSiTySiAhlWaKq9Ho9kiQZiKIfp+7zkUgkEolEHm1E4+eoSCQyhn6csOH029/+Nr/25V8D4Nada+Ri+dnbV/jKFz/LtILBM/juIgC+nkyYFPAlGMFJQlFB5sFaoCogSyjEIEDqSjAFuYCSYbopWQqIB2tCsQLICgC9bpNGM8EJCJ5QpMOkKSIgVR5GoCfFFYrNJHiPVpAasAL4HE0spRcytWDAiUcxJB6KHmTNsF0Vj6+3o/3jI3isggfxFCR87bs/4bnnnme66mI0eL2qRK+ArdhpXK1ov9FE+01GtN9kRPtNxsO236jtb9yW955Op8Ps7CxlWdJut+l2ux+J7vMP234fd6L9JiPabzJ2Yj8R4ciRI6gq3/nOd/jyl788aKdEIpHIVoy6T0RP0Ugk8lBQgVwqVBSr0DJBEC17CmkGKkiZYynB+nqE+gaGNIiRHvACCr28woviyXCkNFoJCFig28lBDUmaYgjaqdoEDHhWMVkJQN6Dpg0aK1JCAqJKZiQIog4sBqtKUZRkLfbFUzS+EE9GtN9kRPtNRrTfZET7TcaHab+N21peXiZJEs6ePcvS0hIiwtLSEjMzM5Rl+aHt1yTE+jcZ0X6TEe23v0R7RiKRvRJF0Ugk8tAQ0wr+lVUFZUVPFZkSqip4UaZp8DjNc08jnYU8CV6fWqJZFVRPD81WgiAoCYplsXsfj0cUplstvFYgnrzr8CUggqdETQHGUXloZOBzBXUUUlIR1qNyQWBNIF/uIipkTQEJZUYikUgk8suGqm47LS0tceTIEYwxnD59mmvXrjE7O0un0yHLsoe9+5FIJBKJRCI7IoqikUhkMgRQg9HgRbnWaW7U7WXzPK+EruyJIUmEnqtIMhsESQCUNGuBQiMFcSBG8LggSprQhU9xlJUDDFOtKcCDgqvAGEPlChpNi7H9Ui0GQ1EVWBt685tMUFdisPjB/hrA431FY6oFdaw0z5ogKoDpd5kfYR+tlxkUqw5P8JTV2MMnEolEHkkEjwzCygwTnjuKGTwjBI/VtfX7z4/1zxG/YaqX12UNwroMtruWb3g/+ut7DaFyUDeYVB2qilfh4MGDVFUFQJZlHD58mF6vR7es8MbW5VaDba3tRz+0TCQSieyN2EU+EonsJ1EUjUQie8YTxMRWexaDJfUFKQRPz+FGG8OxNtfEwxRIxARR1BgsMGWTunRTr5FhpNZIBYwNAqQhDcPLSxA9DZZGkmIxJCRBpDRgs1BWYrO+eonU+YUWjWQqxBmtd03SDEtKShpmWAsYjAld8kP/eoOhv58e1CAbjg/AaThuRx0blZJUPL0ihyRFMZte7IY9cSLjifabjGi/yYj2m4xH1X6CR1yFuBLFoeLDcTvAC+qFUqHy4FxJKoqUBU0B50scrpYxQ/RujIJ4vCvxrkRq4dRjcGJxYsPzBk/qHalfi2ktYa2BeOkk5PHGYtMEX+U0jcdqKDdJG7z7wQWeeOJJEpvgFSqnPPHEac6ff5PmzEFyBVflpMZRFV1EBG8SvMlwZYWpe3I8bB7V+rdfRPtNRrTf1vRts9FD3XuPc+HjzPT09GBd732MJxqJRPZMMn6VSCQS2UzfO8UB7ek2lUIzSRCFJLVUTrF2+5cT2fCHbFq44bvNYL3R33PW8m/hpSrD664XMNeWmRH7sXmdwJC3jW7eBibYRwi98K1XXN4laWTkRUGCrnnRbHgJji93u/MEiPbbTLTfZET7TUa039YInlT7YbENHsXWDw+j4ASSJAk9HBoNVhbvMz87Q7dX4ESwzYwqr/DeIeoxRkiskKZhBPjKe7z49f6gGmTUShUlfLRDPcZ7whzBS4UXgxdBvMdL8Fn1vhYyTULuKoqyQgS0LDDqMGl4nn72c5/n3as3OHhglkYzRdTTarVYLSt6pafRaJBai6rHq3+gvSVi/ZuMaL/JiPabjL5N+oO79v+21mKModlsrgvTISIYE329IpHI3oiiaCQS2TMiaxpgu90mX+1gQtvq0XmhE2pBlE19533lkcSgQGrBOUez2URVcaqIeqTONGyv/gvxI2PDfSDabzKi/SYj2m8yHjX7iRq8cXgBT1I/QzyJAVGHCHR6FefeepNDc7OcPXOaTp7jjEWTJnkJWaNF6jxSdcEVVGWFMQa1KcamiCoWj6VEFFQEL4ZSmmgdhdtQYTAIiiKoGIwYECGxFrTE2hRVDxhUDHlecejoERxgE4U7H0CrBa2jTE3PQHGZhni6qzm+qmjOHMQkloY4molBK0NZldgk24+xCveFR63+7TfRfpMR7Teavh36XqLGGJIkIUkS2u32ljby3keBNBKJ7IooikYikT0x3PXNKyQWZmZmBqFA4/scJEl4KVvNK5IkodVsDr5upzb4m24007DHQHwp3j3RfpMR7TcZ0X6T8SjZTzUIkU5ANQSLEXyI3+mFzrUb/O5v/RbOK0sL9+hWjpOnTlKJoQK08rSMwZpZ+jG0ARAz5GnmQ+FhAUgI51J/uwzPIPUM+jRsWI5TrFSDj39OYfHKLV745DOUlWIl59qPvsrMzAwzX/xDLC1eev4Zbt++yeOnngAg9wZrQghwa0DV1fv20RMtHqX69yCI9puMaL+t2c57dmPIgWi7SCSyWz56bySRSORjRVVUJHXb64UXXhjM937oBYURAxD9UtAPRMrIA3ROcU5pNxIyC7/6uVdot4IguhXRQ2Ayov0mI9pvMqL9JuNRsZ8CiNSeogw9Q3xQD6lot1qE1YQD84c4dfoJ3r9wgYWlLhaYTgiCJQavCU4SVBJQE4TQQUiXFJU0LMNg1ZPg1xoAMviPOkfYnYGWahkE9JaUm3duI0AzUSjuU9x8i9XLr0HnBuRLpAa6nR7dbh58UX04RjEKWn6k4yU+KvXvQRHtNxnRfpvZKsbqKBF0uJt9JBKJ7IYoikYikYmwdk3hm5pqDTxEx8UTfRSwVgZ2cE4xtbdMP5rpdhaKL3WTEe03GdF+kxHtNxmPgv02jjk/QB3elZx7401EwQg456lcj6eePMXR2RYXzp8HVw28QEXAOcgrxSuIJMFjFINjeDx6AAfq154/OtQU0DUPUtX+c9zgKug3Gebn5rEKlCusvvsaWX6ftHODzk+/BdIBX3L2iSe5cuUaqz1HUvdJE/W1M6ridMuj/0jwKNS/B0m032RE+61no1g8yms02iwSiUxCFEUjkchEWCsURYUxQfgDqKrQ4Pnl9RAN6BbT8AoCuMqTWBkMXu8qj3cfXW+ZSCQSiTxYvA49J/sPD1HwJZUraDabg4+MmTWkVjHaQ1du8dwzZ7hz+y737q2Qd3uIQmagmYRA306gInSK7xM+X3r6sufgCSSwrjlQP7esGfxExeA93L59lzOnHsdQgXRYvv4OUq1ii2WW3vkB3Hobyg5iDCdPniTvdhFCiJ2q6ou4EuKWRiKRyBZs5/W503mRSCSyU+JbSSQS2TOqQQjNsuAKYq3gfYil+RHuIfehIcLAHhD+7v82Jr7ARSKRyKOI4LHisASx0kg/DvdaN9CZmRmuXbmFKFRVF4plKBYxjRLcCoePHCZNLQv37rB0/254uAAq6z1DDcOCKFB7ka6n33+hXq9+fjuniICtBwy8fPkyrYaBsgNL13EL12hllnYqJCvX6fzk6yA90JJ2q8mVK1dCyQppauuDNPhhUTYSiUQ2sLHLvKrivV83X1Vxzm3ZxT4SiUR2ShRFI5HInjHCwAOyP9k6xOajrPkNe8gOD4BpzNrv+FE7EolEHl0MHqHC+CAaDpCUJG1w+PBh3n33XYxAKsryrau8/vU/hwuvQ3UPqmVmplscnT/A7ME53jx3juFe6aJQ9XqIerTsAaAYCq29SLfRELQqoO4+7/paqsCBuZnQDd5UcP8qxcINrPeoKzmYOpYuvgHvvga+A+p5/rnnuHrpGpkJW0d14CH7oPF+6+1EASUS+WizcfR4EcEYs84jdNS8SCQS2QtRFI1EIpFIJBKJRD40asFO3YYwMwYVi0pClmWURU5RVGCEmZk25fJt3vv+1+h99y9g8QNw9xBbgC95/oVPcvvufc6ffw8DpALNZgJVjiQW8DjvQozS2hlUg06JV4YEVY/0ezcoYKBwcOvmLY4cnAUtoVghv/QubS0RLVFXkaTQ8D1unf8hrFwH30WrHrYf1bQqQRUVi/8QNMmNosowUUSJRCKRSCTSJ4qikUhkAvyGaWdsir35MUW2mCKRSCQS2Zb+Q1CHI38akARjEtI0ZX7+AN1uJyyamuLU0cP07l7h9tvf5/pX/xm88dfg7kNvAa0KDh05yLPPPcX7H1xiceEersghSfBFAUBiBHGOhgmiqakfWsZQ/1j/ZPa1eplYuHXzKgfmZ8Dn0Fvm7pUPaFCQUWFEURUamWH54uvw9g+hXCRtCI+fOMIbP/sJWFtvSD6UnhL97rbOOZxzg6630Us0EolEIpHIMFEUjUQikUgkEolEPjTMWlxPo/Q/KiogYjE2RdVx6Mg8Fy9dCYtLz5HHTzEzldF0K2Sdy7z19f+Xm3/5L2D5CuKXsGUH6yuePv04c9NT3Lx+A/CYLAld14scK5s/ZIbtCogNQUlr+h6VIS6oB63ArcLybcrVBUxVkAgkYljtVTQaDeZsj2tvfBcWLsHqXTCOkyePo3kOQJWXH8rHw37XWmst1tp13WyjMBqJRCKRSKRPFEUjkcg+sjuP0Y89Ww47H4lEIpHIVvSHP7Ih+KdseG4qpJllaqrFpWvXUZOBnYLpeZK0QbOR0PBdnjwg5Bdf5f1//b9x/zt/AvllxC8hkoM1nDhzmpuXL3Lt/XdAC0xq8FVVb0PxrsQ5xTH0COu7caoO/rxz9w4njh0GKqi69K5fJNWKxACuQo1QGkvlHQenDG7hEp03vgdpGHTpwMGDvHHuLVCh0UgJ/qIPhyiIRiKRSCQSGSaKopFIJBKJRCKRyIdK6CofCEKdDH1gMwZaU00a7TalWkjaMDPP1IHD5M6jVUXVXeR4WznCPZbO/Q3v/8t/Sv7zv4LiJrhFKFc59vhJTpx9ird+cY7OUgeTNVDvAcVYizEyiC2qsBYHxqx1c796+Qrzx46GeKKac+vqRcSXJNZQOI9XS9Zo0ev1EFdwsAk33/4xXHwdXA5JynMvvsyFi1dQ/+EJot77dQMuqWocmCUSiUQikcg6oigaiUQeAI+Yx2ifsR6jwS5aT5FIJBJ59FDA1VNfIuwPfDTAO0SEYydO8t6l6yAtSGeYO36GTqW4tEnSbIHrISs3OWHvcaTzNks//VNu/qv/GW68AcU98B6VFk+9/Arp3DxvvnUBMQm+LEE9IsE5dDiyqfp+d37F+ToUKB6o4P5tVhfvkgDiFZUUJwbBY8RTVCWNVJizq1z72Xeg6lHkBTZtUFYeI1AV5YM2MRAGWxoecKkfYzQSiUQikUikTxRFI5HIQ2G9n8YIEXWTwLjbAZ02DgI1apqQ4ZGVNqa72kf2kO4Xe93+pGlkf4j2j3zM0YeUTsjgEbUxjMqIj2Ph5/pnT0VfGDVo/8ExGOvIkTQaOKfMHzjElSvXcBUgDTh2BqYOo0mT1dUuVVUwPdcirTrM0GGuuIfcfo93/90/Z+FHfwmLF5HyHklVYj08++xZ7t1f5N79uxTd7mAHjfYfX7Ugqg5VpSgdh48cD7PVU17/gEa1TCs1lN6RpinWWnq9Lq1WC0yCy3tM0aO4/T4rb79KlpYIFU8/fZbz594iSdMRz/c+FUo5ZLf16Wbz9j82rl+m9aD3/RllXrC4eJ9bd25y/ea1ESeoPjfrNrDhXWHiurOP7x+RSCQSiUT2hWT8KpFIJLIVe/uuMtANlTqW2nADwaz3ltGQQXFI/WNt6Ie1EWbDoAprWbxWGPlwvvuI9Aeq2L7NpJuWCg9T1Ar702817j4dbkCPSrcvH8yEnShjZDjYS/3RaP9Hnj2d+U2xGO0+7Em/7IeQbozjOWq36mfL5uHSTZC2PKT98vpl9z+WKXgNYxd5PIa+SmeoKAFbZzN4kmBN6e+XogiN1gxZ3kMKh7VAaeCxJ6jmjtK9vsihrEHhDKu5oynNULxYpoySujssvf4XVJde5fAnfxU+8WvY6RNg2hw8OIdUDS5evET7IBycnwld9/HBe7Qeid5gOf/uu7z8wtNh2eodOlfPMVPeRa3FG4PXHCpPlmXkRYklwYohczkHvGPxzW8yfewoHHkRSQ4wNT1Lt+vJGgZjQMTjqgJrm3gFbzoIgsHiMZiB1dZpnIgHK2GfnSvRpIUjNGzE1W8I9Xm5ceMezYZy4NAsXsK5u3j5AiePnyaxpi60qE9W/TsBKOvtpYia0ed5ZMXZ8Lvez/VHADt5h+rHQI1d/iORSCQSeTBEUTQSiTw8tmqUDrxlwt+h7WFZL6x5nJPByLIQGg+qLnSZEzNChIThRojsk7P8Th2QNjdp+k09RqbaV4RHpn2b7B3BsyZs7DXdev9l23zD6+4R1eGBkjchO5R+trRwXb4oI1MzkOlH5x+X7rX8fr5QQwx9+WInqUdq8YO10a+3NO94X0C7DAAAIABJREFU2XM7+388GJZbPp6pqEFll+lOyhU7+K3qNiyHcXe8sSLOpKr6hAPm6OCj1DbHL7Wqice58OyxNsV7X3fNZi1GZm0udR5Jg41MvZu2/mBWOocxihGLDwomoJhBQE9AHCpQOYdXpWENRw/NsXJnien5FshB5o6dpbzxHmjYDwWcKEGsNRgqpo1nKnP07r/HzR/coXH9Dgc+9etw4inENkFSzpw9S89ZLl+5wZOPP0beWaHRblH2eqRJBklCmfdQD+Bg8TZ+8TqzpkcZ5GDA44dOtccGU5QVU6khX7nKnZ9/k8O/8wTkllOnjvP2W5f5xLOn6mM2WNukKiBp9J/LQRYdfqqIghnq5m8MIb+rEBOC0kh9z7T1srynXLt5g8dPPkaaOhClLAuStMn9+/c5/fiZ2uYE4bvWLb32Ze/+1llbr38z3jPD19DWqCoisu46Gr4nR5E08stO/xqIRCKRB00URSORyENi2EN0/a1IqBhSbkATQiPCACVIgapizdS6hrUgiCSgoX2z9io11ADRISGn3yZ9aGzfMDIT7ts4zUDGimLj8k+2/UlEEQXE7FT23KKMdV5jm1MZklVHpnU923O61/L7+VR2vd11dWrc+d3OurIu+Rgz6UeBj0Yqu0wRW5/+rcvt+xP311+/fDxjL+9JK8++NJbHHL+s2UEMSP3bGNBiFckETL8bfEJllMRm4MNTzdQfOagMYgyZpCAVRVmQpe0hb3tXP+fCtgVPaiU8GRvK4QPTvPfueT712U+BtDl86DQ3bYpWOZlJcXhUgiDqrcE5RSuP0YrpliUTx61Lr3Lj+nuc/MTLzLz4BZh+ApoHaSTCieNH6XSWWVpc4Ii1pI0pcMpqp8Pjx+dpmByqBfz1tykWbiImJ00MXsBLEGVVzOCkewEaTarKYX3ByvUPOHzpDTj9CigcPXaYWzducOyxx4LxKkgy0MIj6UxwwdWNp9gh4rGm/1HQkOddGk2DwVBUniSxGAVXVSws3qai4uSTRxF6uLKHdQkNOwM5NJIUEUdVeZIkwTuDYJFk+MlsGbyfSFWnBtQMeX9uxGxRt3f3ETAKQpFHmZ18lI1EIpH9IoqikUjkoTHcC239j9DNUNUjA2+U/vKU4MVDHfMsePuYuq+c4vFa4nxFapKhJktfxRlqmJiw9OH6eQUfvgeSykc3P6yJ03vxtOxXmVDe7u0+XCW2TPvbk9Epotsuf9ipEdl+P8fYeZwn7INmtKf3zhknmSsf7QFXxu9/LQ7tsX58tI/+4dG3u9b/+v6KXvzgb4fn0vsfMDc3x9VbV5k5eJDTpz+BFQtUGOMQcqAKzxwBNKVUB+pJ0wSlB1QIPUJf8DQIo+KBioocQXCppzHXY/H9a5A8D74Jjz1F0p6mWLhJ23isgpMwqRUqX9GwSRihvihIUuVwE7p6h8673+Xexbc4+Su/Q/LM55CkTSNpkDUSpk6c4L233mX+yGEOzh/m5qWbnD37BLhl6Nzh3qXzZAbSRkblKsDgMLih52p4FAtqUjxKQypUO1z80dc5c+IpcCkHDszy9jvvcOTYNCZJ69ZIjmTgVTG276XcL9EDZW0v6vMjNJqCEt4T0sRQVCWtJOPi1Q947Pg8jUYL1XuI64EIvZv3aT72ImjC7NQ0C0uLtFpTWBWMTVEF5zV06x98iGWwxYGALcGbdW3fRjFKBDVjlg8tNZuXR5E08qgQ63okEvkwiaJoJBJ5SIQGx0CkWufZuSZ8gsF7H8TP0GcY0UboKmcdKgUhYpvDk+OpSMSBVJQ4dMgjdaPIIn1Rgd2LcjpU4l7zB9HJI5iPZMqY/TPYPZe/sSbsXkzun9O9i6qTbT+mH440+iDZSsz4eLHX86dMegZ/Oew3Dr/h75KSXpVy5rnnMTQ4dPw0Brh18y73F25x9qnDJElJyV2S+k6pYmqPSgtk9BAsBkOOsFQ/CVsgweszPM+6eDzeCn6uIDm0RKe8zlTjScgO0Jg/Tm/pEi31oA7Ehudi/cxbXe0x28owmaUoVtFilam0gZCx2lnk2rf+Gc13vs/Rz/w2nHweoQ22wVPPPkPpKn7x9tss3LvL2SdOhfKrLr3Fe7QTS151SUVQBS9JOC4JYQAk9LVntahoNluUVQfTqzClh198F17+fSi6fOKZJ/jg+ps8fnwOZRUhdLz3Ijg8Qlm/JTRQoKBE8di6FnsgoU0FVFhSDrCa59y5scqZJ87UZ6yHVB249Cbnf/A3TB04zqkDh2D2BMcef4yLV6/xxOwhoP+hC4yVtd/rSAnDY+X174zR18DIT3BD7M5jdFPp3uN98G6NRB4VYuiISCTyIIlP1Egk8lAZ2TzQIQ8NAYzD4PG1p0Zo8nXxLFCwSEmPglVWOve5v3ib5ZW7lNUqSoUXD+LxG7riqPYbjw+Onb3EbS1bWJtuu/yj3r1o3IurnfDF1hjBCxhl1ymExuX25W/feJ30xXzc+dtY/n41BPrl7Hb763nwgti44w0D4Pi6K+vmVP32yye154NumO2s/D3GFJXxsulwTNGtZPG9f5YIqRfF6OjUYrZdPkm6lRw8bHNjzOAeMTw/z3M691u88tx/Tjs5Q4qllTQ5duQYR+fn6OY3+MZ3/oKpgwbNVknbiqYFpVtAjZDKNK4K9y+RLthaFHXTeFJUFGcqHB2MFarS4XLDSs/z8wsFn3/2JEnaZvrEUyxfPUdVLZOpwxGuaYti1TE91aDo5Tj1ZFlKMzW4qsR65WADZvwKq/fe4vK/v8XcU7/C7Ce/BIdOQtIitSmffOaZuoqVgIPrFyiW7jKdGkQTUBd8/2vB16rDKJj63IpNqdRjcTR8SZq1uXbuh5x48hWYPolgWc0X+NZbX2N6fpXplmFlZZlGa5qiKEgMiBrEp6hAkZSoOKyC9RZfpbiyyVTzJEV3ioWbni9/9jc4NHUAXA6+gnKB1R99jbsXXmOqt4gYhTQHyTHWcuv2Rc6cPkiOw9DCq8VoijV28JwIX9H69b4/DXuxbn99blpnXbk7R1WpqoqiKHDO4Vz09Y58fBn3fJuenq7jNpvB+h/1d95IJPLxJYqikUjkoSFj3m+cV8R6FE/wAu1QsUKXu6zqDa4svMqdxQvcuXuD1d4KSomYCmMVSRTn87XuwwMNJ3jtgCeZMCbluJe6nYmiW4sGIfvWy/sDTD2o/X/Q+e24CjAGVTeRKDpO9JxMNNw/9mM7o8uYTBQOBW9to/ED7exA9By77UlFvQm2/5Dzh+V7E0URj9H9EEUnyW9Cl3QdnQavwa2Xj0sTSfDUvzekoz4qySAuRkCdoqoYYwbnQkQopaSnM/zVX9/mv/gP/jEwT2+lpNmeQ5ImWXKU3/zKP6RghR+88VUuXH6VmaOLZNM3qGQRS0plBRUFKUBW6h2YBQ1dzpWKtCnBw1PAk5GnGQtX7/GZ5/4jEjsHJ56laH0f18nxWmBFMK7CaIXVCl9WpIlFbZscRcRjEo+vPGU3J/WOmaTAlwu4DzpcvHqOE899jvS5z0M6j0nm8GmTXt6l6Ze4f+1tMpOTiAGf0B9hSoeeooIPv9SQpSl51aNpDU0rFOUKWtxg5effZPpLfw/8DE8/8TRv/vj/RA/d487qBZK2o1gVGuks6uzgA6lSUWoJWmEVjM9IkxkMRzl//hy/8sm/zxdf+Tsk2oSyhO5duPEWt374F5ila6SrC7RmZ7nb6aD37iDtIyglJXfo8CoWQ8YpjMxjZBqPHYiWZlDP+/7xKaGfx9rSzWz0L969d+hwTFHvPUVRUJYlVVUF8XvC538k8lGm1+uRJAlpmg7qevQQjUQiD4ooikYikY8kKoAt8HRwrFBwl3vVBa7cfpur197n1vJ7SPsuhdwFlGQKsJ7KF0CFsTIYG8QLhAFGBDSIoqK+9jndu6izE1F04JW3h/zjqMZEBZx0/yddPp4JY0Ya3b6LvKx11N+YArgxouc4UXCj9/Gm/dunF3jdj7JG5B9X5HjZcPs1xu/zJJ64wQN829Ifsug98f1jTPn9IYD6621MkfEDeZltNrLtQC/iJ7Zv2EVFVUanmO2Xj0k9BkTxKiNT8aM/Wg3+1nB/6R+n9z5cNGmF5Mss+x4X7n6PJw79Ns32oeBR6QuSrCRcG1N86YXfo+Jl3ut8kzff/3NsSzk032C1WkLTEm87YFZCXfareCxqwn3dW0ulPdrtBqbdAAe3r/QQVlCZQuZPUmaHKbq3yBwYEfCKcaELu3iHWvAq5CTglAQlNY4sS7BU+HyVA+0GZXWfIu9w5Sf3mLr0Nkc/+1vIyRex+Qo2E+gs07l5mYapsMaglTDwCdVQH0Q9Bj/4TpL3ujRbDbQq8DiMWBqac+/dnzF9+hl44hXECL/zyn/IN97+X0gfW8ZPrZClDQxd1KeoCE4UFU9CVXuoNjAupexZegsVf/jlf0SDMzTwUHRg9Q7+9W9x5dx3maoWmaFHNpuxWqxiTUa5dJeMEktK6Rb5xfs/gnSRIwef49D0J2jyGClHUeYRmuvr9MBTdGNlH67UDK2z8ePB3uh7iJZliTEmDAw1pqdDJPJxJs/zgfgfPwBEIpEHTRRFI5HIw2VEV7Lgk5FTcYuK61wvf8L5D77D1dvnqMwqxhjKRg81JViHiOKMR8UhqUf6Q/7a0AixWEIDTmrvpbo7jvqRXegn6V48PG9U/vV5Jh1IZvsXxa0EjcH8MaLSTsqaLK/fdr2xosqEotLw9kft46QdtTbmn8SGI0X1MW3scaK8GeMnvVEU27z/+y+ab3f9rN+XhHEDJW23/dAVb/f5d3N9j1p3fZ7t7TtuW8rW64/taqhg1A8qxshj3fb8Bkl2uzq4Xf7+npkNYQ0UF76IiWJkdNiDnaf1c6AvgrK2XIwOxLuRtq3r/rAdkzS8MnvxpDMwfabkT77xf/A//Me/gagF3+Hqa9+i2V7l0KnHSbOT0DhIxnM8M3WaZ1/6fe7ru/zoJ/8W37hF+3hBV69j0gSbllSuwFiPSSDPK0QP0k5nEF+SIGRJj0OHDR/c/jGfPPI7QIPjn/gMt777Bk2bkHqhYROMBidOa/qxSRUkxWNx6jCak6PkJNhsGusANcyI0varVHff4NpffcDc2U8z9cIr0J7DvfZDstX7NLXESEolDoMJpkWD9yZ9YRTAkyUJ3pVgExwWX3pSHPOmw50ffZ3D82doHDhEw3yBqdWfgBhKvUBmMqxC0oTlbocyg3Y2jesIUrRJk5Pcu9nm9Pxv8MyzX6HJYTK1UC3CpddY/Olfsnr7PVqpIWsYfOmoypI2wpTvsnjjIkee+wyYJk+ePcPlpW/SmLrK3fI8164LB2ae4PD0pzjGlxBOAvMILZz6UCcB78Fu0/lDddS1sTthdPia7Ha7AANxKHYjjvyyY63FOUen0+HAgQPbf6SLRCKRCYmiaCQSeaiUZUWaJXj1iIGKHKVLj1vc6r7G25e/yaXbP6Qw17FTOY6cQg1p0qIofWh4iw4EDtW6RYKifU8KpR5xuf9C1W8QbxZFH4z4txU68TbHsW3ZsrdjHyUa7zZvYGtRdj/iR43fp60FcVg7vr2en1Ev8ft5rseVNG7/dxI8YrtzILsMf7CvMVH3RdDfnafVbvd/u/X7dWN7+z44T1XRoQ8CyprHn5FhHXHLdCBrDunKu91flb4oO5QCqhUoeClZv5H1qYzKPy7t53Pjr5/gTRu60KtqGMRIBI/ikgKZW0HnPK9e/DavnP67UOScPHWSv/k3/yvzb7Y5ffpl5o4/hxw8Q7MRBjF6zMzy2595DMwyb9z5G+5e/yHp1BTTBxxe7+PNEt52aTbbuMLgypIscVRVD5PmTM/N8d7FH/PEoU/TSo8yNX8Csmmc9jBewSlWDINRtGoPThGPVVuLlxUGh8NSSQrqMdL/bJiTuYLUd1k4/226V8+RJlOUnQVaxX1aSbC+mnTgaW/wsO4DYwjRIHWcU28SMAIJGKekvfuUPoFb70CSQfsYv/np/5I/eeM1Dj/zOHmxQGYLustLzByY5XZvgdVuwYw/RqYnuXWhwd956b/GcIYGB7FqYPku5S++za1z36a1eoHDLeg6C/UgTSqgWpJSkq8uQNmFxhyHDs7z3r1ljs4rOfeRXo/Sd7h85zrXyw84ffgLHEpfJOEoRg4ALRxB8PS65nHdry99MXTtUuiHihgKGzHua1bNuo9aURCKRCKRSOSBEUXRSCTyEHGkDTNoSPR0CSNLXOr8mPMXv8H1hZ/S1Wt4u0La9jjjKMowprwoGGmCJuCCoCqOuuXebxFSewaFGG2hUdFvWBhU3aauyet6we22kb/F/O3jiQ45y+620bMDYWg3Xa93uh9rx+k3zdtNl2DRrdffFz+YsTEpN9tv3XHouPMzZi9VN+3DfnSFH+QfM87G2K1MGNN1rH03sNGO/Q8Z23k0j/aQHC5nZ9fAdtvZKZv2RDYPwrPd+us8OXe5vZGenGMdqbcRZSVUnzDw0FDM3bpLvRoZG5M3sP2HhQfJTsITbPthZcxHoWFBSlURXfMc9cbTsytkh5S/+vn/xYtnPkezdRTKx3ju9Mvcv/BjFm//a3r23zJ36DTNZz4Dx5+GA8doJ6dR4PnDx3n58N/jln+Hb/34/6NKDceffIxOfomi6iIUlFWHZtOAdKmKVTRp8+6VV/m9V/4R4GH+KMn0QXrLi1jxGHWAQSSFWlRO1IEvEQ+WkoxVwFNIC1d7e5ZS1zcVjE/I1HOELtX991EcbQOpOEpNKcoUJxmCx1AFgV188DwWgsevBF9ij1Bq6HYuxmB8iXUd0p5y4Xt/xhN/eAyYwzLH4wc+z7VL32PmUMlytUKWWRZWlki1geazLC4d4rHWy/zBS/8AraZJkimocrj4M+7+9Jv0brzHrC3J0hZ5t4SkiUqCq+3gBLzxVIu3oHMP0qNM2Rk6izkp0yhdms0phBYd04Hqp7x363Xut5/n1MFfp8nfQnkMSKi/H4QQC8aui12hfd1T2XChT9aFPhKJRCKRyIMhiqKRSOQh4SldEWJjSU6XeySyxI8u/jmvvf9VfOMGXa7TmHJYa+hVOa4SskaLRBxFXpKRBi8V0dpTJQhZvu8FNVANQldKXSczrClKW4kmu5GMthUgtltvyP1KR3b33NZdi3EDmYCv46BtP9DMVsLwdscZBAe/p7zAIP7nplHBsWO6xZodC8LjCfYIXo9r9glds7e3Yziefst3RKoEWWBdC1nZPhLqWrox327zg9S65ejlfuj495LuZCCdUfbVdfXPb3l9jDt/CtvWj431SPfcDTt0tx5d/9bXi431aGfX4Xj7DtfHwfwxAyVttz0VHwbwEcWp1J5v4b7iVUA9rv69VWq2/KixsytvTdTeW/2bvH7upv4o3oGYuj5YRzNTivYqq63LfPX1f87vv/TfYlpTHPvsr9O9dI5pvc4cOdWN+9y/+S7l3OMcePpXyJ7+HDJ1iKnsEJiSU2aWf/j5p1jiEj+58DVuXbvP4089TqU9jLtHd/k+qj0Sa0haCZVZ5pa7xHF7GGm0mT7yOEsLl8Oo8LbEe48RwUsSRGw8iZYY9RhKjBYgSkIKYobOloAIagSrSiJK1iB83NEKvEGwISpNLXTCWrf5cOoN/Q704ZoJzwnvPQYhEUNihBYFWX6d7uvfpPXKYWzS5Asn/4D/54fnkYNKkixT9LoktGjzGIs3mnzlxf+KKZ7C6jFwFpZu0D3/fW6/+S0a+R0ONwWKLr5UpqdmWcmDh7AKeKPBUzRpsLJyGxbvwFyJJSOz85RVSWUbZAIJDWabCSULzEx5lu78jDcu3uLkoR5Hpj+H4SDQApLafmkQoetbq/pgn8nDQG/vaR6JRCKRSGR/sH/0R3/0Rw97JyKRyEef4dF3AS5dusSZM2f2XJ4iYCwFK5RcJ+d9vvb6P+XdW/+eXvIednoJ24YSpVcKzjUQaWFIUW+wAiI5anJUSlQqREqQClENo+Bq6AoaUlOna5PBIMP/dHfTuvwjljHY9tqEsn59NOzbnlKGjm+v6Rb7tcXU75YpobW7Yd74vMPr0J9qW/VT1b6H1/r5G9N1Zex5IogchLT/eydpX4QPvzenwnC5W6+3Xf695NtpOVKftzU7bJ/Khutlp/nW8m+cryPPR7/svrgwXL82rd+376jU1+fHy9p52EUqWASQEcsHI5Vvqhd9e++lPtXbq+uNYIfO1/D64bikf3z935j6uh6fan2EDO4n7Pr+Q30KN7jD7RjZZf3Zfbp+2lj/tP97i/uL79e/ut6DQX24L4kC3tFMGhgc75x/l8+8+Fs0ZQY0odHpsHj7PXAdEnVMZRZXLnD94husXH0LFq/RbJmwLVqIzNE0J3jywCu8cOo3yVenufzBMjPT8/VN3uC8Jc+bqB6kWm3w1OFPAymtfJFbF95myjpSLXHeIdbiAZUwwGAYFV6xVAgVIXSM1N6ewftXEAy+vrQ8pavwCs4ZKs2okilM2iShxFc9EIugGFzddT7UWpUUFQNi8KFLx2D7Bk8qgrFC5XqslAUzJ85Ae45Eppidn+XCrR+A6ZLpEVauzXKm/Xf5ytn/hjbPkTIPnRW48gsWv/endC69Sku6NBNldaVDI01pNpr0FhZJkhQnHmcdJA58TpIKeV4yc/QEHH0ajGepuEapHWymOBPCCiS0aDKDlZTpqQzsMrcXztGVa7QaLQx2aKCzcOwi9fVrhgTRcOOpJzM8c1f0er3BgF+xK33kUaPZDAOebder5NKlS5w+fTpeG5FIZEdsvFdEUTQSieyI/RZFoaRiBeUuV3uv8tUf/DF3ej+nTK6SzuYUpkO3yFFJSWyLNG0igKscaBniwhkP4kILRKAfFU3FoP2/sfW8NR2lfxtUI5s0lt1MyOj89Mtli7ysTYip58nmlPUpIkPLdah9PyLvTtJt92uMbdAt82+bl+HJrB3XIM9autX8kG4cZmavhFL6+7FWO2phVjY2ZOtUdOT5GdTFfUj3q/zhckKLPez/yOPacPz988kg/9brjy2PoTpi6n3om3xoWltPh46DdX+L6cty9bwx6abj31E+GTlfQr/ZIWFx1HFurk/r7bp5vcH+DY5LWPPk2z7/+Otl8/Wzbr9UNoQX2UnaP2FBTht5Mrea6kCmMkF9GpeuF4/WH59IEIJ1Q741B7z1+URM3XW+nqtC1c2ZaU+x1FmgkU7RWUp5+rGXEGmSHj5G9/J5MluSaYkrVmkmCS0DUi7RuXuNG+d+gbt5k+luCTPzQAuKhCSd51D7FC+d+gJpNsP7b1+l7GW0G0dAZ7F2lvfO3+BvffJvI5qBdSxeeIekXCClQNUhicGRoNjQm4LgFawS/DtFTKgLGPqdxqS+p3sJ9+Y0TfAImAaatqhsi7JSxK1iRUFCPksZbiciqFicpDgxeBcGPTTiCHFGFePDB0p1nkYGK51V7q6UHDj7AthZWuk05977IXOtoxR3D/EHL/93nJz+IqInkMrC6jLlL77NtR9/Fbt8kbR3n4b1NJKgRKpTMu/CJWVqD18BwZF4TyIWV0LWPoJ58mWccZD0+ODqm0wdLMB28DgySTFARobB02xYmrMVdxevcXflFtmUZUrmMGR13QfV/kCOG6rQ4I4m7LX7fLfbXSeKhjos22WJRH5piKJoJBLZbzbeK2L3+Ugk8lDwdCh4n7fuf4ufn/9rlv1FXLpIMi2sFD28VdJWG/VCWfXQskNqLM2mYLwnLytUUrxpDOk7tYeXH7rRidaxzta6u7o6g98g9O6WsfnGLR50v94boY2/t+7AOx2oZtLBivZnG6OxO4wpOdl+jDs/W2//oQ2gtUOM2Wn9W1tnPw9pUH93vO2NG9+9wLCuiDHb3tn1vR/nf7tjZMv7SD+2p47Lvx3DNtjtdTtUdXYyaNc6tJ9/bfv7fb2E4oZsM7x51U3zwu+1OSKC934woo6IDI5ZBKYb02jpmZltslz1+PZr/5Jfe+l3mUk+AXaKY09/lmuv3cG7+0wlFnEtpCjJkoKphiGvFrF33+LCldewb36No594icbjz8Jjz5LaeTBHeKp1nDNf+BI5t3n9+rc4f/knSFKSGM9SvsBcOg3Th5k7dpry/UuocRjrgv+mpAy8XsXja1GtlAZGFau+FkAtQR6uvUQJwl5Z5KFrvFVUhB4Wr46EjMwK3g2MNsBTi7H1BwzBha77VKEHgGSUmmKwNKqSeRVu37oO75+DM58ibR3mdz/133Pt0kVeeumLUDQhmYFyCe68yeLr3+HaG6/y+PwUSSpY28D1lqkKod2ep7Sebi8PIkpVYr0nE4togvWCFClNTejcWWTOexIyjkyf5t7tBWZO3sNwM4zwnrSY5iCeJi1msWR4yTlyrGCl9x7vXr2JPdxkrvkSjbreqNQCs5gQV3TC6tyPZbvx70gkEolEIvtL9BSNRCI7YqSn6OnaU3Tdy/+GPq/r/L4EqPCsUHGNn1z/M37+7r/jXvd90qkczbp0imVslmJsinPgXWh5pWnwOHFlgfMOaxOcJHWcwNANUdQCdd81qb2R6obxmmflmocjBK8p6h6ow2no8sfAs3RUOipfWC7b5hvOv912UN1BeVov313q65iYff+VbdPt1qs9NkfZZbwd+t5+gMj4/RhKQ54R3qp7mIR6ABmk9ioKv1FF6/MzPH9tuRuZb6vy9jsdVz5ae0kpm44DYLfOfcj6K3q9F+dep831p58akfr6CGn/elirX2ZH19nIeifQ94zbar3x17ffcf7h67x/XGvlbb/dUdeRDO5xsuYxPuL8bFvvxww0NI7htfciaMoWI0XtlzgaPDzXpo2ikm5YdyPGmLVBloaWqyoGQyoZpVPUgkkMjSzjnXc+4OWzv4FJZpDZKZauXST1C5iih68SGlmTLHVUvWWmEtB8iVaqWO1x98YF7l66gLm/QDMvIZsG08C4lCyZ4bGZ0zx/6nO0Zuf44O27nDz0IvOzx0ENZukeK9e0LPknAAAgAElEQVTfoSU5qVWc96g0wzIcKooTwYsgmgAW6roFoS6b+tntJQUEKwZbd30vnOLFkKYZiVGcc/RjXvcHWAqe/wYvNoRIMWBFES1RH9a3NgVpICjSWyFttVnNK27cXeDQpz+PMQ3a9jDH5p6B6hD4FizfY+nN73L1B/+K4vqbHJ/NIF8BdeAdrYYlsQmrvQKPkKYZZV5gLKg6DLYOHREGdbQmpesT2meeh6k2Anzv3NdpHVukzO6iiafyVfCmFsHTIKFBgwxDiSQLtBoZN68vYq2l0WgCFk8GpCGsTl/wFzeoaVrf9NZqUghjEHq4DF1PdcV06qk0BCbo5nlwfEUGXrkj67yGPTHowCs8xMdVwtBXtn4GCELYtzUBe/iBsHZ1aD1LBu92/W1v9TuE1bFalydr99n+Q0fr+VLnk6FydBCuQgihkNY2oUP7GPL4wcJBWI/+ukPPmeFtU18P/W0OXhPr+6Kv740ydCzhHVMG+z4IXyS+Xj60zXo7RvtnnHXL9+fu9mgRPUUjkch+Ez1FI5HIvjBozw71wgyxtXz/59AKHucVTBNHTsUFfnrjT/nxe39Gld3BzpTkEkaxTZNGiCXoIaEfc61u/yggSXit1Xpm0ErWYvxtRPv71V9nyEuyjrFnCGWvS10QLzbNX5f60KRR1qVSizembkZsXL4u9eHleuT62+RXEcSHBo3Uv03dtDU6PkUs4urGSl982ZAORDc/YrnxQ9sbfXwjy9u4nvR/67r12cno17pWy/b2IlzXi/qcokrfebevqeN18HtjagYxJ9d6g5t15a1ff9DJuL8evo7lx8jU1EJxKEM3Lae2Wf8YNqbD+XVD+eHw118wu7ah7kf+WiQQ2XR99Zvm/dQgG5aHpVtfn6NTQVENuuTY63NEunZ9m53n82v1f3A9qG5/fdfLR91Phm2/pdWH1xl5btZ72o5yRNt+BPs1UVVH3HzH1gfdvLz/AWZnbL/mbjzrRq3rvR8IqsPrBIFVyB2oScAoJq2Yat/i7vVV7vkrHDDTpHNHOfryF7n21+dopxmVyzGNLAhcqcVTkWZCoop1BSkWV9ykfP8bXP3gOzRmj3D47Avw5Aswd5QkmSWxh/jEzBnO/oO/j6eF0wwrCc1jT1Gks5TVMs3EIFWvri3hPmPVg3rwBqsangWiGCqMVvSDNAQpKMGJ4ERQtVgcDalIfI7XAocBk2HV1x8GwnO6XxuslgwezHg8Sd3121B5gBwjHqwHyWmllsXlmyy/+jfMfPYrYFp1QNcF9NI5rr35fcrb7zLj7tHOLFoUAIOBvgoXzk+ShCif3lVIUgtvxuJUEfFYCXfg0vUoiwVYvAlHDqMyw5HTn2ZROrjqDlPGkPiSSjqklLSt4ChoYJimyTQnWLY9qvkPuFEsstS5xYmpL5ExFcTIqiIxCbgqiKLGgiR4DJWrsKIkBihXWLi3wM2lks5qRW+1wzNPnUVcQekqVj00ZmbJ2i1ef/sdPv+pFylWO7TSJnlZYlMT3oN8EO0TYylWOzTTFBVwQogtqxVlXtLIWjhvyH2JEU/bhntLp8xpZFMYFz4cOO+xiQUtwx3WppRVTkJFYlKwCUVeoZQ0m03yXqg7aSY4XyEuDOKVSspiZ4XWfJtSK/KVgnZrmtKF8A6qDu9LUuNJjKHT7dGePsBqryS1NtjRCuBRIzi19PKKqZlp8l6X1CrqHRZLVXlaWUZZ5pAYMIoYQzdfJU0SEpOgRYJzJUkLSp9jSbBqSD04lHSqxVJvhRJPI0swZYVVg1YhLEmj1WS5s0LSSEnEYH0t9huhcBVps0GvchiTYBBSKigdlYJJEyr1lK6kmdjwsX841EJkLBs/TEXxMxKJ7CfRUzQSieyIjZ6ily9d4vSZU2seC/Xn8HrIgcGX/iLPUfFYK1T08NzhFzf/nNcu/CXd5CouWUJNFRrYdRlrA7noUEn9jdRxNQkvy8O/1vtJDU8bjyNMhjVBYavUiGyzfGNEuvWpiIwtf9P22G57Q2lf/BqsX3tEDf0el0ottEgtqG5Mt9++DBwFH+TxbbX+Rvbkqabbn79x6W7P76b1Zef1h23W28v+bcUkDY3d5jVD18//z957R1uW3fWdn98OJ9x7X6rQOQd1kIQ6SGrlDELRYhEsgVlYA4yGsYcZwQAe7GEMXrZnzDL2kMFiYMkgw2ARJEBGEhJKBKGApO5GrVZ3V6fq6kov3HDCTvPHuffVq+7Kr6qrm7nftc56VfeefXbe9+zv/v5+vxPPs7PbD0f+plMfj2cp36PzO0H/pyd//sTxcDobw3PSr8dRep5qvmdzLp8LnLAcAtrmoBQ+OKxOxHZCbha588uP87wbXgEU2IUF0uMPEUZrxFBjVWBcN2htpmNekVIXmM+QUMmRpZqMmlitcfixPQwfeABZWyPPBlAuocmwGDLJUAKgQLW4R+8mjQ8ivunG2fQA0SSPkk6VqEjo1AW665TFnUJUpe63NIkiimEWoAnp9IUqhSntKUTRdFrZ0KVh9gs8G9tp82Lzk62zvSNjTW5pmhaUIqZENZ6wVBawsADtkMOf/TPWHvgcsv/v6DUHGChHJhERs3lYcnT+IFt/82XL51NVdSSSiDjJKJcuQ11yNSPR3HPoAT721Q+xr97PsPEs7diNaxwpKkT10CpDUoaRkoIdlGoZVViGlWc4KpBsFwvmcjQ9lIdUN6wfOMC+R/fy0MN7WV3foA0R5zwb66sc3P84mdUs7tzNrp0XcdFFu7n0oosZ9HJ6C30Ggz6LKzuI2lDklp07d7F28ACDMseSEEm0PqC0wWhN9AEfWnauLOM31tGiqTB4DSpWWGOoW4stSqICrSNuMkIrRZ4XRJ/QKp+ekyVSdBAdNrNUVYOyFlGCc44UIM8sSmtSAquzjgBPiRA8MQSsMRCFot9nvd4gpcRifxHXOlwIGGPxIVAWGdEHovcYbQgRRHX9q1KgLHKqtqauWrLckllL4xyRgKjQva8ETZGXtM0YUR0N33an5mhj8C6Q5SXRJ2xm0TZBivSKBdqqodA5KSbWx2NMr8AWuiOvg2BRlL0ebeNovWdhcUCSSFWN0FqhUhd8rchzqrYB1c2KEDy4Fqs0M7/xLkVEFJkxxDA7MZ3jVDBTim7F1vV5rhSdY445Thdzpegcc8xxdiAzVeiMzOyUIEdMxzrYrA8CLRvAY9y79in+9p6PMgyPwcAd9chjBRA4cVABteU+TnAfx7nv5P4otxPU4EzSPtX5bQtJnfyeJybZ2v6n4Nf0VOv0TAg+cbplPPc+5I5VjtNpv6PLd77G7jMp7dnO76mYH+erjWZ4es7pRNWuolSnvLfaEsoc30SG4R7uO/Bxbt79RpAVVp71UvY8+hgXZ4roNuj3lkhK8M53j5JZDHjYtIwgURiNioGmeozVrx3iwH1fpFy+gIuvvxGueS5kO4ECrAXrWeqX1Gs5yTXTA6uOZNU4JHaETJr+bidRBBFm9hgz0W7CEGUWgAlky2/kzMRepte2Wk8UzkdChMIodunEwUP3s/q5ipWHv8Jw/TDtgcewboNeGFOaiBJDTIoGTUyyqW49XYh0/j9Hk4qlZMlkgetvejG/8tmfRqVIdnDIwwcf5BXPug6VDGnD4LRlsVghpD7DDUMzihwaZUz8Elovc2jU0pYP01cTlvNFFvM+KxddzsoFl4ESZp59UgKVVpi5tmhdwqqIqIjWoVPzokBpFLCQddu0L3/lbm689kq098QwRhtNWSxSO08KAaUhJsW+fXv50e/7x3zgw59kXfVAAoVu8C14WeC6593OB//wP7NjsWAwGIALNOMxoksmgNKWHIdEhzWKpp5gJUfpkkY0wTTYOCE2Y1S2xGg0hjDigl27GW04rM2hqGiTAw3eOXRmsUozHq/Ty3KsVjRNhVGGpg5Y3SMRKFVkOBmjygUCCaUjo2qEynvkxmGSQ5Rj7BuKwQJN1ZBlA8RDPRpiF4VJPWRhsJs0bmlrz47lFTbaIVXVYLOcteEGi6UBL4ybGqJGlEWJRrtAoUs2mlWMVhiV4VtHVR0kKwsQxaRaQ0licdBnMqkxeQ/VeuphQzkoGbZj+ssZ9bhGiQVlCNGBJAyaGCFFM/2ZPWJZNcccc8wxx/nFnBSdY445zggJpi92nYnczMD1yJcQImgNAQgMORj/lr+5+/2stw9gFx2t+GM/+xhk0Olu/k92b5rZE58inknEwKmSaeeTa+jKeGp9deT+s9f/5xNH6nKeC3IMnA1y+WzMlTNJ/8wj/s6srk/F+niitM8kQvecQSLGglIJM/3503mBVxU7Lm74xF+9j2e/5eXADrj8eSxefi/NQ39FETUiQt1MVWRM/f8Sp6Oh832piKgYsMGTibCYOVysqQ8d5ODqHuJdn2fH9bdjLrsOdu6E0eO0w0O04zHGJExuaf00wOC0yxOalAxBZl4nFV3gwYikjhwNojYJ0WNWO0V0R1ltixiNKGKCrNfHtzUozw4rNIf3MBw+hmtrduQaa2pE+06VHIUUE1FFRJmTeU94sg/Zo8Y+7H/8EZaqEfnCMpdxNReqmxmtPYqrGtb2Rr70SMVrXvgiLr3oGoaHx7hJyRUX3MCuhYuAfHoVJEqEHlBC0JBM538nua79BSQl8BFJbupLo/OBnilgbT+4CRjD6qHDUOxg5fJrSS5gspwH9+ylGo44tLrGUj9jsbSEBJOqwtoSayMiCZ+g6FlSO0IBv/wbv8lbvu1tZIfv5O477+KV3/wDoAv6/R65CbjxBKsMeX9A5RWJjEk1YWFZaEY1jbfkeY9JWyPBQVCoZLFlSVuvg19jadAjz3aweniDbKr+bK0GEWwtlFlGY4RJM2LJQmgqohlg85IUHTF5NtYPs2Oxj28rikzTiMKFiI/dwQBNhQoeXUDdBpYWd3F4OCQrcgKBvs47tbVSiFIcPrxGf7CDTHvWhxvkRhMJaGlZHBSkGopiQBsqskIR25a6alnavcKBjVWKfolrWpoUyY1hoAuSCpAJTZtI3rIxbLA9S5BATxlCcp3ZvBjWDx5mYWEBkYI2Cj62ZEZhlKZpHN67zl/xGc+eOeaYY445zjbmpOgcc8xxhpj5+9yqJOEoJ4Badb4/o9TAGp+7+wOs+7sploWR30Cp0/cNdDqb+pPdezLy8GRpTt+F4tGb+zOpy5mQCucKp6NkPB+k50n794TfnhynTj4/PfvnpIcGJ8/hpM85cfITK41PVgRRx75hO4cCZ5M0PB/z+6zOj+OkP5Jum+vnEz57upGjJ26fhNLTkHWpIx6VKVi+oOTxhx6ilQl37/kUN1/1Jog72HHLa9n74BcptKUNHhHQU5+bQkdeJlTnf5OOA1RpanSealIbO0VqUsTQEocNj312L/auZWx/gMUT1x5lxyBDRc1oPMTmfSIQ0CAWLxYvWUeKCugUpn5sVedfN7FJlkZRXQClJ2CmFj0b+raEQhmLn0wwKtDr9bBNQ4yBXmEgNEiKU9/HnXl2VGCVJmkNPpxSPscaL1o5EofBH0bqC7gwX+KXv/sXyTA4EpYMiycRcCS4SCGdF0oiFkU2PQ8OCI7OYmYMKYD30NaggWoE9UZHerYVTMYwGhObioNr6+Q6Mll/DG0V+zYa9K4rePbrvh0YoUyPdtxw911f5pIrryZf3MEYh85zQuswJkcStOOKZBOxzMB7MtWggVEDLgiXrCwSxhsglpAMo+Equ/KCIsH1N93MfWsHwSwi6gLuvfMLTLKDPProA7z65f+Qy6+8ij/58G9h2iEvefbreWx1jd/75Ae59flXU04e5Xfe+wHe+U9/Bigo8xFVqvmeH/5n/MQP/3Pe8qxbWV89xM996Hd5+WtfzPt+4Wd497v/d/67H/qX/G8/8X+QJ0+OY6GsufnGq1g96HAJJrEPpgeM+NEfezf/6vu/l5fd8QK+vO8wrYYUFvnagw+j+3D40AFefsc38tCjDzIhQmYhllx97fX86af+mCKD2256DvsfO9i5W1AKMRfzu+//f3npK6/h7752J299+T+gDbB0w5Xc+3f3gJS8+4d+hB/50XezUGS0+w7xojtu5+sH13AJsuxi7vraV+kvRdYP7+NbXvha9jz6KBtoJMuxMXDNtdfx+3/6SRYWFiglhxgJ4knSHiFE0xGf+XPMMcccc5xfzEnROeaY48wxe6nbZEPZJESR7o+jInGQr+z9Mx58/AuE/jpiNSk20yi3x9/snoww3S7pcNLqnUb+x8LJSYXTL9920p5PnGn9zlb/n0+caHyfCE/nOm3FmdZv69fnw13EM31+n8318UTpz1X7nml+TxeldVt7jO38c3YBdDx5ntHfAaWKfPLz7+eay2+jyJ4Fu65h59XPZeOBz1DqQK4T4iKSIiKeRCIS0WkWRE3Q0wqGmICA0RqlDcELdTNipzGktiXE9c43aDumbQNGabKsmCpQOULAJNOZ6m8x3d0a7A1mQb5mnx0JSPhEZWhHjJ45oZMERBRN7ciyDKsVvm27qPba0DQNRmkCYNT0kEEUJE1KEXy7rUMtnRxx4zHY/wBccQ1UmuV8x/QUd7EroGpAOzLxEFy3Y0oKnICrYTyEOAE3JFar1OPDuPGQUE/AN2ysr0JsiKEm+RrlGrQPFEGwAoPcsjFcZXGQUTvLIF/imttuh8VliApS5CMf+QjXXncjJs8BWFzaQVVvoMV0SlKtMVaBVUSVaJpxFzwLUEWPJgC+YqGwgKWNwuKgoBoNeeGtr+XAwREf+MTHec4tt3HH9bfxvJsu54t3fpw2WVwoCNGChp/8iX9Os7FGiWJtOEJ0yb/9qX/LL/38+/mmN7+dX/vP/4U87ON9//U3+ereNTJg0eRsULPcz7n7zi/zIz/+UySdo4oePkImCu89/SLjgfu+yvDgfm55wau5/6Dw07/yS7zjH76W9uDj3H7Hy9m77zAf/PAHuOE5t/CqO97A8264nk9/9a+4eGWJOBmyQ2s+8Cd/yLNufSF3PP+N3Hv/Xr5y913c/rzruO9rX0GcQxnDV/7uYV7z2u/lO7/rnfzFF3+TYqCJbWDsAz/+v/wIb/32t/Gq597Kz/6f/5K3vul1XH3Flbz+la/j4f3rfOhDf8itL3gxt9/yKm64/io++/XPcMnyIm1Vsax7vP9PPsDNtzyflz3/Jdz/9cfYe+AxrlnIGWQ5rplACGit0Bq89wjZNkbwHHPMMcccZxNzUnSOOeY4Q2zZECXDER+jbBKigYQwYW/9N3zuq3+Et2OCOJq2JitzQnv0c57sFzSdxFfolujHZ6A2OiW1ywmeq06yKTy5n9Mnl+CpNOM9H6TcmZbx3JDeJ7735M86Pb3Uk8p4GkrJY5blFHyynqw8Z7OPn0nm6x3UKczRE+UbTzvt0WU9PVLpyWUN59en6Cn4FD5R+6bjjN8nRrI/bpnP56FC0hRqgIgQbCS1LdFHRsMNVnYN2DdaZ5J9nc99/Y956Q2XI7ok/4aXcnDfvcTmYXppQk4OEjvTaiKdF8mZSxmF8wFjFDoraIOnDUAyiO5h+wqbGrxvcW2DiFDkFp00MSiUCJFAlI7wVERMdOh4JNL8jPhUW9axCOgEcdo3atrGHSE5/QvbIkRnsNZS11Vn6h8jVe3Iix4qLyEk2mmxvASEiE6JlAIqTMe9Pt35c2QcZylymRG4/y7YdRP0d0KYdD5/4hgOrYJbg8lhcFVHgg4P06yvUTUOoie2Nd6P8GEC4tCqK18IARc8vcUFXPCE4BAgVxabK6wTJERiNWGpv0ijMg47y3V3vAmuuAPSToIp+POPfpIrr7mZlcEiaEVuNMMDB8h7OWWZ46MnxoigMEoRU02RaWJyRKBpfSecHLVdvejWe23gve/9L9y1b4Pbb3sVz73mJgZulXd+6/P4pV/+PX7uF3+N733Xj5HUAmJ6/Pmn/4Jf/NXfpRcNg2wXuwcL7LnrEd77q59AyTL/1y/8NCxUqMrw3d/+doxRuI0DVO06AYetDvFfP/BnbKSd/PSv/DLf9R1vRaWKFBPlwg7WDz/OshUWtGFBRbAGmyV2hP38zgd/mzv3Tbjh9rdw462vYcm2/KO3vIh//4u/xq+95zf4wXe9i16W8OLw8TB7Hv46q0MPLHLdVddTCLjRGi+47XbufXxClBwJu7FGULkwHlXkdgf9kHPN1bcR2sR3fcsr+eX/8F4+/Nu/yaU338Y9+ze48gWv5qZbXoOqK97x5jv4j//p1/l/3vMefvBd/yNZltHICGknPLLnATY2PFFl9Acek49wLBGTpcQg0ROVI4k6lTh1c8wxxxxzPEWYk6JzzDHHmSGpI9aTMv3/JjGaiHgijsA+7rz/o9TyECoPSJHTujF122CkOOaL4bHImnNB4JzO47aT/5mk3S6J8XRXGc58Kp4OOfp0r9Op4ulUl3NRlqdT/U4Vz/T5/XRv86e6fc81JClIGU3t8dajswyDQitomoreskGllk9++f3ccsPbGOjLYfeVLF9zC4fuepxBHohed1Hikc7sehMdG2ht56MxxERUGWKmZvApEVxL9DU2E0qjCKGLxB1j114pJqJmGvW9g04RUkThu8BKxyC11VRFKlu+65SlCuTsmvp67xGRjlgOgSzLyKxlUk/wUYG2IIIkhcSIBowIWqmp2wI21bCnC50iyo04dP+X6DWWdrCDfaN9WKthkgjDIaVUpPE6OtQUqQtaVRhDoTTOtRSm85aupAt0lEIkCUQjpEIxnhygsBla284lgm8RL2RJIVpAKZzSHJzAlc9/BXLjiyEu4POCj336C/QXluktLLD7ot2sHTpIriO9HQtM6hZX1Z0ZdkpoY0kSaeuKBZ0ISToS1maEAErN+k1QCurJmKzskaTHyoWXUeQZi6XDuBEqQq/XZ21ckYxnXI34v3/+13n9G17HYGz52J//OTF49u87wHod6eUrjFxgSQWMr9iZK6rJkAKNzQSP55tf/zYqC7uf9Rre9O3/AOdrFizEZBgOG8reIoYxHB5h6dwP+OBQbtQR1brH0qXX40yJ6JYwOUwBZET6vR7JtQw9vO7N3wNWoL6YN7zhTVy4vMBDe+7kG1/yKto28Kcf/QNuvukOXnbLt/H46mPECCbrdS4FUqdMXipLwnADCywu9BlOWkiWXZdfQywK+lZIzQZ5BC2JojcgusDI17zxLW/G6wJCn9e/8Q1cdsXl2MLSbLRkSpPZDOcjrg0oMzebn2OOOeZ4OmG+Ks8xxxzbQpzFWIJN5U5HjbZ4DrBn+Dn2PP6XpHwdR0vrIESDMnm3eXvCxeajjm1Gerz7T3TP8e+VJ11HfKU++Xry/ad+1H+yspzrdMdOKye8UufGbfN68j0nxmzDe3yllyJFOe7VEe9Hrifds93+lxNfkbR5Hev77eDU+uck9z+hfU77OoU2O3G5Tn3sHGv8ROFJVyBtXsf6fut1Km207TY+IY6/NpxoHTlybW9+n1oeJ1rDTi/vM23XE6U/vfo+Eae+fh37nm0iKrTKUCojhEhMnpQCkhR5oQi9w9idh/nYZ98HagPMAv1bX4sZXEztLWOfiLbESU7tLeg+6BIfE6IhJE9SgiiLxkwDDXl0cmjt0dYQkxCjRyQR41TdOVtzxVC5gLK9zlepFlTqonirUHURxjND21SdElMBoSXTILFGJ7+pIk1TX6Nbr7MBrTXee4yCTCKpHVLi6GtHSUtGi8GjFYiaaohTOK2xM8PRv0URLy1WTZg8eieTez5D7/E7sY99nnLtS6yEe1lu97DLHGCpGJOVNaYXCNahpCHPEugAJoLSpKghWSRqVFDQQk7OQBWkUUsRNHmIFMlhYwVxjFc1w+RYvvpZZLe/FPQA8kXueeBBfKjYfelOFnb0iTZgehDShKYegnT9ncJUSqsMdduw1OuhgNpHHEBs0QC2xCUFKhDdhCwzRNdC8ux9ZA/rfoM6CQUXdgbdErDFELEHue/rX+CvP7eHf/NvfoMCTUaNCxMuvOIilvKC1rdkxW5GE41VDmREspqgLToaCjQf+KPf4pIrL+TAPXfxh7/3YTJb0DhI0WBtiaOlcRtQRBQBokFiTrQ9GgSC49DePWz4dcY0lHm/U/S0h7FUSCoQFB/85F9y9741vvXNL+HTH/pP/Id/9WN84hOf4lC7yKU3v4SbrrmKgWowKnX91RqU5IxTjdXg2sdJ9ToP3bufBAyjQfIcXGD1oftZi49zOK1SZAuoBN63ndI7ZuT0+cjH/pIHH32Et735xfy3P/lN/uVP/hyN60PwaCqCmpBUIEaFloLzvQV/Kt5Dt4Mn5vdU5TvHHHP8/xNzUnSOOeY4M8yiqiqO7C+nPkYTmkTAc4i77v8ErRzCloFAICTIshLXzjb1R+N0X3zO9ovSU5X/mb5cbqe+fx9fKv8+1ulU8VRuTs7Hc85F/ebz++mFZ3J9k8Sp+fsRX5yoqbWEtBQDz2B35Etf+1NGPNyZe8uAS258IY0sooo+LkTqJmCyAc4JzidUluNSJGwevnSHGAowMWJSg6YB2DSPF6b+SVNkZoKfRJHlfVoUtYukGKe29ApRhqgUMSmy/jJRFwQ0ogzOOaL3m8+cIYpsubbXdp2FyNH9p1JnIq+Tw8YGk2pscseJcr/NUE/SRWy3KtKjZpkxK7FiOY5YTGsM4jpFHGJTg04OwRNUJKpIlECU0B2OoabBqQwkAymDZJBksGTEOrLSX6Zen5ApixGYNBvYfsEIgx9cwK5XvAHUEqg+q8MJX7vrbq6+4jIWBj2yMkNrQ1ICRESlzu1B6gJOWWupmpoYE/V40n2eDwiAFo/ESNtE2qAgOAqrcM7xjre/nesvuYi7v/I3PLL3YVYnDb/x23+MIuP73vmPMapB6IJFvfuf/CCXX3QpSCSQQGdcctmlfPc7v4U2HOR//oEfYLks0SrnY5/4S/7Fv/53NGi8iwSEsr/Mz/zsL0Aa8y/e/T+wb99+AgqlYTxZxUrCWPJwmVAAACAASURBVEWMMHGAtYgIXvd569u+g6suu4D7Pvcp7r/rb6nrlt/6vT8Ggf/+Xd8LsQVbMsHQeg1JU403UEA/N9z4rOshBjAG01/gM3/xF+x57D4UnsxYgmtQOhBTRa+f8fX77+Pzd95DQPG6N7yFd7z97Vx88W7u/9u/4b67vkxVVbzv/X9EEsX3f/+7IASMVbQ4vO/G5HgyBKBXDKjHiTIryaymqsa0ocIYRQhue+N3jjnmmGOOs4q5+fwcc8xxhpiSogLgu92b0sQk082CY199N/c9+nnMsscnT+eJTKMRwgn2s0/c7B7fdHKmtjrZfRznvuP4tDvF/DdTpzMzhVVn6NPwSJozJ13Ojm/BU2vv4997dsm2p96v4nbPFY8efyk9tWbYp+IT8kg+x8hjmz5NTy3fE9TvNMp/9DOnzzvF8p/9cfP0yu+8pU3bW7+ThE3/oydNe4z7tuPTL0kkqo6Y1KlbyYJKSIpoiZASWW6pzYSlS2v++DPv5a0v/XHKwTLceAfp3rtxo/vJJCAJNIJLM4VrJMpMza1QqTOy1zEiOBQVJPAy+/4IMaroSNokEL1AnuGTAlsQVcC3LYLFi5BMj40mdObXMaCSQsdErhLl4hK+mmzOkSiyqQ49RW/cJ4UQN834I3QR7wmbUe91Ul0AKdKmj9OzBZUUakpkbo4NdKdSlE4L2/G2ikRGQlBRESXiVQAiSQwSBT3V0ypmCnaZ/rQp8IkQocz7hJBwIZCtLLB3UtMOruOq17wDeleCXiHWms989CM876brWMgMi2UPnWV0o9dC6vooJYNOBp88KQZiSvR6JVZgdHiEKpYIAO0Y5WtsfxldLAIelWpELAJ84a8/ynNvu4PXvfDlkGWUZpm77t/DwnJi/cF1aDNuvOZafvhd387AHGLfcD8+L4jk5HnOT/zkD3L9jbv5vh/6Ka4ofw/8BKzin/zYP6PVPSTPEDKGbcbrv+nV/K//0/fy7//jL/Cd3/mP+P0/+AN0XrFjxcBkA+89Xq8QBrthfYKPDcPWkJcr3P03H+eWW27jO1/1GjywuHgxX3xgH8UOwY+HbASH0Tnf+uqXQNlDxsKtN9/B9/3AuzGF8IP/9O387M//Khdcei2veuU3c/nuSzl48BGi20BR0Tct41jzjS//JtBdEK/3vOc9POfm52KV4gt/9WFe/rIX8R2veCMRWFq+lM8+8AjZboMfrTNyQ4wIr/+mV0LewzeRZz/3JXz/93wXu/rCZOhAa4QcJR5tA3XrMGQ8k7VJ5/tQao455pjjbELSfFWbY445ToIZWbP176c//Wle9rKXTIm5QIqCSEYEvEQq7uPP7vx33LP3w/R2eYb1KsrkiDaE4NBGbZp/nepG+mzfNyOlzvy5x96obW7atyyvxw7UdOI8TkY0nAkpery8zkf6k5GiJ33+cTbKZ3+cHBtq2ya42yv/2U572s/eBlHRPevMTGBnUNt8e5EzfMCpzu8Tpe3ShxOmPffz88T9d77Wh1NOd4zxdzp5bpeOSBKnZKUiCjgdiRLJQkeRBTFUI41fXeLQA4t815t+hiuKm5G2gS99kof/+nfYaRu0KnB1gzWGlBwuNlirCTM3DEmjE+gU0LSIVCQUrZQkzFHBkjq1ZSCIppaMoHI8isJocjfCuwrJ+oyTZrVV1EF37UZg16Cg0IGsnRDqDfKs0014yQiit5CiYZN83Q5mEey3kq06eTQBSZGEJojazF8SKAJmesCaMGesWFWpU912pdBEhCQBkYTgp0HAFBFDwhIxXZ4SScrRzZ0pKZo4ygfr5ntFFJQI7biiv7xA3dY4E6Fv2TvRXP+y70Td8ApQy4SQ87GPfJwrLruMpUHG7gt3oYo+UXc+YVdXD2OQrs2T7Z6fIkkldGmpxuvoVFNqRRzXqN4SI7OEaIUe7yc3OZVaJCqBuMpyaYhrHqUz0o5FHj50mKJYwUhE1YcYFBlNazAKcuOoxiMWFnezVkVCXtJMVrmgnOBdg9cXUDmDUopJ2zDRkV39RXYMHU3TsNHXtNQs+4o8W2B/2yMblGi3jvYjTHJkStBaMwmasV2BLMfGCdbXZJManSJZr896GxiGEjJD2WuJkzE77Q5GG0PUomLYtOB30S8NgcNktkXaFp2XHGwNij6DiWbQT6zxIHsf3sMbX/gWDk0cv/+pv+LG256LhAl9a7HOEJoG74f0MoOOmoBhPRmcjmQDiOMNLpYBk+EYlhZZrz0pFhRlSVYEmqYmuERhM4gO58doO3X9kzTnmxQ906Ccs33AU4WVlZWjDo2P9e9PfepTvOxlL3va+Z+eY445nn44lghlrhSdY445zhBxqhh5gtpNIDHhUH0/D+2/Cztw+BSmKpAu4qaEgNGamQHR2Vb6nbrS9KnJ/1ylPZ2X0mNGfz7F9OfrJfNk5Tt+UOrT6/+nG7bTL2dC1J0qzkTJeqJnnQzHrt9ZyX5b+Pszv7ehMj6H2M78PZ3xv5327ZSiHh1BZmrOBIgiKFBRgYPFXslqNaLYqfn4X7+P737lD6OlBzfcwsqDf83okS+zstADiWjxxBSwAsQ0jSA/yw/CVFUpZEQRvFiCZKgUp8czEU1ApRpFoFTCxLcYMUhyRD/BZoYaODSO7PM9Vi65mrZtWT24l9UDFQUV1+4cUBSJFJvN+qo0U2umTV+jcRtbCDU1zVcCTjQJQwK82M7n6UyhOiUtEwoEIpHE9lS+MFXWJkUSRZDOb7TqMtiMJ+W7/6Ij2BSn93f+OpOKXfCnqesE6bSZJKaK1xQRFbECqhdo3QYx69Foy9oErrr91agbX0zwOdrkfOYzf8nSriX6yz127FrGK0HrI29YXlmCCCppUhIUkQzB+4rgAsYYCrUMraNcKPFiiKHC6AJMgUcY9CyrG+tkecbq2oSBLgiSWD98gOWFAb51+KphIRvQ1hMyKyijWKtqbLnAaiU4F+nnDpsrJm2G0Qv4NqdQGT0dWRjAJBM2Ng5T2B4qz1AZaA82K9AIejJENWAkI8kCTnmy3NCMN8hthveRqq1opKW3MMDVjk4jXRFsZHlhkfGkoRm1DHrLjKoWZYRCHGIjqVCM2haHYrm/hN84QBFgoEsmjUMvCntXH6O/1KeqcoxZYbGApqrRMYCDyWSIIrK8uIQ0iwQibWpAOwYWau+oh4nFfIlqVCM2I2qwhZCJ0LbrHFpdo8hyBtkizjUEEqLL7kfsqMBqc8wxxxxznG/MSdE55pjjzCGdqZ+IAjUNbAEE1nlw391EGROo8G1LWfZoqs5M0GpD8C1K9FFKj2ce6XnmprGz1M9ks9qTk5bnlmzZbr+ea9Lpqaj/ifI4F+Xb2pbnuv7brd/JynAuDgXOBqH3TJnfW3EuD11OVL5T7d9zMRZTSlOfnx0p2Zk2q6mfSaHQhqaZsGNXn8loyP33fYo941dzbf8VkJYZPOcFrO69n2EbyLOc1teo5CkyS9M0KG3YqqdOQBCFSvmRo0jxUxNwgM68G+nM+INryVWGV0JMjiSJqDT7VlserTJe+i3vwD7rGzqx2sZBwoP38MVP/AkHx0MuXiqgDaipf1LoiFEhoqefzZSe20ZSBKVIyKbJPFMlqgKCisjWfM7QbcZRWQJeQ6f+VEiaRrkXpicvniOGAB0hKqnzIauIxNS1g0JND4ePDqAWBYwE2tCSZYKLQi2KAxPFBc96AflzXw9qByofcNff3Yl3FRdecQkLKwt4ZSiLsiNkp080CZIIScVpQC0hJsiyjMpPyLRhMvb0soLWNdR+QrG4wHC0zs7FHVSTCX60xkK/oG49g6Ud0FQkoCAjtJ5SF3iTSMljTY7EwGQyQeU5SRvqOqC1QeEJ3hOwCAUkRVtXlD3FxugQ0s9Z6uWkVqiDw/uE1YbxpEGnhpXlFaraoU1O4z0RYX1ckyeFn6o6e8aSSAzX19ExsTDosV6vok2G8xUpBoqioKoqSizKCL51OOcIdoTOStA9NsYVy+Ui9bjC5oGeheFkleULdlCPJ1x3zbP5wp13IdrgepraNZRlhioMgmdjYwOjSvr9PuNxhZIEVYO1OQtZQTtpEQRlhNY7mrYh6kBmFTvLZYL3+LrC+4guS8RoYuMQBKZ+YueYY4455jj/eOY6M5ljjjnOM7oNQAwC6CP+4WipeJwH934ZbEOQliAtKbluwxhNl3IWwOEYYb1T5KjruOHBpzjVoCane9/Zfu7ZSvtU53emaU+nDbeDp2s/nRynHz38eNHLn2qcanufjXzOWTCepE7pSlFIUZ783Tkq/zNlfj/VaY9131Mx94//UNP9pk1/ilRS6KAJqSRRkFkLvqJpRyzuEC6/IeODH/91RgzBWLjsJnZdeytr5NTa4qbKRGLCxFlQJT81mW+JEgmicGJJaAwNZRhjU4NJHsGjCEjy3RU8WlR3gIEiZiUHG+HRseKCG16EvemFkO0CvQIrl6Of8yIWLrmOtQbqIASZBhESQOIR8/YU0GdB6TYL5JSO4po7838TPSY1GBpscl2woy1BnxJqW8GegorUtqW2LSiHFlBYBEucKld1NNjYrbRJeaL2JAloHDaFJ7nvCGiCaAJ5Z3KfEiG1tKkl5YZxyikvvJmdz/82kKuJbcnG+pDH9jzAdVdeSr+XY7ICVZQ4OkJUx4gJnl6oKUND5muy2JDR4n1LSFP1rtaILlC6RBlLlmX4pqbXKxhOKmISEE812QAUo0mNJ9K0E4wxuIlHvKLIc1yo8RJog8bYBTKjqOsNylLTLy2tc7jUBX1CO5KuKJc0lfL0lheh9ZgmECeOTCx5UqggGDsgqR6TxoFVNLFBmUi/1AwKiy37UPTwJCaTDVLTMMgK+v0+k9Zj9TKKBVLKSNqQVCKlQD83JB9onKa/eCFFkVFN1lHBg084rTGDHC0tmgab56ytj+kVfZpqTLYomJ5HhYpMJSa+ZegdrhWKrE8vs9TjEdaUiOqRVEmKCk2C2JL1cxwR5wKLi8uY0jKsasIkkUZCjFAOStCRtp0QYoNS3VifY4455pjj6YG5UnSOOeY4cyRFip2WQaSLeesZUbOfx9e/RuyNsWWBFsNk0mLJUAKNc+SFIW7uq2YEQzzqf7NPUkqgmW6KFCqUSNIgAfDdhkUCarq7ikKn/ogakkEl1fmfk3b6UIWIPpLD1CzwiS+ps01XSl0wBTjabC9NnyEpTf3LzaLydn7gJMrUR1kgqc4PWhRQ0SBJbZY3KAgERPlpZNmu3N22CJia5qmpD6puo+pBeaJE9JSkUUmIkkDi1Cda6PJLAIIkMyVzNF0k29l90/rPfPQlvakAUjAta6emSZIIquk2RJs+sWbBOBJqqrh5Yi8KgkqdaWGY2SdON/FI54uvq7OgY5ffEdXNTK10NBmVhCNBP5LqFMt0fudmbZ0kEJWfjpt8+ky/6ZCyq5uZ5hNJ4onTQBpq6itORbtZz6TSkfFE6pRasxaUqelk1Ef1LxKmZYmbecIRBZjewgpESUfdN+u7WR03A7BI7A4WZuVIx1PDyZE222KSyjTIieC7z4/qs6kiKs589k2VUFv7WxI6dr73Zv05U3bNgqIkSZA6+kaiOVIeujrG2TidTiqJ3SwTwvTQw0zz7FpLVJim654dNn1KdmNTR7Vp4pqEzTGsg9oSnCdOx0M60j/JTJ8xa6NZBPHE0bxH59NPzwLDYED0Zrt0YzGQVAPip+2gUNFMTV67ugSZ5TMLkjOrxxHFmSRBjjr7mZnvHhk3s3RbCaKZWTIpocim/hojSYUnBas5nkvVs+km4VzgeKrN0y/z7P60ZQ484fPZ/5Ig2M17hG5t6Ya4QpJB063ZWmUATCYNhb2IZAu0t9RkhNZxzwP3cPvVLwOzTPmcl+D27WPiV1nUBiUO39YYrbve3VxrtvjgFAUpYmLn2zPQRfkWYQvJqDBGEUlE3xIQUAWHJg1NcQE3v/47QC+AKoEAbTd5i8XdrMdIaGrUbMqmbnwpOqXqbPx3LaS2/MZ0Y1JtzqMjaXnC/Wm63sTpGq6Tn6YP3dwhTX/XpPPbSuzmQ+JJZOhR+W3BbP4njvxmzOZMFDpz5qniPaVAIkxbmU61ukWjG7fMQ52Ymt13n2i6dUcBcboGIhCSRkwPMYr1WtH2d3Hti18Pg0sgWlQGH/r9D/GKF95KUWb0FxYRa0lA4yKZmf22pk6lmzqFqqhurS/yjLpt0EoIIWCyknE1wSqP2KnGOCWKoqQeTyjzjNY7kghKKUJymDwjBegVPUJwNG1NXlq89xhbEkIgtJ5+URL9NECQhizLQYS6nlDmPep2jIuBLBqWBovUozFZNujcSTiHMt1aqazQeo+EQEoBa4VmMsFay6RtyYseIXoW+j3EOSTBxnhElpcoyfAx4kJLVlqapmKhzKmrCaIMRdFjY1QTJLA8GNC2nsIYfPQ45+kbQ/R+Wt8+k0lN0e8RCbSxU/0aDEHAb/EXXtcTtMlIors5NvWH7eqGsswZtzUoTT/PGQ5HODwLCwvoCjAJL56UEq6tMHmGtQbXtoiab8HnmGOOOZ4umK/Ic8wxxxkjBjDWEpoWnXekgDDi7kc+jRoM8SbSekGlnFznCC2BCqzQBKb+2ISkumACMt3GdByJQiSRUiQZwccGYzw29vHjAtqcLE94GeNMjS1CZ5IkiRAD6BxNH9doYiP0CkVQgbzQuHEiBIM2FpdakIbcgs0yUvCE1BE7GsHFRHLgfKJni65s0XUvyNriQ4vGYzINRhFTwgeLxBxpBC0R0WNsITg8mcmJ0eDHkKsejXe0WUIVgrU1MTjiKEengpi6zbWxjuA9yWWQLBFLtIGYrVIOcsIwgtMIliQRT0O5lNPEDURHYhvJdA9fKySWhGBRCqKMUbkjGZmqFxIxRnrlDkbjBmMMyQMtSMgwsaAKQ2QpEFUgJ8f7LuRFUhHR4FqPag2WjCSKGD29fkEKgXo4AZPjs5w6tPQLSyCgtEdUwkWFDhY3TvR0DxUzJs0IvWDJMsN4zdHrLdC0kZgg6a6PJCSUMvjQbX6tciAOVKAVR74keAdNZcnNAimNcKkhxoghI4vd5k/1YOTWKRZVR3a2HhO7saYwJHG0ocGKRpTCZA7na2wvBy2MXYtISZENqNYaSjKsTrRMULmANp3vOicobfHK4duAbQxKBFREso4kt0YRqoAmwzUeEUOMFm1K2tZjrSammjANyoISnPcYYwih7UiipMlsj6aOKKVIynV1tiVBeUKssUYotKZtHYGyUxzF8ZRU0wgQNcSgCFWOiMHRUFjQKdGGFhYW8CGSAaFtyAqLw9GECUu9ZdxqxEZLTJrYSeFQeSKoCamgU5IHsNLHN47FUnB1oK4tuR10pAUOH4fYnibqSDLQeocxBq0UsQZVGTKTM4kVXkFUltgmlosF2nHVrVXK0UrA2IRCocmYTCJ5tkDwAasTKVaIbkkGlO1olLb19GxOrCI5htaD15pIQYwDclPimxHK1Ni+ULvD6IGmqWsKFkg+J3lDUkKDx5QarcA1FX2t0UqYtBVZllFveAqbI5KoXUNeZmgjuKpFm4yWSCR06jYxYApSit0hkYrgJ4hXpNaCynFSIVlCFd261rYtvbwguHhCYhRO3+x8u2b8pxf444lq3ZOnPUosmhSiEklc9zfGKcHZPcdowTlHYTN8A0b3CA3kWZ+qqlA2YW1OqnNS0ORZrwt8FCKiLTEJ43VHM47kaUBaz2gPB7721Xt5ztUvJi+WYde17Lr62Qzv+xwp1EhMKGs6P5LRdIcgxI63nYYESjh0OnJsFaZEuU6hO/KRvCNtnScrIsoHbFZyeAwPHfZ84zu/B/IVkJyUZGrKa0EU2WCFWI1YWCnJVWRS1xSLu5jUnpaEFoW1eRdgh879jc37NJMKqxMGjSQHMUzdw8yOUTpCPyAEMYjS+JimgaEciobNwwgUXixezBPI1tlBCpt9L2mmOJ2Z9KcuaBIKJRAwxKOCs3XvKTqCSrYjZWdEq7jpSVtCpkb8HbYSroqEJQC1QKYzdABcmAaJoqOotcFHjbV9hpNAJQtc+/K3wkVXdASuhv/2px/mpptuwPQHFIMBxuYo1ZHhmZ0dZClI0IoiiYB0VG0KoAwYpYmxe3tK0qJzCKl7d9J0KvcQGqxRtK47HJQY6PhWs7keMz0cM1YIvqOEQ/KgQGOJDiBg9MxCqCNrM5MTQkKLQRmDJJg0LVhLmwKkgNWde4cUuz4yarMpiT6hbEagcwWQoseIIvgWIRIiZHnZ9ULyKIFMBNqWUhmCi0TdHaY579BWoVEE12BEA4mUQHSGS5GkNAohBYdSipjApThtV9WptFO3OZ45chBriLM5mGZH1d0cdzFukptt25IZQ4Yhtg4vanOX7YLH6o6A9ik+LQjRk621xwtqtPXvibD1t+CJ7naUUoRwRG1+vOCFW/PeWt6n86HdHHPM8czE+V+V55hjjmco1NQECLS10LmiJ9KwOnwEL8PNCK4k2ylAVKcCSWI2JVACxK1Skyk9qtJ0fyJCmr5Uee8QH1hZuIyrL/wGMpXTxHUeG3+Zx9e/DjQoA1prQjDgV3jetXfQU0u0zQaPrH6J/Qce4oqLbuCCHVdR9lbYGG9w4NAD7Nt/L3op4EMgpm6jV00iO1eu4JLLbyQ3faKb8NCD91GWht0XXoY1K/hQ8/Cjn2dY78WHiqRyDLu46uJnc8HgUrwbcWh4D48cvAuvKkSBble49pJnc/HgCqISDrh93Lf/S0xGIwpZ4DlXvQbjduGdJinQtkZLwqQSocA7Ra1Wue/wJxlvHGaRi7nuimfTsyv42LBvtIdHD9+L9GwXLCMlfAMDdQmXXvQcMnaRtGP/8C72j75OSlXnASEFYkz/H3tvFmTJdZ/5/c6WmXerW/vWC3pf0NgJEABFUKREiQpt1j4ayXI4xjExHkdMOMKPjhhPxLzOw/h5JuyYsS1qQhSHY49NyVpGlESMCZAiCALE0gC60Qu6u6q7qrrqLrmdxQ8nq7q6AUIgQGq9X0dFV+XNvHnz5Mm8eb7z/b+PunIIobDWI2rDtFrh6Mr99JJlxn6ba+Wfc/nWa3hp8c7RbrdBKIY7Jd1slYfOPAVeMy52uHDlVYaDGygPc62TrKyeps6myf2IG2svMhxeRqcCaQRKOoJvsdA7zmr/BF0zz6Dc4PrwJdY31ji48DAL/fuw3iCkxvlYUpmgERhqF0kOSQmiRBrLreIqb1x/nqneHMeWnyYT8yCiki9rp7jCo+oM5xylKqiSDS5uPI8LnsTOcnDuFK2wjBIdhPYorQlOUZQDarfFYHyN9Y2rkNV0ZjqUlSffhiPLDzOnl1BCMnTrXN16k2FxE6EDJiQEJ/CF4fDiWRaS42iRsF2sc3XrDcbVFZxStN0Kh5ZO01I9ZEhiOaM2uCqgtcTZSN7ZMOTKtSscWrqPxLQBgZEK7yxaGYLTCKkJ1DjvCVrjqCn8JjujywxHbyG1AKWib50A4QMOiwsC7x0qdDg48yhT6TJOWqS0hGrI1vAal7YvknQUqTIUWLz3BBHiQDyHlr2Pg3P3k6a9qJhUns3RFdaKV6ndFsIIgmwCS7SmGldkcp6jh38IHebQWhH8kO38CpdvvkKV7jRksCG4QF1bdNVltfsgM+0DVMritMCqlLpwTMkE26pBK5wesDZ+hWG5RlU6eq15Tq4+RC9bAW+p620G4ytcu/kqolNgfY40EmM0tnJQtsjSYyz2lpmaX6bVmcXWUUFYlTlrt95gc/RaDLQZryOQ+LrDgZmzzLYO41AMwwaX1l7HmQEA3jt85dCyhR12OHPoKRLaOFFw6/YlNsdv4WqPtnOszJ9CpbPIBEaDy6xvvo0LLirDhCDYgHF9lmdP0Dcn8GhuV1e5tvUattxE6BpFwNrqbp/G74IPqxr9KKTqhx3wfphtg28m5dxupUAkhEQwuFyTySlGa57B7Zp2MosMhqs3N2m3ZylsycrKQWZ7B0BoRBkT4zMp0KrFzPwyB44epU0XD3SYRtLB046VB0FC2mLu9FmGF15AEXC1RWrZqM6jam2XyNsjAhsVvGtU1FEJGdvbE1X2QXhCMwmTtlvc2M65uiM49sgzmKXj0JoG7xFKEjmhFHCk3WmcB+ccdRDopM04LzFJBnWNxDMaDWmlBqlgXFnKssQrhQ0WJcAYha0tArnnm632SEa3K2AE9iXaBx8rKgQNyRtVovGow95x7x5jEKD8PsX79+iMEFWdEnXXdv6D8Or4Rk2qlKD2NcJDoiTKq0ax6nDCIkzCRuHx2SoHTz4Jqw9C6IJJ+LNn/5S5uRmmp6dpd3okaYZScUim7tqbjKrThhzd37+ttU2fVzRPUoRG3R5CfGaSzUSxkIIQ9J4q1tuAlPuv/92qg93WaZbd9fd3Wxaxew72lLn71LvxtaYCYnfhvevvrrurgH/Xudi3fdin5xa7tTR3fxaxp1betx8BhHB3xc+uonhX+XtPX7pLrf+u5fd89rsqid6tXv6oAWF/1fgwqfP32ihJKb/rvXqXQN3dbv//E0wwwQQ/SExI0QkmmODDo6nQatIJCDgqcjY215pytFjGGR+Adje6t7Q6IoZWxCfd3YfSEM3MwDeliyQ4q5meXuCRw5+lzzFKRry883+zcWsAehNcgSJQj1LOHPwkn1r5dTL6WLZ5dfr3eXbjDzi+8kkenPsUgnnK6ZLL3Rf4s5tfxNvLYBzBg3c9evogHzv+CxzLnkaRYblFfvP3yLKEp1Y+i2QFGDKV/CbffP1LyMThXMZi52E+cejX6bGAY8DF2T/mxtY6lSixZYtp8xBPHP+vWeE0DssNXmXtVk5wgvvmTvOp5f+BhMNIEjwWT46nRBAwxFLuiusM7XWurZ9nufcgTx38VVqs4ig4nz/LxsaI2q+B2kEbgXB9VqYf5YcO/ioZRwnkfCP7LTa2N7DBYXQghCqeUhtQKJQ2SD/DUudxHj34i3Q4RM2YF/MvcHNzTNDbaFPjeyjtVAAAIABJREFUncD4Pr0wy8dP/DSn2p/GIyim1tja/nfUOzsYbzi88MM8tvSz1MxRscOL/jd5Y1QQ7ADrhwSTo6zh2IHP8MjCT2KYoWKNFzZ+k/HWt/jYqV9gRTyEpYskQ2Ib3Y4hRoDsDio9nhzLNuu8yvqVAcdn7ueZlf8GxSpgYv+iIvQrWnQIeEpyci6yuXGDwXidpd6TfOLgr9JlFUGHAoemi6AFWAquUXKN19/5Yy7d+nN2ti6hhCALC5xZ/AQn9A8BCTlr/NHot6jK50EPUS6gak1PLPLo0k9ySHwGQZdbvEUx/G0823gkB6d/hEeXfo5pVqPXHXX0mSMO5ByKwIiCy9TrX+WxA5+lwwqGbkxXZoDAElCARqJp9FtUjIERF3tf4YVX/1ecWKdihFciEvdKAz5aR/iMaXWExw//Mks8AJimULzkBi9RvvVvGbg3QMZr3aPw3iODQNfTPHTfr3B85rMIpohGFDWj+fP88Vv/M5t2iNQS50uQDqUM9bDF6sLjPDb3T4DVRpd1mwGvMh7+NrfUC/hEoCqFqz0CS6ue4/6Dv8Bq72MIWlg0FYrQE7SICjqHpuQS37j5r7iwuU0rmeLY/Ke4v/9raFYQ5Dhusjn7HXZ2vkitLxPCOoIylrN7w6HVxzi58Kss8jASSDDUZgRIZJJS94a8sfOnvHr9Dwh8C2MkaX2Us4s/xQpPEpDkvM3Ozc+zUX+LpB2gHqFNRlV0OTz/Kc72f42MBTzbvJX8J4bv3MKHkinu58z8L9HiLALLMP06Xx/8DrfrCwS1gxAO6Xv0zVkenf17tDmHR3CTb7C9MaRwYzAlKtHY2u+F8/xF2B2TvnsQ+xd74n0YcvQvN6xKInxGCDVCVUTiwyNdh51bM5x74Oc5dOgJEuZxkY4jQxIIVGg0KTrSeYi9qzMWfCsMoKiJ6eagG5WiB+eAHMoNsENkPcbogDYKnRicc3jfTBTce4zIvfT5qKCMx+yEatYvIylkUkZVjQiOrRLKzgpnfvhnYGox2j6InOHNdboLB3EelJRk/Xlq3aaQmkpAr9XCD3dwdY4JjlQ4HHW8g9YlQmoqJUCnVCNLEWqUB2ebCaQ9EsqTNFYjLggcEi8y9ryRhWyS2/2eZYAKd0jgeNy6WSe2SLRraUr5RWOBsq+d9rS0+9Vne5TmR4NsCDLrK7z0WKGj16XweF1QYanIGGZztI8+hnnqvwDXBZNy/vx5RnnJwYOH6ff7tFpRoX/XOX4fgn/3Ne/9XSTS7t+7pNPuMmBv+R27gL/9RNNdoZZ/B473+42P2n67pPt+knP3x3t/Dyk/wQQTTPBXiwkpOsEEE3w0iLt/HbptRuMdyHaVN/EnNGZgQYgmdXMXjUKh8RYMjYokhNCQrRJnPUJKjGrhRQsje7RZQnCAlAIt5snzQNZT+OCRQqNCRivMk7CMZIqMLilTDDYL1taHnJvr0GKJFMOxfsqbM6/yxu2LqMQijGK0XTKdLXMk+zgpJwFBwYjRwDMcjJAn+yQcAEqOzD7FC/VX8Oo240GO1FP0OIJmFsUOmVqiLjWqnVDlioXpcyzwMIoFBENqXmVrcweCoJ8eosUxlFvCWjCppWALSdIMDn30MENQlzVVIZCtKVocQnMAQYkJr1EW4BNwwRKUwOY1NmuRsUrCCpYhc90jBGtQiUFicV6ghCB4h5KCMh+hqg4hadPiAIIVFCN0vYjN26jeCKTDjwPjHc/Dxz/D/e2fQnMIjydgqIuUykLwAeoeCQfRrKC5jXHTVCVknQypKpwsqCuPZhHFIWAaQwq2Q1UKEtEBUgQZkjYajSJFk2KdRytPwOEp8YDGo+ki6zZZmCVhCckq3hksFVKNkM26TWwCgg5aZCSyT0cepctJBLMoMgwFEkMgISDoME2Hgzx6YJmp7grfeOO38YzoJTMkbhatDxFokZBRDTtUXiG1i0pKnxIKTSsso8URBF06VIiyjbM1zgra/SWmOIFmvnG4GyAokNiGlNRIPAkpxqR0mMbQB7oI5B45Cp1m8sKjKPGUOBqFTNnB5oK0nVArSyU9wUtq71ECcBJnQag2s5xEcxRCinMepQMrtDg8/wIvv32JQg1QRiCViuXihWRKH+DEzGdIuZ+aWNbrQ0VHeKZbB9jcfI2gBYQ60rchRfo+hxefQnMUySwKcHToYpjpfIdrGy8jgicVbZSsIXik0/TTwxhOAFlzZylxjAmURMc/Q0KHVBlSnSGrPstTD5JxBMUCnhLNFNMoMvUNtocXUV2PlgZbCiQZywun6HOCij5TKKDE4PAoRFggFYucmmrhpeXPL75JXYzQlSb1cyRytSGoc0RucKrCujEaSZUntNUJTiz+BG0eALrATYSdYzz2SOmonaHNIQzHCJQYrlIVChQoFWs7Za2weZeMowiOIYE2t/Blh5AofO2RKJy1KH3HNfGD4F7C8XtJd38vsvKDEpgfllj9Xkrx93tMhxDwTnHi8GMcTB9DcwLFMi0U+BIhR+BytGhFE0lnkUqwN/NniWXP3oEIJDJ6gFJtQzmCfAD1uLHouE15/pu0pEW4mJ4NUJQ1OtPxe/EeVZtvgpPuKPKi92LA4EWT2h589EYUhp1Ccj3XPP5zPw+LR0EYfJnjNt7mT//oj/nJ3/jvqIMEF2hPzSCSDmNb0U4VpXVoJdB4Em3IiwqpMoQPCBftGurxDjpt00oVRkhUsFjbTNwE0YQqxi92IUIsXw4gqfeOwYvolRoJzjvexHuqvSDxkrtK4eOxRxLVvQ+5L/aRoN8PQhQaJaK1scxaRCdk6yB6WgSsEIww+KkVlp/+MTBT4DTDzS3On3+N+x9+kKl273smRO9d516Scz/xuVuivFumLKW8i4jaJUz/puLDWntMEPGX1X67/XM/MX+v4nT/Pf6jWLBMMMEEE3xYTEjRCSaY4EMj+Dj2w9WgPYKa29vrUXUjHYEaGnoqIpKcYTcQabccrlGJCiCGBEVfLW8DyggImuB9DLBwLUKVIOlgSQhNKaGVNRiofI1GIKWGYFAYpE9QMseHEm9yrmye50r1FqeSQyR0UCxw8tA5Luz8R5wYII0BYThx6DQ9ZhC08Yy5uvkSt4vv4INlhzdYYIngU2bkKZZmHuZasUZqLNoZElpopiipsKXHWotRBi06HFo4F1VzAaQYcm3zBbxcI0ssUkU/MzzotCbnKlfzP4dWDsQ4F2ktlbzF0G+gWylCJoAhkMWwCBnQicSmkooARoAJCLU7IKoRVOBD08aAtwRXo7SM6lQvSYxGeIsxDkUJRBVuKlukqk3hAjJYMpkw0z3Ao/f9BCnHwLYQuoyelEJh0gRlQQmPwWOtQeoWIggcFUFWOFHgcFgf/RIrPBoFGFzQqCSwNnwN0a0JpLRYwNqUeX0MMEjlseww5DqCEQkVQ7bYzM+jWyMCBSUlHRxSVVSsc7n4Fq0smqbqRll4q7zIuN5mNC4IrejT6n1AyxLPJbbcO0gpaYtFJMeAHoYzHOkb1pbOc/n6N6iKGhk0njaeFtBCyBZK9UHnBDUGGfBWIWVGhUNjURRInZMGhwsS6UYoxkABBMZcYFBfQamysZrTFNym5CJD+R0ujFJmOkdpMUvCNMNaM2MOR2sBW6PMbW4Xb5BkYwIFAypqvYlMNS4oqmqM14JEp6igolefFKAMme6QMAN1p1FzB6x1SN3mvv6DvC2/TskYqWKJPjalI5c5uvhxMhaRpJQWjAYZEqQwtHUXXwkwMTk5eIEt2/TMSRbTB/dp72pCCCgxz5Glxzl/6/cQckhtm8RtU1PlQ7woIOS4oKnEkFxcoWYdR04FVEDOdW7X56ntkNXux1gVZ0hoiJMgCaKD5yCHlz/GxjtfRQgHLsPmoGSPHtM4dqgZsVm+TVls0ul0mNJH6YhpKpuh9ALHu09wuff/sr1zgbaWpDI0113U6ZrUkWqovUX6PqJe5fThn2OGJ5DM4LBIQKsErVpoLdFAikVS4ampyamxoKNPXfCQiATnNCWQonDN5EQgIaiUgMIHCULHROr3oUXfT6n23ZZ9UILzo2z7QUnZv2gQL5pQLUH0EBbNpJz3HmEdL3zzeZ743C8imykpYQEF1fY1EjGE4RDKMYQSbAWFhXEOxZDgcvJqm9rXOKtwpUeUkCqJ8mNGZc5OLckyTb11g/lWJOx0kiClpNtNKWxoCE5A+D3lI8T+2ugt9wIIVXDcFSRUl+jOAm9cHDJ3/6eYPvcJUB2wDqkdz/7+l3jjxZfh1/8RUsloHtzpoBJDWQ6Z7fZw+TYJFm0MW7llYywpSZCuZKUj6WeSXqrxvkT5SMAFJMZET1BCiBOhwTfKdokVCUJ4El8hCFihCELH15vQthB8nAwRoTn+eNyyKb+HfRUlsEcU34FHhfB9U4beCwkEC4nUCK/wQYNIAIe3FicVfuogJ575acimQIGvNnn2+d/nzNlztIyi3c5IkuRd7/3d+vJ7lS6/lwfjLhE6GAxwzmGtvUsxuktS/U1X6n0Um40JfvDtd2/fTNOUdrtNkiR3KZzf773/uof+TTDBBH97MCFFJ5hggg8JHw3saR5cGu3a9s4mUgViMvxugvPuQEY0G9xJ1N2P+EDUzCoTjfW1MNEj1MawnFBLvDMIDJoMT4UxgiRRBBnwdQxzkB6CA4FEywSPwAZLezphUK3z8htf4+y5TwACRZf7Fh5gef4Elwc38V4w213m9IEHm/04LCMuXvkaA/cmxijeXv8GK4tPIEQXyzxLU+e4ePMPMNogbIx6UEhSMjKdkaoMW2i6Zo6VmcNoNIgSzw5vXn4ekts4mbI93CY0UhnnB7x5/Rt85fX/hSpZx3pDZhJ0sFhG5MkWQk5Tu4q6KSUXCIK3eFfi6pKaGiMUd9LZRfPZwNV5HFTvJbHH8yBE034y4G0dS5txBIo4GHQeV3p0ohGhjazmeOrRn2GKYyjXghCLRwUBgsO6Am/BuxKBwwRHwNJKNcYIwOJcHZVBSmGMQRNjcDxggyN3A775yh+h1bMUdUXi55jWD/CpR36B+aQPOEas8Sff+B3Wbr+CZYtsylDaAS4MSFoZhowAlOEWL739Fb529XfIpsfY4RARJFk2RS1yrN6h1e7RjM9JZAsY8vat53n+pf+LYGpmOkd5+oF/wKx5EEmHlCUOrJzl6vVXKfKaNMmQJEAMkRBCELzH1jXBVwRbIRyUaDwS2/xzrsI5gfeyOS+WgKVmxIW1r/OdC/8Jx22crKOySo6Q6TZ5MWbrjXUSPQOVph62OTz7cR4/99N0xSzSCHb8Zb764hcZ2jcZ+luodheSisLepq0ERiegBdg4kA7WIaUh1IqgBAHdVAZbEDFUxZGxwCmWp85ydfAOnjF1XaJ9Gz+e5cDsw/gQ6W2tYv/UshHTAcHJ6HuHRLgKrGKhf5oWywQckpLaDjA6kiaz5hC9ZImdah0fSoTxKBWQGpyy8U2FQOF49uV/z6B6FRl2cK7ES4XuWXbsm2gxw/zU/WjmcL5GyxG7JzwwxVL/LOm1HqPCk7U1sp3gasubt1/EVbe4eXMDay9DGCF9mwMzH+fpo2fQepqagCOjZfpsunjlWG+JJsySkhh4pQQEkVEN+pxe+TTHu59AsYBqWrYmlhm6IMDH68g1hL/DkqFI0xQnNbWN6jtEXGZI2J16CoDQUcHrZIJDIo0huPp97/B/XUvfPwqx+m7EgCqx52kdJ+18sKgk519/6V/wX/3sPyVTaUxrrx3jQcVzf/b7TA/X6fgdgqrAFSS1oKUUaXCU5Ta6I8irUZwAyHrIKoYS1lQYrenJFoxhdkrjyxEhOIQSjMYFyiQIFW0+3uu7EgIqWCQeJ3S8vzcEYACC0NQO3rk5oOoe4OEf/cWoVgwCRMngta9z7eX/zHK7hx/fRnYXYhCO1iRpG1dsEOqSXmKoy4JhDjdyzYFzn2QgulSjba5feoGdfIvlmS66IR5rB9ZkCN2JanIBCVW0/AiSZhoDKcReSBKNSjeIu5Ps7ybsYyiYJ5KliH0p8PvI0D2PUsALhwq7pPG+lhPfB5o0SLQ0KBS2DiAFUnsq7ynrjKo9w5FHfgyWjgMCR84Xf/fzPHjuIZSRzMzMYnTynmE2H/gj7OvzSqm7CFGA48ePv+fEgff+7wTZ9L1M6kzwbnzU9rtXlbzbN/M8J89zsizb28/ER3SCCSb4q8aEFJ1gggk+PBrLT2E0gQqw5MUOXlhcqBpiFHYTZQkx1CGIAEHsJesGwV1lc5EYdQgRGoVDpE0ixypRIonvR4FjSJXfJtgCV1hUMGiRgU9Q3jdqVUdFAVKgDAQ34PLaS1w69G2OT32C4GfpyKMcW36Gd269QzUesnz4LPOcRIcpEDnb7jxrg5fQvZsIKbl262VYHCHFEp4u9y09zKvvLDPKb5J1PYox3g9QskJYj64TqiLjwOFjdEkRjAiUXC1fZ2N8BTol3mqC0jhAKqK6Ua0xEm8g2ptARq0MpXU4X+JMQNdtgrLohkAKlBgF0gcSmSBlG+0lgRThNU0MQ1SDypjC7UKNFCCVIXiJlAorIn0awygMAjAoPBVSBIQXUCakyTwH+k9zOP0RAt07fSOMUU3Kd6gqUKoZ+1owOYId8tEmtsxRypIkBicFNmiqMio740+NSsC0PU5tYHHUuqQqd0jCIiqRWByWkpox21zB96+QdMaULlDVAeFTxlZSk0RHW+GokjVG5gIu20ZSohGMhMB6hxSaYCVS1UBNvavKao2o0mtYtU0x3uTbry3yww/OI1gBPDN6FWNmcMWI2luCrBAoPDmCEkWOFA6lUjQdLIa6oTKiPliDSrFlBxkMVS2bMlmBxGOTbYbyCiodYtUYgUJoSxF20NOGvL7O2K9jMo+rewzFEkIU1JRUjBjKa2y4V5DdNXQ6pOAdgnRIPabyYS9dWgWPVqCUQaqMCkNQkoocoUdIxmyPt2ins0glkKyy0n2MKxvP4swthPQoDKuzDzHPmSYFeEhebdBOOgh6OApcsAhFVHVTIEJBqgSHl08h6KAQbBc3GG6vc3DpCAJFSo/Di6d45foFaHm8cdRCI7Vh5Gq6skYQKMkp0xuM/FukpsJSILQix2JVSs8c5eDcJ5AsIWTOxvZbKKnp9w4imabPERanTnPh5hvkIscxILDFlZsl3k7jhMdlm2gDdpSwPl5gyCZdFpBINBm1hyBSLCmODEe7OZ8ZDkFRlGjZYUo9xrHFH0cyvaeMhWgn4AmgPFbUCBWTrSUFAk9Bji89QUnStEugxpcB63NKtmgzaiwEhvhQUtmSoAK29igtEcgPpKL77oTjR/EjbW7o77O/XfwgPUVDCISmz8TjiaYbQdakXc+ovMK//Nf/Pf/wV/4ph2afBNdmeukxnnlmitf/6H9DFQPawdLVAmlLRB3QKiNLu1R1RZrNIGSgrCqq4FAtg9Y9FIKOgLooSFHktkQlKdIkmEZh/37lzRKPDjVBxEz6IGJokIe91PWhdVzbsTzy87+AnLsvJsyPNyB/h5f+8Lc50C4RnR4y30B2ZyDUICWm1SUUGpsPkb0EhWArt4SF+5n+sf+S6WQB8gH5K1/h9T/5El1vSX2BlIodYLvusrExZqnfpaNK+qLGiCYUCE2QTWm9lE2gYnw2kA3xKfcpPPfCe/aUoiCwzcRbwIcmHCnEUKq72mhfNxL4eO3tPmt8gL77fvBCIhu3YytqpKwJsiC3EDpHWTz1FOLEMxS5I2vl/O4ffh46jtDWLK0eRcnOXZ9gP0n5F/kt7i+d399Hdr0atdZkWfYuz9G9dvkbrhD9qPjbTgb/oPFB26+qKrTWe7YNUkq01ljbhLM1/XP/e96bOA8TgnSCCSb4y8Hf7W/GCSaY4CNByDuDXofD47BujA813tt9a+5PLL0TtBTLuMS+ZfsftgJKxQAWaysgRAJGSqSIKkRDIMVgXB9TLKGHB8jyo+jRQcL2DKLqIZu5H9nsM89HmNQS5BYvvPWHWDYRUqKZ4fj8U8zpc3T8UQ7NPoRkCoTGscH5y8+ymV9AdAoqv83axtu8M36NwACNYTE7yaG5J6m3ZwmuR4VHSY1AUm0n6HyZHuc4e+gzZPTwjKi5yfnrz1PLIS6UOFeTZNGhsHI26mRCgqjbKDtFKDNcrgkWtE5QQoKzTVs7oIqETNlD5QuwOYPaXkFsr6IGK8hiFugSSKO6JgikUFhrYwBPiAnu1jdkXIgBV1KkQAvRFBor4UmkQFYtuuEgz5z9+wiWmra2ID2IGk/Z+MndSQ2OOiaPBVLmyaqDyMEBxPYhwu0DiOEiupgiJcM0WtHgPHVVEkQBcojKClRWUPmdxl+zQuDJEARVUMtbDMNVcrEG6Riki4FBqL2goeAV2rYgbyPKaZSbIthAYiRCWpTwuEZJpxEEKqwscGqM6VqEGYLPSbAoHFGf3JRU6rQZrEY6U5Ciqj4M+ojtBdT2AcLmIqqcx9fRZ9NRNteQwgeFCwohNKCjchhDVSjqIiW4Dq5oY8s2+A61DQTlIM1xegOSLUS6jWUbgcVSIahJcPh0TK2HjP0tQjLEydtoU0fyuVFpBVcTnKW2Fd47KmuxwVJT4CixFGyN1tgerjURTn0OzD2AFnNIWigU5SiwOv8QgWkCjtujK6zfegtJiQsFBoXFRVsH4fG2RjhoyTYr2TEkCYER1zZf5sKNP8exGcl7UlZmzqDsNCFIXKhxBKQyIGO4jUAgqDFpQdC3cXobp7bxZpvKj5CiTWaWmVFHsF7hGPLW9ee5sPZ1PLdReAxtVvpn6KiDKJmi00DahTpsU1U74DwJXcqdhMQvMt+7j4wO0epgkyHvsFPexGqHRVCjGs1viGSKNyTMoKoFHjj2E/Q5gyZDUBPVwTEd3vtIhAbhEVo2liMSQUKLJUy1Sri9hBweQg7vg51FknqBDvNoNLpxy1WNPYlRGiH93tX4UfC9DFY/ysD2w2z7wbaJ12gIARvAN6rtIAOYmnSqguwGi0eH/Nv/8M947uXfgtZtkDXMrnD6p3+FqQNnGY4EVVGTShF14a5EOIHxCbI2uEqihCZLFFrGSaJQFrjRbVJRUYy2ybIMi2AwyqPnZxB3Uq/D3WXzsknPDvu8RZ2QdwKIkFhhuLBZs3T2SVYf/gRWNqrTVHHpa19heP0tDi/OkO9s4stRJER1s5+sw8hBlmWEqqIMgh2r0fNHIF3CqWnorNBaOcG2NViZkpNwdSy5HmaQhx5l7v5PslZptitBaQW1F5RklKJFSUYlU2qRYqXGofFCIENABYfCRhVsiLpSsY8cpbG5EE14kyQ0yfXv/oE7g5w7pfXRu/TdyebfO5xz+BD9DYTROK0Zyy5q8Rzm8Z8A1cG0DM+++EXevvE1Wn3H8qEFQgjofRa09+KDkE675e/7FXa7BGmWZXQ6nbte313n70rI0gR/9UgaKxBgT70shKDb7TI3N7enHN1VLu/HpI9OMMEEf9mYKEUnmGCCD4/meTv6/Sk8lmExQEiHVOwN4HfXee+HfUnwgiCjv10IMclXCRHLZ6UiCA9YQlB4X+OdRTVUkWaKQ62P87lHFmPyrpLUriJV08y1TiL8NAiDEpDKjEwmlPkGJvFc3vo6r4//M6faMYxphmMcnXmKtwYvcnLucSQ9gqso1Du89s6zqCnB2FYoqSn8mG+9+gesfuwEghUchk+f/ocsTT2NDLNIFoEUUCxkD/HY0Q7LB+5juXWQSLMNuOa+xevXnwVTo6XBe4f0sRhQC02gxWr/YZ45/t9SyyFBBoLMcfIWr115nsqsETwoFxryIwNSZtVD/NiD/xiXDHDkCK8Rrsts6xTCzoDuEiiANpVViFTjgyX4RqEUPF44JBYhBUVpgCk8XcCijcPWBS05x+OnP0fKATwZI79FT2UIG8lRjcRbR/AKggZp8KSRJGSJo9OfZfrcKRCO2heQCIRvs6jOoMI0QiQIJMYbEjJ0qKi9iGojJzEaPMNGr+OpsagQlaBCukgauBJFiXI5cfidUIaUI9NPgDWYlkdWEqFKBrzNhbXn8Ok61nuE042rZR3LVC0QUqpyiAkZM+kqkh40elAowZUE7xDOozEQOiSs8PChn+Fc9jGKaoOWbCNshqfPgj5CCgQsIJFBYm1FO40emyDQGCwtDk09jT4+gw1DZCJwQK1u8uqV/4gv1hG6JpGxL1R1wKSKmFHv9v4RBC6AUhlVaem0uoh6gA81GoNzASU1kkDtHJUrQGV4YZvPCIKE8bhiY+MtZvrTCDq0mGF54QQXN68gE5hqL3Gg/yCeHlDwzs2L1K4GAkpoCjyVcMiWpqgHaAS67nDk4DkMPSQSyy3e2XmOjcHbbLLMjJgCElbVA3TlAbaqq4QwwqQtfGmRVqOakmOHRfgSraI3cZK0yMuCtu4zvq05fOZkU8pfM+QKa9WLUEpOc5ysiVBa7Z7j9XAfQzGiDkOqvCCjz1z7NCv9B6iGnumpVfrtIyz1T9FmtpnseJOL27/LyF/EKYsLAScDgRKBoiKnrfuMduZYXTjLwfbjGKbxjCjLAZ10AeEVSIUUGodDKN+E8GgCbQR9+ggePfD3KMIWKvPR7qKQdJgj4RCCWTQDxmi0M2gh8XWFlraZzdJ8L3Pj997DP7ri6nvZ93vt7/1J3ff1HBV3BuKCBLGbYk4AFcvptREk4x1S4ZjSii8//y+4ObzI5576R5j2MpgDzPzI30dnHW6+8me0TI50ZSzvdgKtelSVR2mLVDXe5mBrDBolRVRMBo/RKbULBDQy0djd0JwgY5r5PW21Fxxk2uRFhU40VVkgtYpqf2u5tp0zSFf5oZ/6DVAtqiqq9tdefYn/5//89zxyeJraa2o0ZV7Q8rt2Nwrdm2fgE0pfo5XG6oSbRcHjJx4G2aLy0BKe9cuXcOWYyqWU1nCpNPz4L/1jOPxg9K7ZPM+V3/08G9depc4S1gYlwRjWb69zYHmRKaWYaaUIIbDFkERKhLdoLfcSy/ZHAAAgAElEQVSO0bloKWBtjVAaYxLqukZ4gVYSW1UEZdBGE0J00JVS4Wu3Z3+y56MpYvDTnbb88JMCMniUdNTOItKU3AcK1yFbOsf0p34NZB+4zfrgm3z1W/+Gg0dW6M9UJNS0dvOz9hGj+8No3itZfv//u7/vD1DaJZY2NjZYXFx8z888UUhO8P2Gc47nn3+eV155hW9/+9ukacqRI0d44oknePzxxxFCUNc1xpg9BbS1FmMMm5ubLC0tAbFvOuf2bCB2Q5nuVULvx6Q/TzDBBN9PTEjRCSaY4PsC33iKhuD2PbzcPeiNqlABwnJvqm5Uw0ii4rEZgEsfAxREaGzVBHcS7SHW4rdYap9jvn0KhQQsljrG9ITpWErfBJzUdYn3FpMIhBozVNd48dIfc+Tsp8lokzDHg0c+Q08v0eEQhDZCDXl769sM/TVqcoIUJCZBWc+Vmy/z3Pnf42OnfgXDDJZlTq4sEkiBlGFp6aYpi/2TLPRP4eg07okF68MLfOVbX6ZkE7RDC4N1IF0gUCMlBFKW2idZOH4fjqpRRe5QcoWtwS0ubawhgyBRCXteBiFlpnOCfmcFQYGjRmFwJGj6QNq0cCwVDY06SjaKoyDknh+slw4lXTPbLxuCUFIXDl9oTp54imPdJygARcm1zRfpmjYH+w/srS+D2tP/ehQOg0cjMSx0zjLbuQ+NxhOwWASalCnwBvCxrD8o8CJ6w4kaL2Us+w6R8FMNoajQKC8b0bHHN69L4TFSIHHgBanss9I7xYHe0bgMjWfAmItsDK9zs1hDaIFKzD5dq0bXy7T9KQRDptqrPHLm00DatFzJlVuvMa5u0dI9siyJ/TQojJzmvoXHCJxEUiLRSDQOgyRaE0QNoUMEUBLqMo82CA35n9JhpXOG+c5BJA5LDF6pucL2+BXWR1sE8lhCbQ1GJsiguOPYuf+cx/NpREY5sCShgwkGL9oIDME6KluRdQ0hROVvksjGJTbgUAgtWN95nZxVWtyHJGV14RyX11/F1VusHriflCU8KTW3uL71OrPTq3hsY+Egoh7SWpSGxGe0xDJz7ftRzOKRjFlnq7xAnd5gPX+dfusRfEjQYp6Tqx/n+cvfJMtaOAcqGCQpEr13vKEuINQoDc7XGCUQVjCdrnKocxZFgqNgh0tslucRSLa5SMpRND36HKefHGezOI9vK9JWgqw6nL7vSY7op2ktLmBJkaFPQg9CShADXrn6Db5z+WuIxZwsSWDoGvVqvBIUinw70NHHeejwT6CZwwMje51bt25wdOEJVNK+o3ITniBimrhreoTwBsUsR+Y/jqXAUsX37mgMbQiteA0pjQx67/7a0CnRRCOE76pW+274KF6Efx19DGM5tYzWFSEGFEVyEKpyxMKhaQa3t0kcLBjNs9/5d1xbv8lv/Oz/SGaWEWqa3qd+ht7CHG/+yReZM1NkwdJKDMPhmLTVIwB1XZAo0MYgbEysFyI0qsW4fyfuXKl7xGeQzdVyd4K6B/LSok2CwNLSYCTUznF7XHNl2/PEL/0q9A/hhCZJwFc5LggeefrTlLeu8M0rV7k5cNx3bY37jwmaLx36MwvcRCGNoKxqtmowUwv05g8AikQCvubS+ZfJtEKlbS5du8H9n/sNWD1HUNNQDRFT03ipKGWLK4OaB575OdLjZ3E3N3jxua8gi2u0akuwNa0si6S914zrGkiQUqB0PN4ki76j4/GYLG2jkxRbjTGtNkhFVdY461DGoKXAioAM0cPcNX7mAQlC7rNY+AgdR0SVsTGK7bLCZrOM1CxHn/4c6BYhgYJr/Kv//Z9z6vEUlQxwYocs6nrBOxBxMnjXE3SvT94ThLTfEmK/H+j+UmNjzN721lqUUn/trrUJ/nYhhMCXv/xlvvCFL+z1R2stW1tbPPfcc/zyL/8yP/qjP0qr1QLukJhKqb1+/N2+E3aVz/tfn/TnCSaY4AeJCSk6wQQTfCSEhrSJ8ITQKE72IGN5qwDhRUOINK80v8ayv11Pt12ytCn1wsWBjAR89MOkSQ0mBKgDIe005cdVJEN2Y1xELGxWzSeqQokTFcYEqpCj+gmXtr7D9epVjiSzBJ+w2jlH59AiCdPEkJya81dfZBw28TIg0QQvcb6iElsMyus4ajQpoiG4dp1MW2mn+SvgfMAHUCoqk5yLQRHSeZTShDwga4GRBtmUO0fXtBRJGolSHIGApAMilgsHD0HGIXPlS6TL4sCbFp7d/G6NIsU15GHZBEd53N658IAXMSAqyApEjRA+lvGqAhgh6BLweNthcfoBHjn9ORQzpMCae5Xnz3+Rpx/9JHAGSAkkUSGKxYtdf0zV7M83hJ1pylYFJY4UhfUV2gM6qrecACc9TpV4McLpAFaCq9l13KTRyoqgwCmE18ggwUvwAdVQjzHJI8XQA3KgbnpppFWdgLEtMSLFihKPJUEhmeXk7I8z/dA52t2ELn1ESLHCATmbXObCjRcIrQEOw9DuUJocg232bAj08U0xdTwnjTduqBEieuolUtBJ2rjKkUqHoWrIYNnQak2SOKGhnVuIAEU+QLdzpPAIn6BkhnApkCCiDhPQEHZDTSBNWoxGnn7rGFPJCtYr0mQKZVsI6RnZm2wMLzCqL+CSkkgsRPVp2nasjV5kkwVWmCeQsJo+QJsXyItbHFl+GkEfj2ebN3nn9jdZWJqP1zPRDkMZg/UBrQO+VPTUGZbaT2KYx1FyfXCJzcElZHabK+uvcOw+SyKmkBhWZh4ifXuO4HO8t6iQNeFeIvoTimiYIUKFkODrAp0o7Miy3D3ONEcIJAhK3rrxLWyyjsDw1o2XWFp+Bu81Si5ycPExrrzzpwSpqayFvCbRfRTTOKaQdFACwBGsR5se/ewgq9MnuVFeRSoQrkLiECRIDIYWyk9z8sAnmOH+5loZ8NKbf8BUZwrUg0Ab2A2iqZt7Xkzv9uRImeNc1UwEmX0GJUk8z75JwcPjhcc1Jfhe+Ib4a6wSwvc+4Lwj2LmTaP3Bt/2wgUjf/23vKqEWPt6rgiAIE8u1lcSGhCTzOFeRmMChsx1ub36bf/n5f8I/+Ln/iYX2aZTI4NxnONFf4sr/93vY0WV2xrfo9VoEOaQsLN7XJNrgohFH9NoLvqHIIiG6m7wuQyyRv+vz7yNLRZPMbqTGW0uiapQU1OUQk/a5tJGz+sBnmHvkk4xqg0wACy1jWD39IKv3PwBlTrV5g4uXr9FaPgIqBVuBgG6nw2g0wrmEANwee7K5RdT0LHiLEgF2ruMG6xgs5y++w/Lpj3Hwyc9COk1eOdoaqhde4MIbr4F3LJ98iPSHfh5cilrRPLZ8lJf+j3+ONDWimXTbLjy3RzV5UFgX6HRTWhq6yiKKgl6q0VrjPeyMChKlqUqLEJ7UaJIkadLW43OAENFp2ze199F25+7+8NHgyWtBu7vEhpji6DM/BauHCKJmi3f4N5//Z5z5+BxFdoX5uRUyKbHk6FCC7CCEutsxiDt+ou9Fku511YZE3VXW7YbXSBkJ3wkhOsFfBr761a/ypS99iW63y2OPPcZjjz0GwHPPPcfLL7/MF77wBebn53nyySf3ttlP6O/H7rLvlko/wQQTTPCDxoQUnWCCCb5viJRlVIoGL6Lk7V2IZfEE33CfjfpT3O03uusdhgh7iqZ3DWSkgURSsMPN0WW0HhLMAGRBXSWY6hgL3ePQFBEjFUEqai+x/z97bxYsW3aX+f3WtIfMPOOdh7q3RlWpJqmKEiWVaBBGBoExNI1xhN2moQMHPDgC/OJo+8F+IcLhB4eCIMIONx0dbrfdYAU0ogWGBgmBZpWKolSlulV153vPPfOYmScz97QGP6yd594qEI1KErzkF3Hujcw8++Qe1l5rr299/++TgSaMkW6XVy9/lgtPPYHwp0DkLHTOx+MQFRuTq6ztX8apEUaL6GPYeGgUF06+hw8/9aMY5mioEBxSMiaQkbMIGCo7JtFDqjBAqxMEOozLmlML9/EPPvBjfOblHYZhFe8n0cNThDYUwuKBvdEGB5MVVNrghWNst2mSdfbHq1jRELyk8VHtZGRU19QM2BreRHdHkdz0KbbUaLnIcuc+FIaAwIvWv1B4hPAt+RwVvx6Hbv1GY1Z4g8DhgqKr7+fpx04zx0NMfAFynzdv/hkbB2+Q5S9E8jWkIDQiGILXCKnb69cS3ViG3GRUbGFMhtaGksM2Succc/oUgSQSBtIThMVLjxMhkjvS4X3ru4qGVsUa24yIVL3SBK+xNuA9SAxISaBia7BCVa+g04JAzaHfo+jsMaFPyBR15WmCPbKAcE4h1RJnekutcrQhiApPnwHrvHzt/2P78Appz+Jqi5dtuIes8DTsjldp9CHGOLT3GAxlKTnWu0Ai5tpjFZRlSV2NCE2gKifxrhIKsBzY22wNb6DyBBd8JL6SbSo3RBmB0ALvIHiPqyxB3dXoTgmsKRHkhedwcohiiUcf+EEeyZ8HFJIcQU5UbA/4+u6/5/XVfYxQGDpIUjwjLCMqscH6wSVOLX0YwRwZZznVfT8le5ziccAQGLFWvMIk3EIq16qW47VSMsW7loyuFSdOPkGXi1G1h2NrY4LRpzAmYzJSFL4hkQZQ9PRpTixeZHWyhsyTe/qgaVm4QqhozWGdjaWqMiBJOLf8BIJjaDIsY3a2azSnEUKzu10TTiuUkPiQcGb5PfT2TtMP2wgxQSeB7b0r+F5GcAssd04h8SxymsScw4fAxePvI12aMLzyFpPxPpnXrX7VRwU7S1w4/QwPnvhAq5reZ2P8Otc2vsJTjz6DUtMk+dh+hU8JoXmbtyQ0BHXIbrWBS0ZIEY89BIWxCyyZ+xDo1qe2JsgGJx1BcHdhQsijham/ljT8FtPgv1Vy9NtRnMbve/fbEkTr2QuISDQGIvEcOTSJMYayLNFKsLi0RDn29OsBLtsn+DH/+2/+M/7rf/w/sZw/Tpd5xMWnOW1h/dU/Qiso3IjUFhhlonWID/gQEKol6nwc7/y9CtGWEL1XGeqEatWioKaJ7UCiArVrEK5BiFhGvbI3RC5f4PGP/hTIHKNkDO/SHlzZDrE5dLok+SKPnHoEr9K4xKIN2ILFxXk6WUJdN+RJysgHjp84B0ZH02RnKfd2+cZb11jOFUunLvLkP/w5SOYB6Kgadm7yxT/6XU4udtk5bKBzAuQcJAuxwkOm1FWBMDW9+eOMGzgoBWHhHOfuf4LGB27deIv98T73L3dIcNggCVJSiQSR9yCR+KpsLVIE2ju8ayBE5WTlIunsxXRMmJKj/lswbvjr4SGGB8qEnaHl1NOPw/2Pg+jQ4CnLCfPzp9naXkHOLSPdPIsnFmMVSdvuvHMIddf3c1oOP703mqZBKXUUUAN3k+Pv9WjUWh+VG99bfjzDDN9NXL58mcPDQ374h3+YH/zBH2Rubg4pJY888gif/OQn+dSnPsWrr77K937v977NW/SdXrdTvJMQ/WYK0r/p8xlmmGGGd4sZKTrDDDN8G/DRw0vcfR1przgREeGdnl2tEhSgLYkPU7WRD3g5VYsSRX0yZnLHYJzp9qItKZQtsVfy2uqn+cLXf5tg7hDMAV5MEM0pnn/kF1jsHUdxDOji6RFkj8bVBJUggyPrCNa3X2GnucRZc6LdPYkTNZ5d3lr/AiO7BtkYrRTBBYKXzCWn+f5nfoGEp5nUCXlScGXwKb780qdZ7L6XH//QzwNn0bphbfw1/ujPfovF4yf56Af/M+ayR2nQ3Jd9iIdP3OYv138HM1fTNJ6qqXBtoa1jzO2Dl/jC67+B6OyBlDhZozuWMoxQXY8vejg0VaQsEQy5uv3nfPUbv0chV1CmQpFj3AnuW36BF576hySciVdD1CBLEJYQom8r0+LjkIBPYhnuPUXYKiyymD7LXN4jIEnlDi+u/SFX1z5PPp/jMQSiUi9eRw2+Sxxuoh40fs8hb2x9ktdvfhbXOGyYEJIR2p7ge+//Od5//h8R6OIwONlgdYUSCkdKzOQ2USxKVGGKtgTfC4uX8TdCkAipwes2UEejJJSMWBm+zItv/UtMbwetPVZaDoXFJyBSjS2TWNoYjwahJI6iLVGvKOhzyCp7xVWur73ErZ1XUPMTKi9JSZAqIeCwDKjZ5qXrn2DfvsrEbpKLDr425PosLzz7n3PSfDj6GtJBJikKSLIYUiAwQIJnyM3dz/AX138fn9WARwUDomLMHWTuUG1pfJ5lhErgpCVQAQWeCYEaL0IbQxIwHRG/Vx0ncIpAQNFBt96xDoWw89hCUSeCQAaYqMZWFSKfsLp9naeWPIYMyQkePPEh6u6QjFOtInmH27tfQ3YO8KFGkBLIgRzXgHQK6Q1aLXL29KNATlVNMGnC4w//KI/JD1OzQ6gUHXkC0SqDUxY5f/a93Hj9JfK5BidKvHJYAloIHAkWjRcKGyzapDSNp5Oe5v6l55AsAgpPlw898YvUaoJAkIRofYFokAi69DjWe5CtrbfIFi112OXy6h9wQ32RQgEyoRO6PHLyQzy7/F8Q/DFSdZyT6nu478T3cfnWi2iVoxDtmctoOMmD574PxRKBPUa8xl/e+k3E/C5Dt09DiRHx2kvXRdp5gogq59jVZgTgkFt86er/y9C/hZP7IByJP8aSfB8feeK/wvAQjpqGCqsagqxx0uNDjDBTgbv9cYu/TkH3bsnR/9AE9m+r1vvuTH41weWAJ6giqnGDQwjZqtsheEsn19S1YzAakOk5lk/0yLoT6mJEkY/43z7xi3zkg/8NH3zsZ8jFSbKHn+Xi/We5/Ye/xWT9TagGZKlAa8mkKNBak2hFXZagonXJFFOFqA710XtOaKZhStAS33EZgaaakBuNawKN1JTBcGt/wLM/85Nw/IF47spDVCJZff0Vzp87BnPz0DhIcggBaVIChqouyBINBGTSHj+RkC2D4OSFB+OKihQgNTZd4L5nP8p8J+eF//hj0D0TyT4/gWaXL//OP2cpDDjRO8bq7ohzFx6I1Q0h4KqK7dvX0bZgalBSOMnmyPPM899H7/kfgiA49QOHXP6D32J79VVO9wyVEAzGBQOrGI7H9Dopiz3NQmeeuplQ1RWpkhgtWtJQEaSMi6EhELxDeg/CIUXAfxtToCAkg7IknV9CyAWSJ54FunirSXTKmexRfvbH/xcsDZaaCSMyDJdvr9EJmtDsUk4KlpaWWF5eJs/zt6lD7yVEp6+nytDp+1JK6rqOwU06LjpWVYW1liRJvsmezzDDdwYvv/wySimeeuopTp06dRSalGUZTz/9NJ/+9Ke5dOnS28rkp+0Z3q6A9t4f+ejeOy58Mx/rWRDTDDPM8J3GjBSdYYYZ3hWmirOpU950an03vEIdvRbTCV0IrZoppnUjBGKqFEW1ZKePJeEtERpUpEHEVAWIZKoKtKFBiAaR71EntzALu2AGNPUI5xr649stXejjX3AipvYGkDIBB76xHFYbvPzaZzj1Pd+LFvNYH0CVDLjJ7d2XEekYIT2hAWyCrOc4d+pJFnmMpsnpJIa95k1efO0TDJtVTnbPoiiJisuGid/C51usDN7is9+Y8ONP/Q8YziAxvO89H+Vrd34f6wJSxzLxaQBKoEbmY+pkFd3bBq0IOArv8CLgGolwXaTUaBIMCYEC1R0wkddwvQ1qPUI1hqoYUPqHMXhku1+iTTGOtgQAEhFEVEIKcE5gdI4MMQE9oFAiYy7PAItnwJ67wuXbn6cRO2h5DEtUC0c1k+Ve0iW6nno0AUtBJTYY+stk3RSlakQ6ZrI3wuoDYhBU3KejNhVABEUILXFxFEJiuDucTRWRMu6/MFGxLCJpHAvyy5hMv7xHma5gZEDqhGriSUxUOygUKvjW+dLigmXt4DUur79EGQ5wySGDcpVRtUYV1iErSPKU8cDSlQmuAYxDUWNoKPwGY3GdKtlA5jmi7DIua4wpUIj2jElq7xjXh5Re4OckTVv47rGEtI9NVpF5CdIiMTRNQ5IIZJJhQ01TNyQCrLNx4aFV5cZ7QEafvRZ1XaIo6I/usL98E42JJf0uBWEp5QZDt4bsBkwWy/AlmkBN8GOErtgbrbHvbnNKnUKScWHpcVynbn1TK/qssD24iUibtqw1FpKDRAeJDppQS+a6p1hK7sfTIUvB4cjkHIoODR2yNMcg8KGI5KzIOdV9mo4+D/4WTtRtXzPV0dV4b9s1DkUICfVYc2bpATKWURigQgOL6iJNe460UO0CgAVSLIZzJ5/k6vorZLqPd5uodILOPVKWjCYTAnNcXYUHFn6AE+o8nnkcFWeOP8HVW5faEvWo1o39WEpXRXLfc8jrm39E374OuYIskih6ulgU4oKRIJa7i9Y2wWMp2affXMP3boHZh+BwzYTDYhHLEEnNNGFdtHemDBC8QQQZTT6+Bb7xWyVH382238r3fisT42/+vdOFOg/SR0/itkohBEc5qUnTlM7CHFXpCMGS9xTICVp7Sjvhz1/6v1jb2uYf/cB/i2CB1He5+LGfJbz0J+y+9TX2BpvM5wqZGvCOYAXBC4SURyXz01R5hUW1wXF+OoZO1Y7Q2kNM97xd4FApI6e5vldz9n0fYfHZjwA5BIuRFfuvfY1P/otf5+LJJU6cPM3C+fdw4dEn6Z04Bd1FVDKHSqaqWQ29RbLeAlXoMykD1syxfO6Be05ZQvfk/Xzsn/wyKBG3CQFsBQy59Dv/gmbjTc4tp1RVRdJdYv6+dvvgUQY279wkMwadSIrGUYecgQ307n8vqPlYOaIEpjPPoQ8EmbK+v48zi9z/gR+kdILtm5cYjHdwo5qlzJAlGYoGIQLOWYIyrd2EhimfK0GH6OdK8Hw7mtGlhWW2+gNEnsO1SzB3uvULbRB1TZrmpGYekCxwnEm1x/svPgXMEcesiKqq2NraYjweH5W+W2uZm5uj2+0eeTJO1aJTgnTaprXW1HWN9x5jzIwQneHvBFNyvtfrHb1WSlHXNceOHaMsSyaTydvCkqbE/9QzdPrZNGjpnVYRwNuI1ClmKtEZZpjhO40ZKTrDDDN8B3DPQ4u4q/aMCpc4oY+ERXy3ZeI4UiXei7eViMro8RaiP2hoPfXuBsXI6CUqB1T0qavosSf1PELPo6VB0aCCQwmHtGOUrzHG4ZqA9nP4CqBiY/caw3qXheQkTjUEhtwefpX96k1EXqKFJJQaHZZQ/gwPnnsewxzBe6DPne2/5KC4QVCxnI+WygVNHaBUBT49YGP4BgP6zPszpLJLh5OcOv0Q1/c3yIzCS4WgAyTx7LkKgqZuIDiHEIFM5TS2AhMndtr71k0x+lK6MMKKISEZ41RJwGGaBqmiK2FCEwuMvYJgIGhksIRpArOIZZyECqk83kVtnggxjMSIhpptSq7y1df/DbVaxxhLMSzRRMI0KkIrkGNQIyBH+uhtGmntgJIpUmftg7CiKRX4tCWBKgQ1YDFOo51G+yraGjiD8yqWjE6JJhSq1UDiQXgTf6QE0aBU0xKEDkkDxjP2FdZ5cgymSUhlFr1K7YjEZeQi6jclIEXFgDe5uv+HFMkOKhTgSnTqyIwkBEk9LtC2QyI0mTckRwpWgxYdQsggMTSyRCuN8VGBG8krRUXAG9BdiW8kwWR4MlxLn+EEyms0ksZV2FAQhMC5hGoC0ihoFbJGmpZEo6VWopultgkuSIIHoQxwyOXVT3Jr7TNRfeslwmnQDpENGDXblOGQeXGBmooEhwRSCT6UeDVhZftFTp65QMJpBD2UXgB/iJAHrOy8TuVLVIhkY6QsHQKLBpKQgA2cOvseFCcJ5ASqqKjVJY4JihgH5qkxYhmHocHQ5XHOLX2AW8UNlGgQXqFQwBgYoEyNKFtP1yZHu7OcP/YcCoVkDNQISgIV5iimzRPoAV3AoDnGKfVeFpKH2Nt8Fd1ZwAbL+KAgm09YUPNoZ5BNoCkDdHMcEkeOReOMoHZ1XIQgdntaCAIlDQfcGn2FmxtfQ8+PGZQOkcc2XFNE3a+okHIIYoRo/Wlp27EmYFJNIzTRvzdAyEhVj4S8PRcBg4r3j1QEp1FT22YxtRt4d76gfBvb/v17inq8LADahRIPoe0/2jFIyw5GQlWOKf2EPM+RUlGVgjTpYAOcPptyIA9Z3/xj/s/fXOGX/8v/GZJTUCvEM/8px7JFNi9/geFknR6RBGiagNLZkdclcESIyhB/7lrKRBtkJ0QktNvx0iMQSYdJE/BJl41SsD93ge/54Z8FvRQtN8oDEId8/Q/+Ff/gPsN8VlH036DYfoMvfv638PkCyfGLHH/sed7/0Z8EkUETIO3hkzkG9YSqcSSLp2H5NKBAaJzQuERPDUvicF4cgN3j6p98gv23XuTxCydQSnFzZ4SaPwXLp+IxuQLqQ7ZXrnO/yamVoCZh4hRzx8/C8TPgFbgG7IS93S108DjnOGwMT73wQ2TP/xQ9D8effY47f/p77K+8SZ5oEqXbhZdIFpdNgwseJ6LCMlMBKULkccO0RuXdQXnwo0MWZMDLA/be+hzZzSvki6eRiz04eQKSDmQ9SJag06EjPFQOZAJS0ViLSRPSNOXs2bNvU8VNVaFlWdLv91ldXaWu66P3kyTh2LFjeO+PyChr7VE7r6qKNE2/jSOcYYa/GQ899BBra2u88sorXLx4EYghX1prXnnlFdI05amnnnpbCNgU70yVn5Kk94aH/U2K0RlmmGGG7zRmpOgMM8zwriDeIdL56x9X7qbJvz01XkT/yuCjejDEf+TRpL8l59rgC9pU7imJGn3xogdcQ4GWjixVVMLjrEDLBFtJUhODkkxo0+5dVF0pAbYOPHTuA+i6SzmecLr3JN3kOAGPY0RgnxvrX2fS7JDmPgaY+IRULpHJ+7gw/zTOCTqpomKXN259Cd2xiKCxNqr4aEu6ZZpSuRoz7xkebLGy/SZPn3wEFyRC5Dzx8Ie4/dVLCD/C2rqd0omoyqtyFtTDCHUChKOua+b1IsN6Gy/3aJyAEJjqaUGSaEmSJOV6p5AAACAASURBVFRegfAE4RDaEoI9oqBlq9mkDWIi6NbHsCUG8FE1ah028TgUSpioQJRjBAfcGH2Z6ztfoXvMYqtAniXtvqs2YzwQ8MjgUcLe45MXqTrrAaHwvkIqS7CCXjqHlgaHQ1PHaw8oL+9OwEOclCoJAjkVTh21GRESZJAIBcI3uEaglGk1lwKBRtVdFnkPXpwmI6EqLFkyh22G2HATHSSurAHRZnU7nD7EpbuI7jZeHyKNREpDU0cNrFaKJO9RHZQoFb0vA5oGkCIhhKisqG1FIKGjFK7xBNOWSNJg6wahFHhP4yyubQuQotwZOu5ROj5Q2j6ICpkqSu/pV/tkmaMJY0KbbH3vPXOvX68IMVCLJmBSj61WsEik7FB7gdQaZQKV7yPSQJYm6EQdqWYhYG2NDw0m92zuvU515gUMJ1CufayQgZpNNnZeRcuAdaAT09pltD823lfGLXFm+X1AF4unYZ0ra39Kv76JFxMy08PVAu0ED118nmP5B5HMASc5tfQ+rh38W9JEHS22TPsiKeWRh5m0GQvmAS723t+2+5ox13ntypfwponejEKQyC6UGU888v109UMEUhLOcN/yM7jtPk8+fj91pbl16xaj/R1SY3BVzSPnP8yZ7iPY9rsDFYf1Jogi9nWAwyJCE/eLgglXeWvlT6FTUNgRSTLPZDKBHmg0UICwIKJyMByJBEWruHVI1aZNt6fdNg7RxntNNa8SjfIK5WUU9NH63d7TU/9dp8r//afYe44C+wgQ5F8Zw1wTKfLUJAShaOoSITVJ0sM7FRfKdMCdaEiSAbZ/g//1X/4KP//T/yNnFt8Lag759Ec42+tw4+XPUA43mTcaqVz0DvXT1nJX5T7tzeIyQFzOUMHH0Dim466OKkfvQWmcUAwmJe/94AcQi8fBVfEXVcXl3/03dOwBJzqSE/MZtRYoKaiPz3OI4fWNK1wZN7z/w/8RpBrSDqiaOmiKJnrgLhw7DTqLY3EIKOHBBaSMC1POB1Se8dl//Tusv/JZ/sFDc+j6kEbGuoTuiTOge/FRQAL9LcJkQLaQg7AoqRgcDpm7/3EwvUjoagmTip3VmzzaAykCg0aRnXoY9HzbrR1Hpt271gIhUKOprWRzWNCYOeoQ+4U57TieNBgd8C3JGrTG3XPRp2PjO59t5Dvo06m6VLpAL9OM7ATsGFVUlIN1dq9NCKnGioRObwlJjs66dBYXyZZOYrOTmMUzmG4vWtRIA3Lqpxh3SAkNTpIpyI4tcPxYJLqnfqJTdejly5fZ3d2l0+lweHjI+vo6p0+fZnl5+Vu6G2aY4VvFk08+yYsvvsgXvvAFQgi88MILKKX4/Oc/f/TeQw89xGQyodOJwYFN02CMOVKZvpP8/Jv69RkxOsMMM3w3MSNFZ5hhhneNaQL2Ox9TQpiGLcmW/IwqqUAdZ/VeRX/MdnoRH4qaqA4UISpkgkGQAQIRYtkiIU4KrKipaYgESI4ShlAG0iwgVEA1HucDVVUAikbGPUX2IMSy1cTnvPDQT3GMJ4GUhGPACRwezwHXxy9xc/UtkixDIKkmBQtZl6YfePLB7yHlGEalBEo2/SUO6uv4DvjS4G1CLI+Lqegx7lkivCbNFFdWvsTjJ78HI04iUZxPH+e0fg+D8ht0jaRhREwoT3jywkd59MIz1H4AskGQ4EOXQmzxp9/4OGt7t5CLCoejocYgkWGOMMlQdJFJQCqLaOlei0ehcBi8kDQ+oGSG8xUqkdRNCb4mUZogBMF5lNY0reY3aBCM2PJv8aVLv49ZKmh89JQUrUrHkuBJsSQQDIlL0MLgfUNDjWw/EyqND8lZjVEe6QK+tOBzPAkWC5RIBEooyrpB55raW2QIGG+QCIo2zdyTtp6mMT3auj5CdEj1SZo6w5EQgkaJOZ47/2M8df5DMY0bjSXQUOO5w+df+3X65S5qIaUhIEhwlNETzws0AR9i2WJZeYKfJh83eAJCKyrnGeuAwaDIEEEirQXn8UoRhIprA0ZjSWiQ5Bi6OmE4EmQiJzMBqFpN9RKPnfpJLix/CCkMQnqEnOA4pGCPL1z6XfYP/5IkcUjhcLbAGQ8klLjWL1QRaFAanHcoofHWgXFAgw0SZCRcnAcVMozX+CqADARqKgoSQKQpQQgINcPyJtvNVXLzOGioG4tkyLp7kZobeFuScIomeOro7IpCR7VWkbC08AzHeB/R43Obg/AVXrvz/0BnSM0EoztUZUPHaMrNTV544FECHQQ97lt6gqXORSajPYyOxxHCAohFmkYhtCE0jjCxPHT+MVLmEcxRcciN0Ve5dPBJZDbBhwIpDJo5mlFOZ+B477FjeJbRnOLC/HPsb17jQT6MSZ/kvY/mVPUezo3J85yc43hOtBTbkMAad9ZfRIoDlM7xBCYUdNTUF3LEy7d/m5F+A0uFUvO4MqEn5ogp9Zom6oMRIcNhcUJTIRHk2FDjhSA4SI2ktgUhBNIkhohH4rNps+hThI/WB14InG8IUqCOiPOjjvuv9PF/4yR16hvcbvqtE6P3WGu8C1IV3h0ZO/0+2QYqRXI0ViLED4kFDTIG/Lng41inEoKAxtWIIDFpSuELuscVtRihck+hh/wfn/pn/MQP/CLPXvxRhOvCgz/Eg/MPsvLVf0e/f508bGNUiSgnpDqhkF3qJpARcELgSEEqbNCIAGloEKG5u38YAg5cSZZqJsWEXmrwByuw/RacPAMh0LzxCmtXX+X84jzdnqIoRnTThPHhAZ3ePMLXXDwxx00v8MUhsnOcaanA8eMnKK5ewVp49IEH4hiWxJL8K1/6Q1784p/zoz/+0xx/7H0oOiA0z3/kR/j3t17FGIvyJUZqxsMDnnzwPSBS0CmEit2Va6hmQqYVSjq8G1MUI554+L3gFTbtoCno375FF8uCLBkfjlELj8HZ94JtwEgQipu3V1gONR2VUFc1pUh4Y7tk/oHn+cBP/DyYnGpvjUt//m/p77zG8WMpdR2wShO0ovEuLuK5mkQoCI48SanLCrynOzfHeNCnk6dYa3EeLAqto29004CSilSDpQIaljIPNIhQwWBICAofYLIl6UtNpQyOlE6+gNIZJu/Q6c6R9uZgYQF6i5DPQ3cZZAf8HIg8EvdSoJWOinOteeqpp45Cl6ZlxiEE9vf3KYqCc+fOHSXaw10l34xgmuHbxXPPPcfa2hqf/exn+cQnPsEf//EfY62lLKP1kXOOL3/5y3z/938/ENWhUwuIGOAZMbWLMMa8TUEqpXxbef0MM8www3cTM1J0hhlm+C7hbigSAMK36sToDRo8CBE1GFEF0yp3gm/9Sn302WzVKErESXQIDcI4AjHVG2qcs0h89Cr1FiEMWgLK4ijwFEBF0PFBq/G2LdPOSOQxYBHro9OlkAf0ucSrl/+IoEdIE7VtUiuKckgi5zh54jyaHEmDo8+dvTdo1ADrKwSKoJpWbToESoRuUEpQlgW2KSn0BhPWmWcOi2SRk5w//hD9m69RFGMCNTUFKYqEHjldvCwhxsjgxCI5iyx2z7CXbVK7CQ1jFCWOBoTDGIPWXayosE2NayqCrHAUNFQ4SoRxSCPw3lIHS6o1QgkICucChvZcKYtjgmUfg6JmlVfe+jQF2zgxJCNByBQlLZ4xjqLVd1qE8nhrsYIYaEKJY4yjBuli0jYeH1x01pQeaXyrzyzav1dGMiNogrcIAUKFyP5QIhnh0Fgmkdj0FuEtxjhoampraVw8diWqSH+InIw5PLIlcYlWDAg66SJDDmhETUyarwk0BGnblq3QKqGxHqU0QsbysNpZpGhItYekbZOUBAqCmCBChRQibuMVTSixlHgmKDI8I7yfoLxEECirPo4BkkOgi6HDkrmIIGudEEscfXLmmU9PMGza8tEETCZwosJTofB4LA0FXtTUtsAqG9VIQBDRf9QHF+9NIZBBoIRBOklwttXYVgTGWArGboJU4EWNZ8DWwVXOnNzF0EUYKNhia/AGtd/ByOif2MgxnhGBFM8hQlYAnD35AIoMmAB73Nr7CnJ+kybp43wJugPaUnjLQbPAhDU6LCHpkpAx1zvGZDTAMsIyxIgYoCONxjdglMbolGMLi+QYGiwFfVYHl3DdTZzqI3WDx1C7DMIc68NXeOTYR1DkgGKht8BSbxmPRLOE4Ti95DSeioCdOoAi6DPhOjcGn6U/uhnbr68JWBQNln0EBSuHX2Zr+HUm+g7oBOHTKO6THtp2DxOCKqhd7ONyXSOo8IyRwpMhQDQ4b9GpJgRHXZXkskLikEzaxZJxXA7xLtLjEpRRYKcq/m+Ov39F53fnO95WTv82y5Z7fke0/sTQ+l1PX8T3q2pCnqd448l8INgalQp2mhU+9YV/zsbmLj/6/D9GuQzmznDhx/4J25/7Hfq3vkIioKPAC4FwFhUCaZ5RVw2VDajUEIJA4VHBIoJv+36Nm5LRzmOEYKHXoRSW/VuX2F+/TT63SDdP2d9aY0mVLHV6SF8TgkNKTbfbJXhLpjTzqaDc2EPaElwdS7uRJJ0F9mpPkAnLp8+DTojjecN4/TL96y/zZ7/b52f+6S/DuScINtC97wEeevRp1i9/moePpxwOR3S6Cxy/+FBUQwoFzrO3ep2uaqLrcFXj8ZgkY+74CUjy9uw61m9eIQ8NeSLYHTVkF+6D/BgoA6GAwQGH/T0eOX+Mw9EujehwfWvEmae+j8d/4ucgO4sThjSf57Fnv4+r/+4lhmNH0ltmVNX0+yNKB5PGE4Sml6VgK3JlWezNkxjBwWhCnnYoihFKQLawSF0LrHV4EdlzMbUIEg0QlaXKR+p66tvtg8AFsEHiXFwstgdbKGlASsYI+k7ghECZLiHtYOZP4NNFzMIp0sVTyM4yqruI7syByeMiXZK+LaBp2qa73S5N0+7PPZ6M03vlnQq9GWb4VrG0tMTHPvYxzp49y9e//nVu3LhxFLz0yCOP8LnPfY6VlRU+/vGP8yu/8issLS0BHClH7w1XmrbHaX8+I0FnmGGGv2vMSNEZZpjhu4LpA/fUSzS+vvdBR96jTBJtqbwmJqELpklO3lukdAQRy8OFtNR2SMEumg41A2o/RCSCoBVOOHxo8KKmkQNqdlBoHCMO620Ke4jTNYnKWdl9k+MnH0WQIqQCRmzal3n52v/N7e0/R3YTgo9KS5NavJiQZieYW+hEdRclFevc2XwLJ0scFcZodHdMySodFA0Fh/UGMqkQKipm98d3uLz1Fzxz6jweg8DR7fWQOqNynoYKRdFODqOGkbaU3KFbz8JDRuUAT41VIyx7SLrUjBjWa9QMgQnWN3gcUjm8KbH0USR4RgyLtUjWSQs+ejohVLxe3lM5R5opCrtDYLMlgSve3PgTbmx8jbBQEKTFBYlSNV4XVGxj2UCQU7CKN4eoTKCEwOsJFZsANAyY1LugPR6B8wEpwMmSw3qdgnUM89Rs0YgCZRRBtYrY0KCY4PSIIStITuCRDLiJ13209gijCCLglUOYkppdxtxEULZ+pbHA2LcuqzGOqGLCHk6GmDyfOEoOMOTU9CltH48DK3FSg68ROiAleO+I8jKLFSXDapPT2S5gqFgH1UeqBi8CwUq89QjdUPh1vFzDoxlxEyf6qISo9JIDKjaI/rIdJGM8FklUsIIjUFKyQzA1QQUsDuE9khKvRgxYZR5Fw4ghGwTTIHRAK81doV5Uh07vuYCL/rJTry8sTkyo2MZgInkrD3HB4oPH6Ibtg8v0T15miRgUNmKFO1tXGTcjsiyN9y37lKy2x7HDoFyHtKSz3BDYwVFTsMba9ls08hChbLTJECH6pVrLYLzNRnGJC/kCmkUCQ+YWOuz3FTVDCtaReErWKJohjQtkSYpKNbpjcRzggRHrbO7fRmcxjFtIHRdpvCfJHTv9K2yGVzktAAyJOKQI67y5dshD5+aZ52EC3fb8jfE4HJ59rnFt8w+5vvY5TK8mETn1pGFCnzn28Qw55A3eXP09KrGNziRBgW0qtHFYcUDFHRQOyyE1OwhToZIGoSaMWWGBEwQCA27jGGNxGNEGWIiAlUNG3GYegaChYJNgCoL2OO9xsXm1Xrl/i778b+kd+td5fr7b5Pq/3bZTZRx/q+/4q/Dflk8pxMWjsipItMKJgOhYzt/fYXd1nZcu/yu2dr/BP/1P/jtkbwmqHic/+NMsLyxy87XPM3Fj5rxlwdR4X+LqhsYJVJJhncOIEElv4RFtNYUT0Mh4rROZMylrrAh0kxytJaNiSL29y2FomNdwbDFHuiEajzTqropr6kUdNMa66PUpanCxUmPu+Fleqwyn77sAJy6ASHHWosoh4901nnn4HGtba+zevMTxM+/BWjCJ5uz9D3Pljc/iky6TCajuMZg/Hv8uNdRDdlevcGpO000NZaEYWUGysEx6/AwAJhTgDhnv3GIuE1gvOSg9Jy++B1SHJoCxE+rV63REzfbBAZget/qSx174ER756I9EhSUNKnhQsLl6G+8dSXeJK1sjJiGlM3cBs3iapeX7aXROPZlQHGyzs3Ob1a0BCx2DcQ0XlzPm5lOq4S52MqYSOSpJ8E2JJFrzSDGlyuWR1YFHg5RtuGN8DtIBlBAQPJmxEMqjoMMgNAiD9zW+GOBGq1gXsEIxURmHdCiTBfJTD9I59yjnn/ggTSMxxhwRSlMCNE1T+v0+8/PzJElyVKp81PLvUY/OMMO7QV3XLC8v88ILL/D+978/2rgodaQGfe655/i1X/s13nzzTT7+8Y/zq7/6q3jv6XQ61HUNcOSJe2+q/L0k6QwzzDDD3xVmpOgMM8zwrvFXC+ffjrtE6L3eovd+fuT+Rwy6mCoe4jZSRvWT9xZwGCVAWwbDbd5Y/xqJu4YTY9YGV6jsCGUCHomSAp0G1rev8trSFxDVMipxbB5cx8sSaWJg0OWVl5Gui7DHCF6RZDU3t77Cnf3X6C5KahGoXN16nzocjok74K21F0nrNRLvCGmfjf0bNKoC7SmrEet7l/nLlT9hKXuIKpTc3n+ViR2QpJAlmrIccHvrNWyRk8guIR2xsvUmwVRsD+7wxWt/QMZZtPets1wFoiYIjxMSGzKs3mNY7FBTcDBa4/Wdr2DCNXwo2J28QdBjHBVe0XqRwf5wg9d3voy2c6Ar1gdv0bghWepR05V6RFS7ColSEhk8+4e3+frWZ+gkJ6nqAavbL6PzMV67I8WZczVl1efG2iX2U0UQmoldYWdwkzKMkcGwsX+D15MvomwPnxbsDe/Ec6s0AYdXjkYUbAyuknaWCD7B0mdj7xalL1AqEnUIkMoxqXa5vvkKiToAqanCOkWzSzA1zje44FofvDFbg2u8Lv8UWc23gRuOxtqYTC4NjRA0WLzZY3e4TiMmbB7c5M3elxBhAS9LdiY3QDUIKfEBpFAIH3Ctk6Q2EimgKQ/Z2LlCnUkkhiD3GBR3sKKI5IaYprROuL31OgeZByQ16xzW21jhcc6yunOdTu9LUL+BDAkhTFDCHSk8463jqFTJzvAOja8jeajA25qJ3eX69tfI9G0aVzFyN6j9AOcbEA1yGmQWG8lRsAuAlx4dVEyrV47DYotrBy8T6mto3bBx8CZSg1AKYSyDcpObm19lXd8mTTocTG5Sh0OECngVsE3BZv8ySZKQhBTr95m4PYSuuLX5Koe9Ak2Pcb1OGfYILSGKFNjgUUiM0YS6YWP3daqOQ4QOMu+zM1zhsNrj9tar9PUQI3ocsk7pd0FZvAo0omBl+xscJCPqMMeg3sCJAUp5cFG5jpCR9NYNVh2yuvMK/XQfXEKSTNgvbjHyiqAzUnWF3JxEeIGXVQyHKkccFDcY1N9A5SOcAB8kTZhwZ+91hkmBEoKyusbu5CqhUyKloA4NDkcImr3RKjfU18g4QelHbI+v0VAhpWPS7HBn+ApDNyRRmp3mDeowQGpB7UF4gdSBsjrgxvAvyMMK+IaxXaG0B3hjCS15827okL+L9PnvxLb3TrCneDek7H8IWqujSXyed6jrkqIu6C3mKDzDzj5rO5/n1397j1/4mf+eOXM/yAX00x/hkbmTrH7jJfY2r5HiyYShimtT5FlOMz4EGf2Yj6yB8XERShoIksaDkhItBVp4UiOYN5pgA/hAR4OiZDI6RCYpielgLXipMVoTmoJUwvmlnHrtKsnxM4AGaUgyw85wwmOn7ouWGniUDFCPGKzf4tEzc2Rhgc1bb3H8BYvJ58GWLJw8T6Nz+iUcVJLeufOg86g09RWUQ8LkgLznsE2BE5qtwZjs4lnoRK9Q4R0c7lMNdziRaUpncbLD2fsuxqWgAEYr9rdW8d4xdHPsTRQf+LGf5cwzH4oXx059xEsQFau3b3JyfplbOyPG+iSPfeAjLD/zIRAd6J4FmYN34Mawe5vR+k0uv/EKo/46r61c59EzOQtpFx+i97D3FiF8a3AR1aCK6aJStJawUx/Y2LBQIcRaGRevpQsOJQNaxc8JnsbXeOexIUYIImNsVJJq7jt5js75h+HsI7B8Mapv/d32ba1lZ2eHq1ev0u/3eeCBB2iahjRNj9r1VFU6I0Vn+HaRJMnR/1mWHZXEa63RWmOM4Zd+6Zf4jd/4Dba3tynLkizLjrZJ0xQp5dvU/jNCdIYZZvj7wowUnWGGGb4NvP2heqoo+ivvh4D4JiWKIAhegBAI0ZKjbYk9ghgYIwXeWgIKqRxFtcvKxiVEkyBMw9CtRRJFxmR6i8WYhsrtc2vz65QDRdbVTMIqphtwRlBVBbXe4fLmn6HJcbWgaQI6rVk+cZaDMlA3k5j2mhgaF5BaUzcFV9b+jHl9jiwkiMRh5kA5hUxTgvRUk112Dt9kffMOOlEMwyZBNjS+wQiPyRu82uX2zufI8zlK32e3vEEyNwRZsz36Krk+i7QWQY2kiGpOGQv1nEhwtqCRfZJcUjX73Fh/GZo5dNLQyBWcGiK0iCpRKfAyMK73uL72CrJR6NQyYi2Wdwdx5N8kpI5kVBAIBLUtSdKCOzvfwFaQZ5J0box2lrGtEcIjhMQYCKphb3CbA19R20A+XxLMmERn4ARjt896/w1oBCJ1jMptpIqTM+tACxCJZVCucHtXYhuF0pZRtUcQjiAVIQiEDCBtJC6HV8HuEqQgqBFOxnMYQsDoPD5sa42lz375Bm6SRk9M6XFUIAPolNrHImiZVMisIE8lo8kqawcGXycIU1OyCaYkKI9v4z1CCHHfQkBqgQ8WJ0r2J7eZjMfIANKMqNlFKEcIguAkUmtQlv3hbfqjcZwIqCG1GIJsyy3FhL3xDWxhMMrgGSPaZGqjNE0Toseh9BR+n6Atwii8sHhRU4U9NvpvYsI6ztc0ahuvJyBdtLkNLt6XQQGKMF2UELa9byUQEDpQuT4b+5dwRU6aBgblGuiotHOiIU0q9sZXCXYDKTWNHKAyB1X0ahVaMmw22OiDqANejihDn0aM2epfo6gmCJ/gxCEqb3BlTFpGR0/e2kal2//P3pvFSpZl53nfWnufExH33hwrM2tsVvXMbpKi2SQ1UM1BlE1JFkCIliXL5oNtyZIhGfKb/eJnw08GDD/4xYD9IhgwJFs0bAoGCYiiaYlDk+xu9sAeq6urax4yb+a9NyLO2Xuv5Ye1IzKzq5rs6i6SMBSrkFW3bsZwhr1PxPn2v/5/XChn8/Nsp4tQNi/OuL3+Kj6uefXi97hIr2DFKPkuk7wKiy2TwZjgG3d+h8uLF6hcYuMXLFaNba2hFO4BXk5jbjOLo5l75VneuPsi1JE0bCnDbY4ur3ijfIZy/nkW6QSVEatObVvS6KRcWeQV0h7l9OIVXC4YjzK311/izr1nGdKChHD5+nVOy12qbagWwSlJYV1e54U3P0Vul7BUubDXA8QnZ673eP3sy5xPb7LIA6f2Ek3XqIQHLO5kNVxv8/rdz5Hb86g41W/T8hmk8BIVV5rZdwRGd9fzh67g31FyfXCg7+R9/7ig7B/4WDGgMowDXhdstzNZ4fhoQOo5umpce3IkHzVuv/wp/pv/6T/n7/97/zXvOf5+4Ap84M/x1PI6L39yyZsvf4rLXgNetZl53kaInN8PJ9yvH/aWbJdoO01pJAFzm/CpouKMScjakGkLKhytBqwZ282GNCxBB0ptrHRgmidWdeb3f+OX+cGc4ekPgC6498ZLXLt+hSeeejKy+MoapHL23BdZljNWNlC0cu/0DahGS0rKRyxuPMlWjrjwgTdL48Mf/hikFWagVnnjy5/DN+eMxwMiieHoEuduPPXM98N40l3K4e4Lz7M+u0M6OmI7J8ZLV1hdvw42s1SFNvG1Z7/K11+5wxMf+Qj/5l//Wxw9833MnhhTgrGF+j05vPkC8+aUszawLpf4+F/7edIHPwa+6F6di9g+UgDcR9/LyaPv4Yd/6OPw+td59v/9P3nlG5/i5PJAqvfIYtRSu6dP3Ebt55IrJkoT6d7BMc7VHdUWoYO08IddnFBqY6pxTScn2pDZ+oILRvz4JsvrT3L9yQ+wfOJ9cOVmDIQC6DFofC7cvXuXT37ykzz33HMcHR1x48YN3vve93L9+nWWy+Xbws+dmu9Qh/puqrX47rMDoQ/+/vLlyxwdHfEP/+E/5Atf+AKLxQKA7XbLMAwcHx8/5BsK96Horq3+UIc61KH+uOrwqXioQx3qXaoHQzcehKP20O8f/OeblabRNp96T6dS60zOSkqJ1oTmFZWG5ELhlGGxgKGidctiFWE5Zo5bQ7RwctKQ8Rw9Uiw7tdyjEbDFENp4zmQF0wQpIeMx42pF1RE2Q08dB2FAxFE9irTv9irXLh9RN4lilXGZ2d6piM0MqizGRsv3SCvDUo7WxSnjnpgrHC8Uz2vSSWPTTlm3exTepJa7rJaGHt3DJdFqw+sGs3sgBURoLrgLtRmbctpX5BuyuAjbN51wP6f4mkGPqLUh7gwJ8mgwniPZkbGhNpOH+AJrujO092idtkZ1QdUZlg3JFxyvFtQ6M/uW1fERF+s1ULltCwAAIABJREFUzWtP8hXG5UBLE2m8YDBjy12qbHFrmAk5XTBxG08Wib4yoRrjolkAqWEUXNZseZ1hXOKDka0xpAEXw6tHkBeCLoyWLtAU7p3ma/LQaAKqI1NZYwajViY5p+gd0mpJM6fZFtMN1bdApopTXJE6s7V7tFK4cmmBL26jY6b5TCv3kFypXvvtrqIiqDjFDbPw3NNhxNOaNF7grVA5Ix1NuEPp5y9UfWB5i6Y7uArNzkljwxlQdcYMRe5QkyJjprULSl3jbWLQgTRkkExFSeNEodGsoWJoMpAZG84wN1Qa7hfkoVIHInRpH5UejqH3p2PM5WYRzpWTk1LD8x1kVWHs7fmlUWph4QPLKwvwNZqhWiMtDKkeVgPeWCwU8TUtn4bbcA7wWWTi8qrCcIa5slg0WnWYEg5kXeG6oM4TrSh5OaB5S7NXUVVm7sJgnBwd46xhOMVkJi0LvqmRxN6cMRlTuYMNS3QwRq+02bBZUV2gomG34DPVCsfLxMxtbFxwdHKJzXSKDefU0ahljRxl7s5blAHVBcO4YFimCGKZHEkrlqsTNvMZOhSanpIWiusRtZywOD5hNV1h3Qyzizjqqog2SOe4GaINtS1pVkSMYWGQzzGTaKHOF0irNDdE4niZF/IwYfmUtOjXr3LOsGpUfUDJZj047ZuStd+uvlOV5R/m9/lOlJzf6nnf3XO//e17y99B+N1qXCenaUJGZcwZvHHp8sDFeoOsjOvPXOXe63f57/+X/4qf/Ym/y8c//LOILeDpD/L4ycjmk4k7X/s9aluzTIk2b+M6aIahEQjlBqKIC4kKnhmSxLzooTtpzIg3sBY+l6pYK+jiCHWjzY00xvW+1sq2VVaLJd/zyIrnb7/Gb/ziP0KOrmHjCnPhiWsrpruvwPYNGI+hTZx+/fM8de2Yy9kpFO5Na5guYLwaqv/FkqMr17gz3eOCFVcefy/IyLY0jrLwxS99hXVx0vFVztZnFDO2eomb3/PB8Bwl9vXl559nHBQZBm6fTqwefxJWR7GI5ZXptdf5nc9/hQ99+Ef4i3/j75JuPI3nFQKUagwZ8DBF2b7yPOvzU4o5H/2Rj5M+9DHQy/jkyCLDdIHOGzgaYbOF1aUIhjKBR9/L+370J/ilz/4WN4bEZRVGMcZxYGq2h7g40SYf5qLRGyMSwZHx6YTtIbfgwGaekfEYXwxczMZZcWS4wuVHn+LWrac5fuqD8OgzICd4U0RHSAmGCs35jd/4Lb767HNst1uuX7/OrVu3KCWUrJcuXeLo6GjfVr8bzw+GMR2g06G+m9qFdu3qQX/QnSI5pcSjjz7KM888sx+H4zjy6quvMo7jXhX6zb63u7b6Qx3qUIf646oDFD3UoQ71R1oPe4q+7SO66sb26tDwOvS9x5/4A8mqFERn0jCxnc+BmU09Z26FRvhmqWZEnIv1KWMaycMRZNhuzqhtxl0Yx5HXT19noSO0NUkGLh99D3W7pdQ1x5euUc7XGIVWHfdMdUPcyLrmdPMKKzuheXjAHa0uUU1QKibGupwzijJNlVkm5rmSh/gSmJdHVCt4KzSvuBZ0HLA29rCXLXN9gyTKPJ8xz7cxnxCGHghkNIlWSm+G6ppid0Ph5zOuE2mQUDNKBjGqNVqaqJzhqdFqxaWiqqHIUw3Y6A3rxz+lAa/G2eZN2tjQ4+tsy0TdNC5dv8UlUbblnM36lOLhe7edN7A4w9Vx2eKpUavjKJ49PC3dkdTQ4jAbrh18m0S4SZqRYcN6c466sJ3PKXXTb+KMoQcbldYozOS0ATNa2wLGPEeIx5BPqF5JukQQmlzgqeCtMtV7XMyvUXyLDmNYDIiiSWiypfrMup6ixViOK2prFN+E6gdHNCGtx1T3s4IrzY2UDEszF+U1kkJrZxTb0LyhKfLoAVorNGaEGPfFt1SvEZAhiZpmiq9pCcSFbb1LqWvKvCY3wVpDdKD6QFOjSgGMlBM6ZOb5HE8X1DqRVGl2QfEt1hruRpaMIKFaco32T7E9Jks6Yi0CzVwLW78dQT/V2NZTVB0xRdMSc2GuE4IxtwpSwsezjNSywSgUu2BuC7wK0hPQVWFb7oUiWzMMkQJ+dPIItTUaQpIjxtUJbkZOK9AJpDK7cbY5o3mmkJnFWPuE0LBmZL1CazM4NBupzTmf1mQG5lKQPLBcXMFlCMUKMf7xGZEEuWF2zuQzF9MpTSrr+Zx5nmiyBd3QquHzEcvhKiuOaSWRdMml40vMtgDfst1uSSkxrFaYOc2NaV3J4wlaN4gV6twwh5wcHSvomtkalSmeM1fG1GgyU7nAJUGa0eTU0sKXTQWrDR0KkrZs5pjfc7lHsZnqWywJOSWseZhxfksF/4PX8PjvWyCK2Dc97o/bU/SdPe5dfW5vna5WSWnk8uXL0Ix5OyHNYBhYHV9Bxsabd0+58h7B0sQv/Pp/x0uvv8S/+/H/mGQDPPIkqx/5adpiyZ3P/RqjzCxyRcypnnloYdEVxRjdgBlvQhJIQ0Y0Ud2pzVBPWB7QlJirk7aNpAN5mRBVFDhaLci+ZC4Ttr3L91wdubqplHTG2XTK8viE5hOvfO7XeOPl57l260kGd17/6qe5mRo+r1klh/UprO+QTq4DDqly8+ZNPvOp53nkvT8IV27SJKFjgjZzVpU32orfff4u148Tp6/fYbt4jHzlkVCu49Am3nz1JS5dukTVzBsTfPTJD0FehsVHa7x2uub6+/80P/P3/wEsr+MMSC3kZshiQW2h3KUZb774EkeLJZM7N97/vcxrGC4fw6rylc/9Jp/+5X8MZ6/y1KOPUodjPvYzf5PVzaeZfWBMGUi4LpDlgqxg2zPm6YI0nkTEkvfASBTc+hkzRBqORWcD0DzRLPdYJnArXEwXbBe3GB//AE88/ac4efJDcOUWpAxkmBvFleHomIbyu5/+JJ/9zKcppXD9ynWuXr1KSonVasXly5e5fPkywzCw3W73yfO78X2AoId6N2sHRN2d1lr/7n0fupdSGMeR1Wq1B6jzPPPyyy/vVaNm9hC0P9g6HOpQh/qTqgMUPdShDvWu1jvzAtrdVPcv6/0mW10xkf4latvVaglFaO4U31JsTcrg2pDWVQ9OKKbMaOasFoL5RCHUj5qc7Jm5VeapMo4DF9tzsswsBmVua8ZBSIMyzRtSSqSa2U6VcblALLSti+WS9faCxWqBNaFsDfVMmSGrQvfIrL7FxBhGYUwZSYlWHZUF1RouMykL24sL1us1MmRER5rNjDkUhY2ZwoQxkzSFRaaEn1nA5khsdy2YbCll0+GYUEoj5QHVgWrQbKbJlqxOrRPTvMEtILILVKuhLBUhD5nW4nGL4xXjSrl7/gbLxVXGYcW9swlPGWuCWCLlAdHwiKps8dYQKWF/0D1NzWemekErFU2ANZoVRKP1qs1Qq6HMNNuiQ0KVUM+Jdd+13ZdwJxGBIWJTVylYKKaKkFSppYEpkoaAdm1LlopJo+oWzzN4QbJQrdDckSYkUdKwYBgV14pRMDesKeIJrMRYI9pS8QlUSZJpvc91qhOjJsZxxKrCJAExhow1o7WZrBn3SrEJcYlzKRLBQupUq5gURIXihamuMY+x0AAZGu6FWgc0DwyaMB9wa1SrjBpq3KltyZJiQUG8t6z1G2VXYLjfy+zsb+LdFPNEkowB1dckdXxIDAgX64CHi8UR7tCoqEioXSVCfUSGOD4AUpHBUCKJerqYGMfMZjpjPB5ZLDJT2ZLSQE7COKZoS04j42qFTY64sS3rgLp5oLYNDEprhg9G9UIelGqNWpxmykAOxVRqzHXDcHwCZgiJ4+VlmocXcaAMI6djzCrNJkwas62pXGBuXGwmTGaarrG6ZrFYghtTPWexWHJ0fEytlbtnrzHX2L+5NGQAUDbTxDIf4zjWhJxWHC/Dl7Ztw16heqFO2wjlSpWUhpChiUUIiyRUnXnexvnsahtx3yvTtvMFYzpBFUgNdWKsCmFVYn0+8U6u199evZ0K7U8ixf6dPO8dv4cr4zhS3ZjLFpce3k6ku2+3W8warnD1xiXOzu9x/OiA0/jii/+C/+F/fY3/5K//F6zaEVx9gpN/489w/vVP087PyVloZe6fI9qvNRqt2ChCRd3CAkMSxYxWZzwNjItQeU5txqqxOr6Ot4I5SFJKKRjx+botlUGELE6mBEwf4PoiUfwMG+GR4xXfeP3LnJ6+wLSZefTqEdfzkpGZnBrDvTPKK19mODmBMYOdc+N4ZExw8+ZNWCxI7EaZ8pd//m/D6z/NnW98hVe+9iVe+NrzHN98P1x9PMajVVhf8Pqrr/DUorEtiaInEbIkmVIrQ15w6eYT/Af/2X8ZLecNkhY4e41f+9Vf5WM/9Zc4unoV2gSivP7Cs6SyprDg+OojcPkqW0C98qnf/lecfuNzfP97rjKdfo3PPvcG7//Rv8DqyQ8wkqFtePbLv88iO1YbE5WFJlbjirnPJwfEFRN6yJL1sxW+yGZgkjEyJgOVTGNgdesRHnvsaeSZPwU33wfjTWAFMoZVTjNkqXz9y1/mE7/z25yeX3By9RpXbjzOclywFOHa1YCgR0dH+3G8WCxYLBa89NJLnJ+f71ucH1TfHXwbD/Vu1E4duhtXD/qK7lTKpZS9jcM4jly7do3NZrMfl7txuEujP9ShDnWoP4k6QNFDHepQfyT14Jed+/XgCnAACMHuM9Fd+9nuEftV4wQuEbLjTkrCdl4zpExrc/8iJWAeLXwSXohm8SVtHAZKmSJg2wQlBaBsLRRhuiClFa5CbRGaotJIqiQJwGa1IQrWnPVFYaELplJ7GJSTdWDUFa1OcaNaATVEnM1mE4byrXG0OMEtUc3IY+N8e0axyjBkTIxWDNFCMw87gdSiq9CgeY00W3HYtRhJV02WguZIma3FwUcSA16heryWiPd2bt+v0IsIrYFL3DA1d5xGa4K4MIwJ85lNOUfHFduyRTzFe/nEMi/Q5ZIyBbyq3hg8lIi1Tv3mqyGiOHN4L+oCN6NWI2vCaqNYifPm8afVADxzmTpYJUCrGpignqJ1vFr36nS8WigOUwSgqAguQpmdcczxpVtnqtdQfjYBXVBqQiRFkAiEIksEN8UtU4vSaiYzoHlBJmNWA4RLwSzApVnA90gyTzRRNqVizTEGmoNNtUPHsIgopbAYo327Wofc4rQ2M+TGPG/JeYzWSxVqMURHjALuuFc0CVbDPy+Os5Nc0f76Ivl+8BQKtZFUujozkdNATj2hWOM14zgsmMuauc7gjuXKkIy5TQFy+9ygKj7EgsE0ryE10iB4A5WBrAOtGDkL8zyTTTGP81RrtHuu53vhAzuMtOaUAilVkihuRlnP4LEwIiKIGtv5Nugaa1uSDuGPq4nSoFoBawzawGYgfFSrNM43wpCP8Qallr7Q0EWTLjEuUNCKeaGV8M7FwUxBc4Q8+YJ5k8g2MqYVrYxMVsh5Q14UirVQz6rR5omtHYOOTPUsYKU3Bh1ijE0FYSDpyFQqKcU8b3UG8w6zoZVC4wSfHZEBsRn1nSo8QKe4hm1AgSZGNaXtFo6ECAfzfePvO7qmvxPI+IfXWxVBD6tS/aHfv/W936pUffAxf/i2fvP7vzOQW3qOW8qNZjMiK1QS07aiHeAtj46ZvXJ0bNShsMCY5C6nL3yZO/deZ3XtI1DP4DysPtwdSQmbgKTsrhP7I+EdvIkF6KZFmnnKNBFKNUwU1wEZBuZqCBmhodVjwQegNVQz5sYoDnVmFLC2IQFjPz6tzrz/2oIm0C4dk9xINgOFgcKtFXz6n//vXP3y53j/008hvqHd/jrHtuFYC9Q1pAuyLOJwlwSPf4Rrj36Qaz/8V/iIZtq6YXVA0wA68fJzz/Hyiy/yyBNCVkjLKwzXHwUSmheUClduPhbn3xupVMrpS/zC//zfUhF+4md/DvMUVjy332C+9xLXVoaw4uzNO1y6uWFYZJI4H/7Q+/jEZ5w7d+5wdHyZZ97/Ia7deCyGXl0Da85f/BJHbDjOCalGMSVrBlv3ITPg/XYqFKMW4NpCHTe1sFhIR1c4vdd45In3c/JDPwFPfBTy5a5+NWCAlKjAV559li9+8feZLs65fHzEyfGCWzduksYVpPANXeRGUtsnfu8S5nef7cMwcO3atT9kDvz/v77VHH0Q/B4A8LeuP+7jt91u3xKs9CBc3alOd/cQuz8HpfOhDnWoP8o6QNFDHepQ73rdT51/u1L2LYESXlvN2z659T4Y1Q5Mw7vRZXeTqjQMp1Cbhc+kC1lyh5AdmngoFOH+CvTOy1FQcEekdeAW4QjRPhtqtJ0CRElkiWCdkNc5QqJhVI82R7pn4yIPuID2L2+lTBFSIZWUBcgkUcRCDTjVLcW20a4ugroG4LAa/oaNDnwVIeMa7c6G4RaAy91xE8zCKw5AWJDFcHIEEHko0DTdV1k2C8fUh/1fdyfwfshV5LdUzLcB+jDcQGtGc0HcUPFQfkqLoKGmOAWTGh534kD4u7lXnAF37+3aGu3hknBJuGuoSm3nb7qD6xZKQ1ESmSYBPqsZSSxgoluAwq6kcnQf8BVKmUoViW1QR3SIL+SB2nCr/XERjGEa2+GSwWOEZlFMC6aKsMBrxGY4hWqGOb2ttqHmeFLEBoQFqXtGihomNbw19T6gbr2tXaQEgPcZ84HW7t+cqGqIBtVDIdz9WCFsJvAeWOYpnHs7OEX6ogLRiu/G/ib6rTcbcQ7cDDdBGMNDsVVm2fb51Nvlest92C4UzAtuFSzjEvMtkTEPb1vzuZ//OEeihngBMuYzrcW2i4faNuCPorIgscRFUC3ARGMbrfReQBxnxhlxSziNuFIURApow4Ono8RxpfX5Q4m5L4pLQmXRFZgNsxrbRcV9AE2IGEmXmKdQSSsPXWtaazSrmE1AwakgA84ExMKNtZjVKkbCoy3X4+bQpMax04Z5if2wBia4OuaGk8KVWRRVJ2sAz901EhS31NXVaT8XxOkK8z/gEv0H1B+X4vM7vQl/8D3eqffoO1a4djhpHVBGxWebu7NcLsArd+++yZWrl1hkZZ6FR27doPhTPHb98YBhXnjuN/8lyzKxyCPztCGPK+Z+7TKkX0PpXpWKeGYXiEaHcLutDFga/5W+8Lj7WTtIjn8nAuFFW77t9Jxu/XPYSG5kWlzfZOiPjbT1rIkrR8rFfM6dL3+CT3zuV1lo4/KY+NDjV3jluc/yPV/4BON7PgJXrsdYVAFGSCuQBQ6kk9juuawZh8Tjz3yAf/8/+nu88tlf5vc//1me+OgPwvVHqVNFVhq+xaUwZAOb2Hzji/yLf/ZPeO2rn+Hnfv4/hHmLLleQYHv6Oqevv8j3P/0Y57fP+ewn/iV/7vv/LF4nyIkf+LM/xfdeX/DlT32C3/30Z7j02A0Wt57q1p8G56dcvPEi10dnlEJKQpPEVGZUe7cGXbXrffc8UuYTTi0TSTLHq2Neu7clrW5w8qM/DlffC34N8qW+2DLx8suv8vkvfoGXXnmDq9ev8ci166xu3SKLUaaZcbFkeRLPSSmxyC081nffeR4ATQcIeKhDHepQhzrUt18HKHqoQx3q3S1/6w3kzld09/Nbb8YN994m+JCn3AMhTZb20Cda0ysp4qJRyeRspH4DKyId5oR3XvXa4ZAAEsDLGmhD1dC0AHpgkIGQUDdUMkJGpXb1XCWlaF83myg1WqglBWAaEgFtPHw6zeImVJKRu4ZEtGE2U1rBbKaWgLWRAC4BPhqYV0QS4kpOy0j6ltyhndK8hBoSxZvTxKkdVEH4GhoeCbn0cB8Rqhtq0Mwwr3Fj3SG0GyCZh1tqrcO5DlRdMd9AVUYRVEpASW0YM+aZYjVeQ2qoKD3atp3UFTyxH6FMzAFVtcPQpqiMoYy1itNwC0XQrjU4AGXCPKBR61BRPdrJnYLTQBKiGWi41/AsBfAKYtHajjJ47vsJZg3rZN6s0loHbkYHCnFOXRwVDXUTBfOGdtsGx/Bm0UrvBAjXAQ0GvN/fhOFeaBbnEq+9xb2hOCoVvOAWajFVAv4DIrn7wUZrrIbMrP9djJuAy/cXA+7PgZiDboJJtJybGkm+KSzNHWtdDkf4pXqbcROa21616V6ovsapFN+CWSi/8iq2h9TPf4DT5tt+nmr34AVHKRZHODEARisbnIo4pDTt1cxmE84c7cnewQAJ9xYK0V2YFUbaHdPwBdi3kTYmlBxWBLYNb18CvopKhNRQcJ8D9HrrhzeOO5JRFpCU5AG4nS3mCZ8XXY19hvk6hGCSSAhmA61l3IScnLCTbagKbq0fwwkhWtzdC3jMMSWgefNIq46xrGQFTd7nuSKmeBPMJbx0Lc4CdLb2ADCx74hvxvO/kxiMd9f/8+295+7v3jcDzocfJ/JWcPTdeJtCgMSQtcZ1c3O+5vKlAW9bBsuM+RHe/Krwn/7b/wBlhFrgs7+Ov/xlVjmu+dVH7IHP0aa7vbVQbJIQlMEJGOpEuJrP7CDng5fwHQgFeqJ9+F82MVz6FU0yTQLoZiqC431/0/7apPtrsAvMJuiQubVYcv2SkJuSfWZ0o6TK+vQNfu+f/2PuFeXo2k2eed8HefQ970ceey8cPQLDNepsDF5hTIx5iHN25SZXf+BPc/Xmkt/63LOU5VXQFXm5YD1PHI0LUjaod7n9u/8P/+oX/xEno/KeWzd57PFnYFxS25bcLnj561/kZFySzbhxIvz2Z3+dq7/6y3zkx/8q+ApqZnjfj/PRJ3+Yj/47K/xiwssKGRR8wl95iYvbb/DBp47JdSJJAc2U5tz34/3mcdh9PB0GFbZzwcfKMC5Ze4WLM7hlkAsQn7//6jd/g/WmMC6O+aHvfw85J0Yxbt24inpjvd1QHDyP6GJkKo0hp1jM8wcXDw91qEMd6lCHOtQ7rQMUPdShDvUu1lsT6N2lA5q2V5CGOkt48B7TxEi+U24FQHlrC2W0Q1tXTvnupnanjpJQiuIaAikLVZXZTOst44oQGkuLGz3tYIcWHoIt9iP5/ZtmEYHWcK0BNoBmjdm3iMwklEQKQOmyb4O0rgITr6EWc4106tYTgDWSo9UjXVpcA/K1UCim5Lh0HzlRXBV3wz2h4riVULNIV0ESx2cHOSG8BEMtapgVqnUF7Q6Khl50r4jyPUCJYy/ecAK+CY45FN9AA9GBLIRSMEwLqbaJm/2u7NyrPCEUeZ4x2+LNSTnAjoh2dVtXOdLhZAda7u2hUWaiuAV0dSZaG/owaJjUgHkA3kJxR4luSDPUvatIDU0RZKK7m1vfgaOAhY7RbAIpuDWKTySroFO0H6ed6nkH/hqhyQuFrAHW4Tz7EDDpgA5wC8jV5j7u5w4+rJ+XOGfe1cmodRVynJtQC4aX6n110M4n9D4AtJC+9rETII59Sxq4TJgl2kOhO4L7/NC83tlUPAyJdsdpxnxLYwobC2nhpUoKVasRkFmkq3ktVJjqvWV/DmBuoYRO4miKMYA55hEa1tC9ctmsgNAVx0L1Ci2gKGKhUqYhYuHh2YGwe40h6RbzjQ2NSKqPRPbcx/yMeQ3ltsc1SqRbdcQRCYWgtL6AIzTLWB3j/dR7a77uQWxsewYXautQtNtsiHpsjzthRhCq0VCz73zXKjD3c1J4u3IJcOpWwpuww9S9knT3uH6t/cPqj6Jt8d1LkP/Wz/1uVa3f6nd7RZ433Hw/v6Osq5FjrqVEKJlrZl5njusNfvxjP0fmBswGZ2/w3Cd+hZt5ZpRKqw00YW6hOuRhSa8BTSORvmEkz3s1aAwRewjR+bcAx+HfHddcE43xTvi0CAFZm+SuLJ7R7mm7U5y6AGmIzyabSGYMNjFQGNRRazx15Ygz23JtEE5vf4UvPP8Zfk8WyOXHWF5/glvv/QGeeOoZhutX4Op10BOKjaQ0oPkEWHD7bObnfuTPQmugwtGYwLZgF7zwL/4PPv8vf5FnTgp5sWTyjD79QaxU8mIJNvHq17/CyeqI4sLFesutRx/lsUdvgWYoFfIAfin+3xbI5av9QDdwePXF58kiLBcDtr2HUJDs5KSIxXlvZO5/mbkPoJsbOY2kwdhuLlgcL1lPa174nV/jqdrgI38uvgykEz7+53+M3/ztz/DIzVtcPjkhASdDYrFIIFCboypsSszrLP37UIfc3818OtShDnWoQx3qX/c6QNFDHepQ72rFl3N94Ofdjfjb+MeZ9PbOt1f+7FSlvm9J27VFNqpPYDv406FZT7EXSR2MBgDdvZZ7CR9TvQ8xkmfcMubQWGP9Gd7ViHvfvf7au5ZDd6dSyaI4grW6V/S1DqUkBfSidcWjeyBZ70B3r9SpJIkWd3Pd+4la27VHBtgU67A4JI3svDqNCFaK5Ox+7CXeuyPPrhjUSEDXoaPdgI6IQA9D2p87C6WQeN8/047iGi4Bo8LPM3VFUbcfEMM8IJ21/nM//mbRKhogTWiVPcgWk72CVGy7942M1uYaCqyQEneYEyo384J1wJd2IFFANXVIaghTKEctAG+MKaPUOdqle7u2M8dzvB+zfvTMzuIGlK4orIHVxeMYZZWu2hVcDKHhtkVkAe4UqbhHgFS0Urd4XRdgvq+IltZ9SQV3aB3wOjlgcdstFMSY1/RgeusOAEkA474Hzee9VUKMtzgfEdKihAdlpCTvrC32rcB9Xrn2NttuL7DzibWOEKvXDswLTUrH8aA+IwyhnPMWCw9tN4+sz0niZxGaV8wTqgExVSviZa9YM10HCO5WA7JbDPEc0JJGYQZvXcUY27e/zpBoCGqV1s9BtN43RCqG9GfEAgc+4w8o5GIzWh9vFbW5z5EaKMSi9d9kCqsCGUKZ2zo4cQkgL+exkOEJb4nU9wmpmBjWF4TUQyG9sxARlzirstkvMzgelhvBjNj5wcb5jLEsPuNa+xgA7J0pyr6VUvKdKNP+JNLn/6DnxRi2b+uxb/9+MY+SG812nwmtf56FWtOtxBxtxqWjR5gvrjO9cZ2Pft+/Be3D3itaAAAgAElEQVQG2Clnv/MrXPJztJySFxlVY9ucvBjxWh+Al7t50xcohLBvIM77fSD68DmJpvjdZ8I3fQaL9c+LeN0mOcYcjdAlL0CiDd+pgVsl9hmU2QDNDEPYkGgDqY61CbyxSI435/rymCeOlpRHFkym3F2/ycWbt3nlud/i1TSS8sh2eZNnfvJv8P4//RepKDLDlz7/JU4uXeHSzRuQE9CgzrC9x2d+6Z/w4m//Mz786JIrQ+bVszXXbn0YmqPHx+AGF/eY7t1mofDmujIvbvEzf+vvwa33xWupBvzcTrBcgWRaJTo/4ojx8osvcHy0fGisuzVyzpglnBSuAA/A0HgmOImpNMbFiladi80px8MR8/olvvHpX2F86RUe/amfhbnC0XV+6Ec+xu27F7zxxqt85IPvQ7zG9mniXimsjk4YGFBRTGx/fX5w/L7d/DnUoQ51qEMd6lB/cB2g6KEOdah3qd7my3j3XHvw9/f/iRbgSD96+Hlx8y4PPLd7itruxj8UdCJ6P5xCpPtsxiuoPthCuFPeBdTb30y0hOsQ7qViuEw0ZsShkBBfhgrNvd9YKg3pMLa/nsbtTzPrYE9xGXHZhf908NgVPAKhXJO0b391sWjZpnVVbe6AtPVnpQhb0Qb092HnydpBoAcM9p4Ys1NSWrV9i2wjWqtT832gjrvjEnAq8tzvn0exgDFu4ZAWgLSrHAmlaauCa4BR69AtAHYK5tRBkahjTbG0g7EB93Ybp/ubc1Bq30+D1O6DHo8be0e6kqp7ajqhTtT+/t2sIACXgQaUdHMSQz9WHhBOCqmNXS28U97p7gDQqAHHMFQ20SbPMpRVXqI9uYVyV7zt/U29hTrTunq4dY9LrD6gQE6It64+pMNMwAMkBrPxbqXQ1Y9dqWmAtNg//RaqNhOjMnVoCdLH+e6+ea/Elh1Y7V6kHvsuuoO1u4WNhDE/MF8bkGhuHbDEeLYOhlsr6C7JvqulVbQHpsVcEteYQ76b/zuFcKhNQ01Lb7GXrnbtCyWS9v6/9LAhmPs8MGSvVFZwwWWHSivVoz0WHJPWX9/j3PmEW4Bf7QsFIrt522hYl+ztlNm7fexjR/trSYq560NYDoQ+FpUWdhPN4li0OGYxF0vf3mCXcc3YKehjvzxt9spgtx4oQwdgEuPJOkiLLesgXvy+Z7Nrv+Z8+/Xutr7/wY/7bp77bbW5f9P7vFMoG2FWAQcV7YsMfax6X2xQJw8DtWbefKWhd6/z137y75F5BIrBN77A6899kkfHilSjlgvGcWSECKkj7XWfCr1NHpJZvw4qTcBdSVJjzLwFzukeht5/rXhUtNLfB63q90EvKEUipd4ItWIsKHV1vxuLHCn383qLC4xJGTWjKuCVIWVUCt4myhzdAcshs1gmbDS+9/pl7tw7Y9OM3/zaZ7j2kZ8EV6pAHoXTV1/kEjPt9a+RRoG8hNuv8clf+qe89Plf5yO3Bm4dwcXZmnvnlff92A/C4oTmkHDaay9x541XuXzjiJdO1/zlv/N34eaHoCUYDMptfv9XfpmvP/tVTreF9//gn+dHf/qvUF1jH87ucu/NV7m1zHiZkJRRiUXLVsOaoi+D9iMan8+hFFY0H1GscbFpHJ+cUNYXeN1wshq5ffcFNpuJl37xjCd+7GdgVMZ0mStHws0Pvo/f/9IXed/TTyIiLNKAptSDJ1NX7N8PSnxwjD60EH1Qix7qUIc61KEO9W3VAYoe6lCH+u7r4Q6/+NVO5dnbNd9ys+u7NuDEA/Syl4Uicg/gIDwC4828Azm06zMkdWgkPQCGDgsDGO5UnuGnGD8nEvgCtxRekjrjOuMabXNmjnrBSAGdPBLF44aEvYLVPVp7fQdFNYciznegxzo0CfWfiIPPccPr4x58hO9lKEh3PpAuvt8PB9Q7FN3pWDS8R0NAWeMWTRTv6s6dTnYH2yK8p3XVJF1Z+XbVwdNeiTfiLccf6SFFXsFTh0sZV8fTDkJFKEy0lebdgaKhATqldDAzsFfe7nTAYkQ4zdQtBaRDRZBdmMxu+EBXH3aw2s+x+RBWBBI+sO4FaCRJAc69Y4EHwPnOnzX2PqPqe4gfSsaKaXh/SovgJWSKsWj9/ASu7arDsCYwT+z8LZsG3FXTvVWBqN8/TwCe45jIbtN2cHJnCfAgxAwQ6D1sY/+6ugP5rc+kCVBUtCuU+0wy63NlB4Nzn28BS6VvL6bxPr47Fv3XAvLAAoi4ALlD3q619bB4sO596C57YI0PXYHbQrCmO/WeoeYBs/uZxbuStIcIIZGpbd3+wDsQdBWghbOitb5Nfd9IfU61bm8wxgKLS9+esKigt5uLxyvtlLM7W4+dbUecrxQqapEO5CvI3CHriMkQXhho9zzWWChACBtloTTby/1s50kJXRkqoWQGmsW+eaqItC74jDnk3kOvCBsGE8IWQSJERzTOXXPpEP07Byb7a/l38BJ/UmD1233PdwJH1eMrdMz9sDow0d72DqLGdmuIXeXq8fcxzD/KCd8bfzm9ysuf/iVWcsq97cT1S8fY+W2sXTDmJXVbsOEEENIDcJ4d8Ovg2/eqwd2869vcwTeAyW7haXdFuf/v+yn2kLvie7AS404WxJyJ97auUk8YIg0pMydpwJYLiilTa2xK+GdnVazOkXAvGR0To6Q+YxvSjLa9x8mgLI4WPHbrUd7z9Pu6krnC9jbzS1/k6eWaT/zC/8i1x9/DkBbcfuE55O7z/JnHjrhypMytMB5folxMXL31PZCWNBeSVl56/qtkFb7x2j3+0t/8O/D49zGnK6QEyU95/tf+N770a7/AteMld25vmJ+8Cvx5UroKXtm88nXa5k1OjmYGCoZSJdNSeIYvxBEmRGrYC+yPbKIxgo6IKtvtmmVVjoYldTpHzjfcGke2dpt7r5zz7P/1PE//0I+T/tTHWeWr1KnykQ99mDfunDKOAZbHIWE2YyizRUq3yjdZYRyUoYc61KEOdahDfUd1gKKHOtShvvvaA6q3Ud+87X3onnTGjZtE0I3vFZ2GugW4kgjmwb0Dy/tEJtrhA1iq9htUoSsqckBVPBRj9DCnvqVNfJ8U26TgXkL506HZDuDs1HqhPO2gTAIyuLUAFd5ZlQeuNHHcam+pi33cKRHNravWQLTQZM+o9rBLxaghpQ0I84C/ID0FWwF1Cf1hV4epOOqpH7M4zgH74j3ieEKLntpoP9auoxXwfbjTw2drB3+x2tuvJd5j32RYYp/Zy9C6n2NAbyMHm9bWW0zLboO6+i8hLgiVRMN9DnDb/RtNcgehXbFn1lPvOwSlYQjZAyaKxTaKBzRoePeC7arRHjqUdy3wfX+b9BGzU9/08B66N2UoBxW8dXbYOhSv/b12KeApoJ6FB6V19iqpwzRzxLqq18DSDnQG9Eooqik8UB+A+wEvuvpUBNXAorihPQypT44O3x32YybmURy37gu6V4o6oTvbD+T9WIzG+1Av7hLWRaS374b2TC11HpBiocJ3ixHhVIjXvjgQjqt0K4t96BMa278D6oRtgnf4KbtmeAsY03bt5JLCUmLX/q8Wc6ZzxZ1iK9YkLMaABF6ONnTv15wOMyQS2pE5AKUH9DXCs1bdO4Rt/TjQ52VvQw4J3f6YNqbYV9EAaB1US4erqrmHhCk0gXT/etN3uKtDY1w2DJeC+DasGnaQVVoPzZq7YrDEuEYQFOuULvXE+p1iUPbAP47RDv7uzso3hzCp76KVWh9XO4XqTmkYz92F+YSaER7sFti1ecc51r0dRChX4+98p1AmfJbVcv/E2CnGu50E/VhJV5ZDgG0ycd3w/daJ2/3tIvfxox1kP7htu5fdfXY9qLyMbd2Nq+oN7RYj4ors11g6fKww6mXEnuKVZ+Fv//TPs+AK1DX3PvcbbF99jhurytaEqVRWeWA7TSyksVgs2D4s+uwLAvcVnd3wE3x3rtL9d5d+9vegzGkaxyF5gH7rQHR3jIydSjQW3hIF3PbjZO+93OdwUvBWKa1hsiCnAR2GWPjyvlCTErXEvESEVmdGjVT7QZxhHHnt9j2OTh7n5nueBGsstTG9+QqyvcszN5YUXXPv+U+xLcqNo4FbT11GpnNsmkEz1StZE8O1S2Abxlogzbz23BdYn5/xQz/2F1h8+GP4eAUDhrLl9hd/h0//yj/lB568hLXCdit830c/AF4xjGQzt195jqFesEyN5ZhZT43ZnZQHRKOTI+3HjMU4dN2fh1IKKiNXT45p05ZWJ44uHzHfe53swpEKboUV8PVP/N888ubLXPnhnyJffS/UxM1rlznbzDz/wossxwFNoCmhlYCi9vACQFyfuz8xsPcb5YHzhu3H+dtkYh7qUIc61KEO9a9lfQsH9kMd6lCH+vbqPgi9/9X7ra2JcTO5g1G7ZGvtwM5cMY/M20bDmUEKmsIrT9Iy4J9tEC2kNpBsQIAxC0qlti2anVIroiOiI+4ji8UR680FCWdMofZsHr59TQuTX+B5Jo1Odoe5spSEFoGaIo1aEmaNQY0xOXNZh/JNo9W3IsiwpGlmskqzDTlN0M4ZqchkaBOyeqTd5wEk0WRmLmcBXDVhVhiShRedNaiFhJOSM7PBUkEWjmuhWEUs46akoyVrnzHvydpupCEHjNEMxaGE+k4cNIf/JwnO12vycEStxlwuGHJjOSptLt170BGdqXKODBuq3evBMAGrXCsMa5rfRUjUIqG+NesKyAoorTl5EMwnUkpIrWQqXrYMeYWTwDaozIgJyUfEBjQvmYsxLlbM1jCrrAZFpg2LlGjzjGWlilBlEZ5wtiG1C6RW6K9lophMNN1SU0PH8ABMpiTLqGcaiapKTU5VcMuMHEFtJHeyZLxVEhvEL/Ayc7I6wmqgwyaZrSm1JYSBpWaYZ7AtTSZ8aMw+IQLNCmNXdDZ3dMhsyxnDytmUe7iGv2QaF2ANaS08OltDUozvWitudY+6Wp1J6jTbolqgVTJCmSfGlEl6RGZFqkZqM8thwOqMt4qXuYeCFcZBqHVmroKmJcUmXAt5dNDGPM+ICFUKmhXmyoqBbJBJWBuoNoBkXKNtXIeR2RR0CEUdG8ZhpvkFgpE1kb2SfUZ9jTFhKUCQWYVaGAVSawGCe2t8eKs2XNZI2jKkEmnxmjAbcEmkQbG2JeeKtg3ZgOIUKgyOpkotG1p10IBbZhVNwmSVySZEHLUBmTOpZpKFF2vWAnlD5RwXyGmF20hrEtYBWkhkxEJjp81p5YKcwl5gHFKke9fCKAPSBuIoJhYphxrWHHKiyAU+TiCOt8qoCl4oOlPzhibnmN1jlZ3cSgAb64DaFWFAZQiwLhXXytwmioXqNKmykIRttxE5JU61AuqM4wKfRyhDXJM0FpBadSqKpwUuIxgsUFI1xBKqA1OdkByYDQuv2FDLF/BG1qG3nYOPiUkbUy7Y0NjUNUn6okmrDFnjeOgS9QVWjZwcszVCISnU2dB8xIxTJNT7SWGpldQmKE6WEau+Pz45B+hTE0YyyWMMNBqzTaRMQMAePFeyMC8iZZ3aWHpGZiGLYr4lqZHbkqE+wt0XV/zVn/7bLDiCVuG1r3P7M/8fe2/2Y9l13/t91rSHM9ZcXT3PzWazOTZFcTBpW5NtWbGtyE8Jbi5wESBPeUmAvOV/SILgBglg3yTAHRLAiWVf2YIcWaJokaLESRy7mz3P3VVdw5n23mvKwzrVpGQ7tkMjsez6Ao0uFKtZ5+yzz9pnf9f39/m+zqyW6NrTRqJ8xAWNMj18zPAxcTqFgCAVVqZReS9IX8sAoiLXluiGGBEwWYYLkiYm2z+LgUw4cBWIBiEtUbpkhAYxNTk/KYuTOKJwOAVBBhQVWZygYzV9bzpUDIioiRhsVDhh0vVWCEQICRcTPsFWeJ/MUxkjMjiMnHLAhURowWA8IWQlvYUlKAS4AYSajdvX8USMlqwUgUM9wZGlgrleTuUVPp+hiZoib6GjpStrPvjWv8W++zLcfQfOvsLk1jlWFvoc++rvQCywIZID4v7HvPnv/2cOz5b0jUaIEp/NMLPnYVDddDyC587l8/QKyKSgcQ60JitK6mqMVttzK5oYC0LMCegHpVUiSowAHWtwmxhRUWiFm9SIvKSZpk61kBR+xILYZHzxdW5/598QP3gZwjo0A7plxr4Dh7i9uk7jRTqeMSBdOu+M0imILhSNTWDhtLlrkaFJJY/RE6JIifiY1i0ZfELOxF/cP598vvzLCdm/6mf//368/9D+/CIdvx3taEc7+vvUJ+W0STHGnaTojna0o8+ilOT7GYmfN0Tjz/3Ez+/FpNHSabCRB8mcmOpOmgCucUipyPIM4aGZgIltRpNIUbSQIkfFiJ8EtADlcib1BG08Y9/Q7cwQcYxGFq0zjC4SxzNYTJZ+93jgKEMXHZaQriA2E3RHMG4GlC0DjaIaALGk01rEVg2IhswkJuF4PKbd6uCtRIuceqtBuy6mmEf7El95ajZw1JAXCG0piopWN2dzc0xusmRAOYWsZhA2RyKpfSAIgc5mGW8NiHFCv5vTNoamqVCZYWs0QmkDDgrToppEfJMTXInwOS1ZIEIkqEhQgcrXSDEmmpr5XofJpKEwPUSYY/P2iEJ3UGIu5blCSMZXTJVHMYAdy2QgASqvMT1HsBpVz5LTxk220JlFmDHBN+RZC0/OaK2iU+4lTDzeD4nZBGMy6koQbEEeDX7ikVKStzVODtnc2kRnhuFwjCnauFGgrtp0zTLV/SHoDF0IZKawQ0kWusgmR6LJVZdxY6njhKJM46XWWoQ0WOnIiyqNgcpUnBRlGl/2IkwNJYWtLVoWSJsxGVhkzDBZK92casP69S20LunMFgzcWmK+NRJrDXYsyMw80kdsaHCjdO4rocmBiR3QmS0Zxk2GkyGtdgtvGwqTgRUUqsfm3QlZnGG2O4NvalyQiNhlczSkbAdCHKD0EG3SSG1jPVpn2FpC1SX4Fi3Rp94ag3ZI5SmMJnrDcFWTZ/vRUhDCCO+GRBrGdUCIOVTsg5eIeJ+qGUCZzHClUhIq1yXVINL1C9iRIsoKCgiqQaiI8w1K+gc3NgKFC5FYB3LdpdnKMCIHK6jDCKWHZHkqyRIqY1wLBDmZLVEhww8EQVSofkNQNd4nTmuMEaUMIVis98iQIaJCiozQBLxUuIkmDHNkLOi15/BCsrG1QTAVk6pmaWWR8dQotZOGPDOIkJNFQ3Bt/LjA+IJcaaJvqMOIGBsqhuQdiKKhnjhiJimzFtYpJgNPoWYI1SzNRCIz0DogfWdq3EkmowndNgjjqb1FEFFCYceWULcRoSQEjTcCVItYgXcRFaAOjpgFfOHQOQSrCFbSjAqEz1FSEuSU3SpSqjzECnRF0YrUdgOjc0Rs42qNrXNAk8k+2AZdNESd1oDJwFH4fZhY4Pw6E3ufVicShEVrSWMjcpKT08N7IKYxf9mKFHmXycgi6xaaHKkF0XuUymjqQIwZHkHQgZg1BL2GLhzeSQo/g6gXkEGA2sD6MS56omhQCLwX2EmOpo20BUIYlIjUk4ay12U0mtBM2gSfEsBSRYSOOA/atBDSUdsxtnYY10XGNsFn2DhCzzR4PUJFQ101RCvIsw4iFNRjTxQdct1FjQ1SFsy0DWv3byNLQZAe2XiMXGK+OMkuHkJjYLTJ4PXvklf30KYhJfdSeltMpx18CJ8U94mAIDGZpZyWB8ZU6qaAejAiNzlNZQnOgDYIaTDSQzVECYGWU8N5yo72RJSUKbE/vf5u05xTElY+YJjC9nbnJ9ftOP2Zn03RTlPrf43+yv8mFGWrQI2gngzg3iVYPgiDETc/eotuS6NFRPqKzFd4pXAx4qdJ/jzPwdcUSrDQ1ty8e4lX/ugSikhbBZayhq06EM++h3jkRTIG0Ex4+4/+Fe3xTVZ2dcA1bG01LC4dhf4seI9SDuyAyfpdFoV/YICGFMpHq1Sutp083k6SR1xKJ0fNNnFWicQa3cZpeKHw2wnlpkEiMCqV9Qk3YbJxndUPfohevcvs878GwwFZe5GnHnuUe6v3OX/+PMePHcHXDZlWbG1t0ZuZo3YWlCQkcHhaE8V2IvxTn6tIeJiE//nrX69/bNox1j6bdo7fjna0o39MivET7vb2+rZjiu5oRzv6DPqkcOhv0s98qNoew5OJS/npsoftahGiwruIRCOmpql3EmpBv7WbE3ufYWX+NLFq0VQKbQSIDVwcszkccP3OObbCZe4NL6EzA9IQcSiZo7xLreUipjHlRpC5eU7u+yJ7F06TyT6b9jpvXvk3DOx1guigZY+OPsxDBz/P8q6j1M2Au/ff5ezVV/FylX7L4HzDeNOy1DvOwaVTHF16nsXeIUTQCB0wrcCtzYucvfpTbtx7l8noArpV0S5KUJJqIiniEicPfIldneNoZxBkeHJkrticrDIYX2Nz8BEXr75Gb1HT+AnReXLTJoseP4yIukUn28eeXWdY6h1j/+wxpDdEAV7V3L53ibuDD7lw64dMRjeRmUDUGcuzz/Lsmacxso1v0s2gcw1ZlgFQ1zXG5CiZT1OyI+4Nz/L+pT9loTPHqX2/Rb+1h9HkFtfW3uDKxg/xcYB1I7KwwqMrX+bArieIQRLMfd68+Ads1nehafPI4Wc5PPso0cPq4BI/Pfd9XN7QbvWIOIQ0uDrH1POcOfx1ljp7GbPOldWfcGnjZVwckNkFTh/6JRbMYXLmqSpodTu4OEwGstDkeY71jrPXXuOW/T7e3Ec9KKaJ0zFriyJQmozoMnzVRovdHFl8kv0rj9DP5zAqw4eGSbPO5evv8fHNH+Lze3Rmclzss3v+MQ4ffQYtelgqohIgM2w1YXDnChujKwzMNbaGN/B5pMgyog/EWpLHFs1AQ+xwes8vsWfhFHOdFXJyfJBYAWM75PKtD1nd+oD1zTcJ7SFFkVN5i7eGdnaAJ45/HeE7SDPk3LUfcnf8NlGNqL2Eao4Ty19m1+yjaNNh4q9y8c632BpdRbsWRw8+z1LvSawPjP0lzl95lTrcxcZN0B5rLdQFLZZ47PBv0s8WsXLI1dW3uXj/x/gwQAiPlooQ0sivkmo6mZ8zWzzM0f1fotTLDN06F2++ysbkx/iwgfeS4AxKtAjjLgd2PcuB+YfRbpbVrYt8cO+bkN1KRWQiFVlJcoJrCCGQmxY4RWG6bG5YMrPEgdmHWJ55hE6+h3Yxgw8W6zcYji5z+cYrrN68gCuH+KyhyEpcHaHJ6OWHWJ47w8rsKeazZQTgxICGMaNqyM2757i29h7CrDLTq7Bui/FoQEvNs9Q+wd75pynlfmylMMqjjaC2nqAta6NrXLv7Y2J9npoNhCkTWjQ0tLMljq/8Gi2xn1y1cCiCVIQg0CEnVxofRlTqLufXX+H+6CbULQ4vP86sOUhbz2GDw+QZtY80zYTabrAxusBG8yHDzSu0eqmUphmXLHQe5uC+F+gXc0yaW5y/9hfcG72NLENilcY+x/d8gZnyCMjAoL7A+ZvfxMfr6BzwbXr5UY6vPE1bzmIKz4dXX+Hu8AKqlOSx4PCeX2WmPIKWObEW6FBAEBiVgfIIFRhyhRubf8bq5kUyMcehlc/RU6eQUbLlznHp7o8J6gayaNKYcCww/hCHl56kr/cRhWcjXOLj2z+hHt9DuR77ei+xd/4UpZRM4h0ubL7GzY2zmCAxmcFHhRZt9i88z2L7FCrM48wW7936P6iby2gtyUxJrluESlPXOft6R5kvj7LYPU632I13kqAbRu4+E3+HS1ffoQl3ufLxhH/xtX9OixWoazj7NpPbZ5nNK5QCH8B7n0rgRDI9pUy8XG2yaZldQnEkHIdATVEHUpdoIRG6hYgR53MqLwgZbI1HzMv0g0oafAxIUmGXRyEkyOgSJoJATCTQdD2OEk9qmpfTErWwXQa3XRIX+Rnj9O+qgKRqGnSe0dOO8fpl3vjf/yWt2WWUyXB3rrBcSozyeA9hiu5Q0ZMHixECX08QCIzRzJUdZFEwYyMqOlo60ImO9a2Kn37n38Ebr2KzWUycwM03OTFv0HYEpqTUkbnlOQijNFMuMvzqNarNe5R9RSYj0SesDsGRKUX0FiEc20ZyyuprYoQoDIGEevHwADUToiFg8DIgsRRqhAweHwsIJh1v32DXzlNt3iIObzH3zJdJO72zLM7PsbDwDG+9/RbLiwtI7ykLjWvGOB+QQqHykrpp8DFipEbFhKQRU+SHx2BlTkBiokVMkRT/mLRj4H027Ry/He1oR//Y9WlTNISAUmrHFN3Rjnb02SR+Lgcat8MHP9NU/lcrxjjl5oUp0G47JaohphtGqdR0tNzjmohoNMt7DvH80d+i4CiCWUBgcAQ2SM3lmtFDq7xz6zu8feHPuTH4EF16tCmQWhGrGkFEa4mKhhjAiBmO7HqOh+ZeAkpqrnH2zp8yCgXOOfxEsq93kmeO/C4Fi8T2FquzXS5feZOtiaeQGbE2HNn1JI8d/wonu7+MYg/RFxRKApYxA/r9Qxw//Rz3Ocsb736TDy+9jJzzVK5Gyy675x/muSP/IV32oVFIciyGiMTRIBky4iyXDzzKD97+A6TcpFeWNOMJmWzTDA37F87w7FO/w6I8jaJPRoYmSwkfPHv3nSbwItePP8lr7/wh9wfvE0KLh/e/wPGZl4AChZmSTB2GEgBPM2VzChxjJA2Ls7v48Nyr7F88xVOLX0UxB+0N8I4rqz/GtHPcJJD7Nk+f+A9YFI8AYLnBh/n3WRvdoVRdHtn9NCs8jcZQdY5z6eo57vs1EJFmMiTTs8Rxm8cPfZFn9v0umj6ODWpnuXj3FZSGfr7A6d3Ps8hTKBZI1ESPZYjAo8hJlT8V1k24fuEv8GZaBiQFTEtpIKCjIlQRxiUHls/w0OEvs5g9jWIej6BAIVRNMDWHT3yOUyee4Hvv/ffcunOBY3s+x5eO/TNyThBpExiSeuIzdA+KpRGBdd649z3evfk97tn3MGVFMx6RhTZyNLptWhYAACAASURBVM/+3iM8+civsaxPAh2aKOiLNNrpgcqMOXTkDHfjB7x7vs311TeY+E1UUWKtYGX5BMdbX0Qwi2Cd8cyQtfF7RCWoaklP7+LM4d9klkdoMNRc4fr9H+H9HfI4z/GlZ5nn84BizEdcFxep3F1QAa01wRuEneXYygs8Mvfr5Mxg2aTq1VzffAunmylLd9p4HgMKEEEiRMli7wgPdb+EZAnHBsP+BhuDtwk6oJSBUKDiDO3yEA/v+QJLPIxhnuXOJT668R1kqWiiJ0qJc6CdJAaNQqDJsY1ksB7Zt/gYR/Y+x67ycdocBPpp1VIeaSbo4jT754/z08vf5sr4xzi1jvIK7bvsmX+Mkwe+wAJPopkDPBqJx6bzqmM52vklLu56iw8uf5f1rbcQuaDUBbEyHNr7LMd6v0rObujmwAQPWDI8jiO9CQdXTnFn/Xucv/p9nJ4gRU1dTZjrzHNq/su0OZG4oNPzJyISJ5XE4G24xmp1gfura5RiF6dWvsg8j6DoYJmyR9EkjMUEWONS/Srnb7zM3a23QTkMBbvnj3O88wU0fdB32OivcvfOu4nzKzSKFvtmn2SexwGYZPu4YV5jXN8keodw0Ovs42j7JXIWEYxw+2vuvXOdIB2lWeShhS/Q42RaX8rEkdbTK0hDhUHg2U/kEuu3bpOZZQ73n2OGpwDJgEVu3LvMMN7ExjEheoiGjDmOzrzADA8RaVjjHa7e/hjr76FCxlLnBMdbv4pAUXOT1XiLG4OLOBxGgpQS5dvs6j/MgewlFHtx3OPu/Lucu3U1ZTKDwTc5hVjmwPJpji89yxzHgFkcJcEoLGNmjcWaTY4ef46P7r3O8fk2XfbA2EO1xo0P/oJWXIcwoHYghUZpk1KgiaiMdR4fVEKxxgxkupbGmBKuIkR8VASrMfkitbfoskWR95E6p5xrESYb2NvniHaMFxofPDoKoneE6BFCf4KuRSZDDzVtqk8GpIxxyk9lyiBNJmgklQD+LfdD/1opkxO8ZaZlKHPFzfU7NLdXkXnJ3lZGR3j01LKN0kyZsR4VHQaBydNmnXeOZrKF0jBbtFABqEYIN2S5k6ODZ3XjMqi7KDfm6FKJsgNMq8vGuCLUY9rSQ7MJmYRmzOj2JfIwoZ0ViNgkDrRMx08oiLYhjRN86jjElMAUD9irjm1GcuK0hiljOWVzE/fcE4LAhzQh0TWAcDgGbF59i2urt9j7+BcQD78AsYcwHZ58/DHOnv+YTEkyJSmKjEym8fhqNCRITdHu4uomPbSYfm9AJoOb5P0mhuxnew3/oejTN7if/t6O/nbaOX472tGO/inp0ynR7a93TNEd7WhHf2+Kn7pLinG7BEISo5t6ozKZpp+eoH/QDA+pJIB0cwEP2Gc+OKSUaJMTmxIdZ8lZImMBRQtPGvsVyHRTT48uizyzskS7vcifvPHfMvA3MFoRYyDGCZlR1E6iNGghkU5gfBso0eQECjLRQ/g2IlpCnXNw1xnaHCSSIQncXruGjWMy1WJ8X3B8/0t8/onfYYlHUcwgKZEqABt4KkoKAjkwyzxtfuX0EibM8NM7/xderSPzjDLrU7CAos92vYgikoYou0jatJ3i8cW95J9b5I9f+T304hpaeyZ3I6cOvMSLj/6nlBykwaCQaEYIRqT8UQ70qGPJXv0FXnpikZd/8j9y7fol2nmHSEAhEeQoDBk51im0kGhlgTqVxKCJeDKWkL5E+xaGGYLrYrTB+AVsI8m6OcSMlYVjzItjyNBDyBH3WWc42sT7BiUiHdooCgQZGS20NIjomNT3aRcZ9VbD7u5DnNn3FTSzaGZwKESYTf/GtBC+IGMBWCAyg8BNDVGDRCHIUHgcW3hRpZHdmFI+xDBNLntkVChb4DZLTux5kace+gYdTuJZAHI0Ds+YbJoOggUWeYKDS8+wcdehm90IFtAsAwUBR2CMpSGjC7SAPqcWf5dOfz9//uF/x+bWB3TKFnLUZaX8PM+f/Ge09AkEXSSOlmgIKb+FQlKQDIEV8QTd4x3eznfxztVvodue2tco2lMjbx6NopBLNKM08u9txuLiYRY5gKCDxzNkzNZwRPACKdpk9DB0AU3JHLaCICpkZsEpQlOyu/04j+/+TUpOICmpuYNxi8ggib4BdCr7CeACKOUhBKJTlLKPoYugQ6QmFy2cDZiWxBiDmyioO5w69SK7eATBHIYZMlYptGJoxylcJTVIifMBJRRGGKKFMDHM5Ed59NBXWdFPI5kHciCZ+4n8ZxAsMkOPI3sUZ9/8KapdUG9lPHzgl3luzz9HsI9AgQQMQyKWBk2koCQnEjjaWqY8tsSrZ9fZGA1pzSiqQUZX7yNnF4I2EoPbLo+anuuKwB7mWZl9mGqwwKWNb0HrLkrlSLrk7EWzf7p+NkhREbEkSmskbUkpVGBaXKPp0UdRAgUGjaWaPmdQtDF0OZIvsuvwSV4+/y9Zn5zDB4smIukgmUVQo0UPozVSNkTviT6QM4diflqNtYryHTQlUqRmbhU7GBaILBDIaYtFolWYzGBim5IVBMtARiqbWscxSWxiwvS9lEEoIXRRfhbNApF+ep7MEMkTVzNUeDxGOkQIFLQx9PBEShbJ6OC0wVuPdnK6tpRIxviQ44VGZQ1ROfCOUEe075OxSGSeSI2RXfAKYwrcMBLrLkcOPM9DM1/DsIwIGmQyQyGxrRUaxXJaZ7csjxx5JD0ns8HaK9+kGZ/FhA1mOy3qkUOg8R4a67FxymeVBUHlNEEQTYHMWkhTovMWedmi1ekiyz6xs4SZmUleXFlA1gWpwdfg1hl8+18zvnMhjcqHGhVjGvmeluzFmKXrrkhmqBfJNEtFTj49n+m1O21s6GmiFJL795dH6P8u8gGausJgKYTgYF8htaF2Du/GFFoQfXzw+CKSEOz0ESh8SAxtISR5ngGCphkjoqfMNCorcXVDL4sYoxmMh8zPlpjqDkoExoNN+v0lXJBc/fBNss2KfSceIwjJ+69+l6WOotSB0FQIITBS0njHp/3gT1VDps8vMSKjQxCRVAhhATvtX/OplE6kq2wdFFIVCOlRsZna0qA8qOhYEIq6WeX663/I3No12p/7Isg9EGc4cvQ4tQ28/dabHNmfI4JHK4UuDVUDwaYEaBCSZC1LZAzEdORIpYG/2OPzP2/k7Zh4fzftHL8d7WhH/1T16bVPymRK7JiiO9rRjv4eNW0j/zl4sfjU1/ApuPGDNclNb7BSKVOMsN3YHmIkCj8d5ZM4pwh1iaQNZEDg+sYHXLj+BjO9koXeQXb3ziBiB600D/We4+ye7/LB9bXU0DwtJQhRgBQ4b1FBQLBkKsNgECgMKrHkhpY8z+mUyxw7+BiKDjEEovR8cP4dhvWQTt5hrrWLzz/ydZZ5HMkMDQ7HTda3LnNr7QOCqzhy8BQds48Oh2mzC+jw+Ud/hysvX8D7QHQeV1kUGYocsNwfXuPm5sfIUtNpr7CUH6SlF4EZjve/yKPHrvPGpf+VGCwPLT/Lc49+gzYncLRRjBhxg2ur77M1uI2Qil7vACuzj2PEPJY+C/JRnn/i63xr/d9x6dK7cAi07NKMBarpcHT5CQo9P70RbLhy9yxOrSOyVDxx7d77OGqayiLJyHSfQEQEg5KGugpQdzm6/xkEXbQsiWxw7dY5NrbukbUywjgQEZS0AMMGlqZ2RBXJVY50OT29l6ce+ipdDiOaAoxCiAyjcmIQ+MZjkXhyIiWQM/Br3Lz3LrK9gfMjiDlKR6zc4tK9d4g6AnkqnQIIDcSY0oxNh+Xu4zx98hv0OM2EDI2jZoP7kxs09TqKml0ze0nGo6OVt9AxI1pFRkGIEi0CY1a5cf990Ip+Z5lleYwQMjK5m/3Z0+xfeoz3Lt9AaknBMk+c/A0W8kcIzOAJjLnJvdE5ttZvY+uK5cXdrPQOIVjAh5y+PMGjBwI318+xVV8mzURLFDmKEsGYXJTJGWskxs+zp38KPTU9BUNu3T/H1vgeWkeymBGiRosWoHC0UGi0zgBFNYwYN8vDJ3+VPieRYR6JpCUDIrSpa4fIRMIkBIGWEk1KpAlkKrhxkYwcP2UjSiFQUhI91BOPHxcc2nWG4+UvoZnH0EeQEUJq5r5vLcIoQnQoVUyTVgYRJHYSaekFPn/6a+zSTyLZRbJ5VhmHe6wNbqFkYLazQC465MyTmSKtPzbj8MrneGbPN4CDGOawbDH219ganWN16yai6LCycIScvURaQI8V8xhPnfwNfvT+Olubl2ipWYIrkXQQtIAJV9beYrNeRbfnmWkfYFYeImMGLXs8tP+r3By+wdDeQ03LmgJtiDmCnMYOuLb+OjHfSFxMJQkxUou7bFU30NqRBXBYIDXNj1jn8r0P6cwo2qZLwRwFC0g69NA8cuBXeOP8kI3JTYKtpmtfkd4TjSIGlbiWMaKFSZsVtKep5w62IaUYYypRinbKgKULCKrGIqJAIRAuIqfno0RTs8qV0Wt4uUomW8iQuKe1v8mdjauITOK9JBmoxdR8yvAOZK7JVJlG7l2OcHK64VOgkEhKhNf4WEMgmUVooItmQmiScS5MILgKJTwiRDQ9BD0UbQJtJls1nbKNtwFcycnDL3C4+wKK3UAJcotJuMnl4QUmcYRGMlfuZm/2KNdv3ufUwRdT5tKNGVw4y5UrF1gse4wnkasjgZAzaNVCmxyZFZisRdHpUvZmoWxD2Ut/d2ag7IDKeXDhFBpMGy8gEnA4cgwCiaWNMS3aK8fYWr1DHis0IHxEek80mlQYpR5Ymip6BH6aKvwk2ZgWfvGgRlGQ2utT0vCzmWrGGJQEpQKxqaZFTRWFNkQjCSGZ/wGJkBoXkx0fZZoLCQG2cTuRVDomfCDGgJ9Cd7TJqOoR7VaPomPQNDjnUGWOEYLhYJN2luOF4MqV97l28SxZXtIxnvmOIcNig0drM93AnX7KSbu3P/uEYpo0ENO5jp8fkklmM4jwyeZvFAolk7kbEicgkdpDJGuX+OGADiO2LrzOxtod9rzwmzBzDC0XkFnBM8+c4Z03fsxMp83szAzeebTS2KZ5wH6O0y2gIFPzvIrN9iP6TK/fL4p2zL7Ppp3jt6Md7egfo7z3n1wnd4qWdrSjHf1/pW1D9Ge/KR/caHw6cSKiRkaIQgA+NR3HgG0c0bWmRk8xHY7e4vrox3z33d/HlCNmzCFePPmf88ThL2MDGNlj3+xDnL38TiolCQ2KFo1v0AUEVxMR2DhGimkDNwqPpCCgQ0TUBYf3naTHHI4KLS03J2dZa27TmIhtch49/iy7zWmgm2582OD77/4+b3/8Z6i8QunIDz+SHJw/w28+91/Q4QCBFrPiIId2P8L6x9fISkG/aJOGgCEw4uLa63z7jf8Bm4+YaR/ixce+wWOzvwWhgxUL7Jt9ig8u/TF5McvxvV9ghseJLAI163zEn//k97l7922EHCf+Ypjl0N7n+fLp/wTNCpOoWDZnOLjvLG+f/Tbnb3+HytZkokMRdtH/0n/GonoWIXIsN/nhu/+a25M3sHINmRV4HMKMkfk2my4i8AjhMRqs0/Sygyy3HsaT4bGMuM2FO29iGdPKWoiJwTtB0CltHBGUZZtNq5CxzWS14KGjv8yh4iUUy6hME/0A1IgQJ/hgkVGQ510UGQFPYMCIy/zgvf+FiXyPmG1BNFS2oWi3sKKGzIFSCG+IMRVnpfPSIP08Dx/5Dfo8SWPbFEbguMTrF/+Aj86/hjJjkDVGtDlx5EWO7z3CxvA8Lt7HmCEwwIgJYLm58Srf/tHv4fIBhVnizLH/iMd3fRmJwVBydOUprl0/Rz3c5OSBz7GnfYqApGGNIRd47eK/4vzNVzDGQ3AUazm7Oo/zlYf/KzK5G0VOl70c2PUIb56/hZaQmwKJRVETaYiuxggPQTOfHWf/zFOk5GSN4zbXV3+CF3dRIuDdCBkiSuU0MeKm5SG4jEiLkllOHHiJw+ULKFaIjQCTbrGDDeAkSpZ4Ek80Sk0UQFRIqYkyJmQBNQqLZYwPE5QSeAcxdFjuneapA19Hc5hgFUJKUBbnR/gAJm/jRI1zdWIGk1Jw3gekKziw+2F2Z0+g2QsUwBofr/4JH9/8AXc2rqCyiI+RPbuPcurAL3O/volqjQi14ujKC2QcRPhZUDV365d5/YN/y+rWB6hWhTPAxVme2vNbPLXna0gyHAXL6nGW+u9z8c41Yp4KzSwp2Wu5z9l7f8iV9VdRZYu+OsE3Tv/X4PcCfWY4RFEssTEpcNHitKSmJhcBqFmrzvGj8/8TY30eoQLKCLywSBNo4hgt+hgtpnRDD4yYcI3Xzv1vjMN1OnmHY4vP89yhr6FYAlrMZqdR4W0ytYGWEUENNEQiWuUQUmI1RIsgZ5ugGKID4ZBSoJSmsQ3BC5ytgRpBem2F9NMiO0uINTBBMCKi2KrP8uMLv89YfpzYojGihEMqixMD8nyOerKViulgigyI+AYQEmEMwmfEKsM3CZrANLsdgeA8wjhA4f32+1qgRIayGaVsYxgTvUWrdK2JziRDNUqEUOQqJ1clG5v36erdHOw+S8EhQiyRYsSV4Z/y5sd/xJpaJesIjFV0wm6aua9SqodTU3uQUI+5fusu+4+/QLW1yoE9exGtPrHoI4outFqQF9N6+22zTYAy02kLUlOSUCDl1JBL50VgPAUQeCosVQ2z+RGwErl8hPj+GxAqFCEVngmJUJLGB6KUyBhRNMjoUcFNf53EC0UQGo9OxUaClDTFoXAIEZDTBOL/W6XzBSrbkOUZUghs46dlcek1iN6DmjZfI4lS4ITCh4CRIKaGYtM0CKlplWlzw9UNozrS63XxfkLtHJkpGA6HtNtzNN6iM42uazIVmc0MuigZNYBUdApN26Z1U8t0zEL41GcUsW0Ufypt8qnnlo5LRkTjRQ5IhJSoCDqmFGd6b4S0qRc1EYNQGoRACs9gY4uZTkkeApkb4gfXufLN3+PA078CR55EzhwixIKnnnyMejLhrXfeY/++g0gZyRTI0BCFxG2ngFEIYcmiRRDwGH7RbwP/qrHvHf3ttXP8drSjHe0oGaS/2FfDHe1oR/+g9TftMKcJe/mXuaMPmFyeEFIZhJAx3VRojRbF9IYkJL5fFpCdgGp57ty7wZ21W3AYMmmY4Cl0h2boUDMpVSNUSq/WtkJIaOUlbiiwviHVUChySuIkoxUWceMeR1aeRJBP2VxrfHjth9wd3KTVb6EmMzx0+AySNpISzyqvffhNfnr5T/C9e4i2oGkqWoXg6saPef/Sy5w59Nso5vC0eOLYC7x19mXseD2lFKfDpRGHU5vUxTXKRc/q+hbnbuzh0dmvoOU8JTMszO5H0yYXGSd2P4tkDg9ERrx29g85d/t7dPsOqWua4IlhzLm1l9m1eZBH+79NSywQ0exefpjzt/8Ml91E5JbGDtBBI1WFY0TEImnw2SbC3EOYezgERpf4yuFcRaChDhO0BGcF9Yai7C6xf/FxOuxFkVEz4KY9y62t82QlWGvJosTolFCTGDQtRsMGZA4+59Di53j6yG+jmMV7g5YglETgyaTAoPFBIqOY2rIBRUxmh6xRpcWpIUJq8jIiMo93FcipmRJ1MgNJN7uaHB177F8+g2YFaQyOW7x+/f/k/ct/RGc5UjX3UQbGteCnV0acv1XShNuU3RIh03kZcEADeohuD2gvj7hz+xyXVz/g5K5fok0XgWKRPcgwi3FtTu57EUEHCCjuc+7On3PuzneoyqvoXhvXWOraM75veePqd3lq/2+j6aNoc3jXac5efpORu0szqRK3jqnJ0Qi06BEt9MsjzHEI0Hg2ucsH3Fr9KVkXjNCEqkYrAImcloQolYFT4FvMFSd4avevo1jAe0NuBISaqGqyTFMUbYZ1IDMlwVuiFHjnAYnRAhQE6XEEUk+zJoSAkYrgS0q1j+P7XmCGI4RQ0tJFwhuEmtwUjGqL06CUorbTBugQiDKCk2Syz75dj6JZRtLCM+bW4Ke8e/Hfsxnex8wKRJZWj6vDVa6/fZY8K6nqAQcWnmR/cRpBB6Ui96uPef/WH3PXvYaeH0FusXGMMlu8f+XbHFg5Qk92UPQp2EW/PEyR9WmcRWTbrd4mGcTZBNUeQVYzGN7g9sYl9szsJ2ABh7UWpQw2BKQy6bzGEuIY8gm+2MC0RnjlcdQEUREMyChgVE7XLo0ibVY03Ed0Vul2Npls3ubO+izDQ5+nzxygabOCFnMI8nT8pllegYAoCV6lZu1pcj+EgJCgROKBChmJErwLGJWR5/nUGAppgySmxnSHR+n0fUlEIShySZQb6HJILiPeOpAjlInE4Am2xhQCTw1ppcHQoiVnsK6PG3kCoO0MpZxDUjKthCIQyDPNRIDQEqmm675IuAFpDcaWGNnGOYfJFd51wKYCGilAYjFSsLW2SavocWjlEXL2ADNIYVjz13nr8rcYtD4gm40MRpvk2hDHNa++8Wf8x7/+YnokE5BFm5PPvASxAaMBCTJDKDUt4flkYzCyvbnkCDRATD6pDIwZsXr/Lrdv32Zz4w7V6Daraze4sXqDyte0WiWFXOa//Bf/DUbmMLeCy1pQr6HxyCjxUYLUONsg9LRXaFrclJidgUStnRp7QrBt9wXhE4NS+L/F1f9vliSQlyWDQYMIGh9IiBzhCHI63hbT9AjCQ4xIqUEoXKhSiVAAISRGJWM42jqlIgW0On2GVU2e58QYGQ+36HQ6TGqLVIbgfOIj2wpbVeRZC200QkViXSFjTXAWZTIEatrsnl4tIVT6ALNthYqQevqIyBimbfMSj8Ehk5EPRNz0WDtksPgYiGQIoREqlSFGLD44Ot0CgsfVNa28zbgZMKNLrv7oT5i5d4Pema+g5w5AbJEXOZ9/9lnefvs99u5axjn7AG8gpu8LpviVMJ26+aeSFN3Rjna0ox3t6P9JIYQdU3RHO9rRZ1PK9f3lneYHTNG/Vtvj8ml0Oj6gc01vDSMQAlKlqhwZI0roKd/OT2/bAAzRzzLamsf7LrleYGXpBAGNYoLBcf3GRaRO5Si6gLraIs+TEaPQjBuBkS1shO0HLSjJ6z0UkxH79jzO0flnURRExmxxgQ+uvkLeUlQTz57+PubEvunN5IhNrnDlzmuEYh3VqbFKY4NFxoayHPDR1R/x5KGXkBRTemePfnc3G8OK4HW6ASNO008Sk2tsGIJII+xpDjoVp0jlsRXs2XeUgjmstUgzYYPzXLr1Q/TMFpWIaK2wgHUjQrjGlTtv8kT/t1DkNPRZnj+BFAYnPA6BNBnRtrAo4pRM6vBEo5g0Ea/B+oDOInZcIVRDSoclLp5R82TVPlZml3n62FfQtIkEGjZ559IPmMjbSDHBN2FqnCgibRoEFkNmusi6RybaPHn667Q5gQcyFbE+NVZLFNKB9BKtc0QTMQgSXU7hJyWiWkaJBhs6mELThBGjyQZFr0XlBuS5IHpLEKCMwTeWetJwaNcB2mIBGzRSWhrucOHWK9C5wURIQu5pokK1MpxdZ9OtokyDmEiCKBB0gXY6n2JGjJLxeIzSGU1jkWgUgYYBGoWvFMszJ+lyiIhGYxlzg7OXfoDPxphOzrCKKNHCFArbCG6sf8iT+18iUKAo6LJIqfqMqztotW1mZHhygu/ihsvMz8/z3KnfwNAhAo4hH17+Ps6skkmFjC1iDIRYEYQjolBobONRMkOEFk8c+holRwkYjAoJOyCHCGoqO8YFMLokeInURUryakMMitpZpNjm8BV42jQoJCXjcU1Rdtg3f4ajnefwKNqySDiAGECl0jFhimQy2opM5wQPWihEEChZkKslFswxoI2NFiU2uHL7NSbiEtnshMoDKqMJAZlbYryDkh0IkvnOfgQtFJLAbQa8z9WNV2hatxCmjw8ZSqcx7rG+zuWNN3h87jSRPooZlvpH+ehmC2KFlBJLxJAjmKcezRCqvdQDz+7OcWZ7h6ZrzSpDPgY5TOdiSKPBcVrLpESNC5am6oLajRM1UVrIHKEeINSIXEt8FUlIkTaBGvBEMSKI+2RtTbUxIkdN1w+Z+II6A5ERg56mxlLWNEaBUDr9LQUej5RTc3HKio3SYv0YlRns2BOimFIRDZIcQYYP4IIFGaegBEOMObgOupol+AEhtlFSEOQGTTMCXSEihGjZXhliBCVyymqOKu4iy8o0wm27CJnKjlKSNbBNt/ae9C6TakqhTMe0LdroYUnmdyH9LNFptFshxBJHg2ZEYISgwWCQtsVcez+aRSIlgQnX1z9iqG8yUHdRQZO1DW7oGbuGZ59+AdAQxsi8By6DYglEDcJPi44CgjFQk2ywhvXJPW7ducGdtZuMqnXu3L/N2sYt1gdrRGGRJuKiRYiI0YFcVSgdaO8tyQk44Rls3Ge9vsxSfhiKFuXCMvLWVYg1QraRUTEa1ei8wMVAkJLgDR5JVBlGSWIIuMaD9BgFOgRsSK+/kBFnU0lQ/AwBs+0x86aq0KZM1xkpsVEipcRP2aZSmDTGHwNKpJRyjBElBTJEZEznndr+HwefzmMhcb5BK0F0DkGglWmcrZDSJJ+fSIwOKQS5TuebxxPc/83eezVJkqVnes9R7h4RGZGqskSW7urqrtYa0z0YjAAGwBJisYu1pQKXvKEZzWi84J+gGf8HaCCWBMxAiAUG2NlFz2B6pqd1taqu6urSMnVmCBfnnI8XxyOregBwSWDWSBvGa1ZWmZERmR7uHifC3+8VDVpFlESUdem8jgLGJlIxpoReEbU/1NVtTJDGJ+u8aJro8ALBdZKhvhnTczoNL1TESMQoTUNoowA8ViusqjDSILVHqQzlCiZREU0OytB1ke1r59leu8WJF78F574KMgda8fzzz3Lnxk02N7dYOnA4Md4xUGSRupygjEF1+ownFU6BagfX00w1EdkfZv+sKAiVUjML+D8Cs/03wwwz/CzCGLPvAMmybEaKzjDDDD8t/P0foB/OFf3yD/4OOKPwXgAAIABJREFUlSgAsb09PvRventEZKpUsUQKDg6e4Je/+q/ozRkK6XPm4FPtxXHDx9fe5fMrn9CZc4ROZFztUeSOuq5Q1hDb8qFARtDTnLQA5Dx56hd5+vFf4syRF4l0SBUFI9689Jfs1tdR3Qm56rHYPYRmDnBAzbC6y9bedWzfM6xHiM3RVhF8pKFi7Dcp2aHPCgCOOXqdA2zsXCNGIZAqgcoguLiAmiwRg6bvjnB44TGEgiZWRL3Hxs41Mteh10lt64VzeIbcXf+USjawRbK21sHjURjj0FlN02wBNSpCpjO69OkUfYYNqAx8HZJtsq17SsR32l+hteNFE/FB0FKgpYC2rkWTc2jhUf7Zt/4H5rodVuxjBCyebe5MPuLW+mc0DOlojzIZ0l50B63QZCg0obHEcZ9HH/s5TgxexjCHYo/10T0O9B5vNS9J5akk2U7TFrZtyTgWOkf4yrO/ie7u4M0e1gnD5g63Nt/jyr33MOlKGIipyTpGFA6lcgb9ZcBhtCJQMmSTcViDzogS0CbHx0hQgrY1OtMoFQmN0ESV1EHRk2tD7pahWkCGDX21xOrgDBpLIGKx7HIf34zpumUcAyxdhF324m2auI42nhAi1vYgaEIQjBX2/D32uM8yR1slXZ+5zhKbE4hSp1TAaFA648jBx/jWgX/F4d4qS5xFJCOoIdfHn3L9/ofYfExZJvvt4fxYmxmYmpMrdsnznK0NxzOPvcap/qtUwZGbht3qJov5QtqHeFxmCCHgfUhWUEl96QBRxf2vRWlCS7gbuhjdxbFMzww4d+KbWFawRPZGV5nPDqB0B9qylUYiohRKbCJLVWtt1RGJhm5xpC3MydAKAuvsVleoZAenG4KyeAlEDVp70GO0zSmyRRb7J9Ak1WVgj63yBmO9gRQ1QYRQaYworDZUdpfd5i6RiCNDMHSzRawq8HhCCLg2CsNQcO7ENzkpj2F0wZHBU2QcBhQVW5y/+Nfsju6gOg3OGIosT6Q/Sd0431nlK8/9Z8R8SJAKnQf2ynVurZ9nY+8dfAxEI61GEzQ5mgLbzFHudXHSY6l/ChgAXYSGih0a2aFuGoKkwUdayWOKXJBmX8UqKj7I3oV2kKUSMaaSBXOqxEy24ZwohqgUSrO/qoJDq5yuPsSr5/4lUmzQ1CA6ImaXW5sfcWvzg5Q7Wk1aYhis6mE5zCvP/Aa1ewWxI0DwIUfHo+QcRJMTafDUTMoxrpsTGkPdBEoCHTFYNeDxo69y7OgRciwVnkhGNelxqPNUW1KVyrgAjMrIGDBnDwG9NodzzE55i5Jdip6mig1lWdLRXaIK3N28yZkDIwp6oDxRK+ow5Or6+2zs3mRtc4NJuc21Kx/RNLs0TU2QOu1zXUMWsbnCFYLPJnQPNdgcMIKXCqWEzGlyG7FasKYhaKh0QNuM22ufcfDYCci6uMEBJjdq8uiTVVtbrLIordFRsNqickMMgdI3VD6ilWCMQikh+oamacg7BTbvMB6NsK6T1Js/BaIkFT/Rrg/TdYL9VVyUx4hus0x9ovSVTcVFJB0kU12rTB/bKuQlUaVGUj6qIqJEIyq0j6NVF6ffr8W3P/9ygZSoqeZ+eu4n5aVpf3/4iQggUaTYAdNj7sBJ7PJJ9oZjmtEWm6N1CklfFwQyZ7BZF6M1oZnQ1CVKklJfqUS8RlRbmJS0p5mKOC1IdZ/Lf/0HHNxYo//VX0/7sfQcWV1l+dBh3nn7PY4dX6WbGZq6JMsySu8pS49o25K57Tb/BBk6I8JmmGGGGWb4WUXTNDjnvjQQnJGiM8wwwz8OU7lI+9/DH64fQD1kiYfpBQ8xWeL3iVHVfOl+oh78KCbXLYkYDe2lUE7BHKe6L3D89BM0TFqTZQ9Fw8hv8dmVTxg1W1TVNtrS2uUEpzt4kXTxHhMBISoiVCS1lePcqV8i4hBy6lCSGc8PPvxrvv/Bn7F8sqb2I2JlmS8W0HSBOQIjqnqMDzW56lL6EWiwGoI3II5xXbEb95jTtDEAOUVngSgOMZaaihxNxywykBMslS+TdRynj77Ik6u/gGYJdEXDGpdvvcek8cwNVlp9VAUMiWGPppyQ9RQSk61Wo1FRI02g2tlFU6LjBKVT6mLuCqRUSX3KpM0mDG15SSKgtThAJQue0oTakPlFTL2CZoBIgVaeQ/0zeH+MwjqSFXyPOzvv8Vd/87vsmXt0D3aQMEabSGjS34uUrWbYI5Xj4OAcr5z9T0hbV3Fl+wfcvbPO4hMn8LHA6oygTGqSVlUq5don0TU5izx57BcI+KQ2pqHmJkUu3Lj9CTH6pArSQgxJZybKIuKY680zJeQFz85wnSCeqEj5b0qBjsRY4UWwURO1pgmeRidbpdUtcVTOs6CfJnOaAwsneOH4t+iySCTHs8eNrU+owzr9Xt7qXHMEQzkZEvyEjs4Y+xGFgRADvvbkVmiqXSZsk14ZOZo5irwPeIQajUWrpLVb6pykYImMLhKW0AaubX3A6+/9KXW+QzYXybs5YVwQq4wQHN6EdI4wohyNOdR/iedO/HM0B+gYw/W9d9ja2ODFU99E4WiIaGMI4pPr9uFhRkutoxKhGVvVYFIdgi8zTHWMp5/7Oks8gybHc4ULN9/judO/Rscca7NiY1JJKo+KBhUtSicCR+mADzWdfJFUgKRRlNSsM6rWUDpL2ssYEaOwRDKJeBpi1aDqObrZSqvQTiTe3qSkIcfonNA0GDFkTQ5GUTnFdjVkqk/WVHRV3ipqDVZMm7pY03g4O/91IhWBnIwFFHOUcZu18V3WN28Q7R55FqnGgcnebqJExWFUj048yWP9UwQCNSMMgVjsQXeOnZ0riIzABSIVkQpDF+uXWNbPUftjLC0c5ZGD30RzEs+Aijvc9ucZxst4Jmg9tXF7oAQ9QfQI1JiUVBqIiVZr12FNiBlRZWg8Ir7Nh1YIBbRUcZSkMkUnT0FEg0BhjnBy7p8CJcGWaGo8Q+pOn9vNVXAVed7F0SVgQHKCHzDfeYGSMZEqDb6MQZk+tWisSkq9DIPLNXt1hYo5JsuwdNF0IHbI1BP01KlWKW1RLECng8K1K4fHUIAYFAUq9umwnN6TaICSSbWNxIgOYKNCa0s3y9iVPV5/80+4+N4GK+5ZVNOnoqTMbvLJ3T8kFPcwSqE1FHMZQkBrRccZtIlEFdAmoi2gPLmLuFxjnQKVyGlrDZnVKDFYFCpGolFUSuGC5uLF93j+2DdBdeivnGakMrSzxAghJtpc+YpcFBJqoiiU0ThtEJsCCEQLEjxCIOt1qOtAkBrvU+SNMlPi8B9etpTI95QrrlDY/QKgB+VAiZCMOAErASUR25Ka08zTdDbGBz4TpduiRtn/O2lMlYYGVpKRfFoe9eWNivuE69/584ew394ugaAjSBoWBnE0usAtncJ+87ehd4K+7tCvhzDaYLh2jbi9ht+6y3DrPqO9dTJV0s8yul2LDQUh+BRp0U76jI5o5YkhMb9KAj5UnBwscvvdP2Pn2qcc+/pvw/EXQPfQWvPaV1/h/bffJC4sMLewyKgB1x3QlBM6ziBNzd81lZ6RojPMMMMMM/wswzkHJNu81nqWKTrDDDP84/G3S1inZRGt0kPC/sfuVJYwNTemB0lUiIoPfTZv1aD737XKjfhwRmm6eI+xQaJC2RqHb7t3PYqKQMDZLq+9+svEi/f55M7rhLBDXe/S7w2YTCapwbw18qYroXabWnVWg0e3Db3OZAie5eVljq4eZ1R+Qu4M46rCKd0q4JKS0gdwNqdpxnTzLp5xyiaLGqdzIorQPpXQKqGCTwuz0Yl0FCzUcPbkz3H65In28nNAJG9z9ra4Uv6Ya/c/pKwrrJ1D4aDdYqsVemp/Cx5j03ERHxEf26Nj2u2u0FQEX6cLMRFEpeZpjd5XX0Z4cMHY5gWKtJ3iIak8UQ5FKpLIbbf9+xUYzeLcIgu9eSopwO8RJWLQ6blqC9QpOkAU89kRnn3mBbocIVDTsMt7F/6KQX8ZoULrXrIkKo1XDaIiQaf0wWm2oFC1JHdAt6pHgyLGGpEIMdkijVVJ7SMaEYNvFKKSxdLHGqMVdeVBND4o8k5B1aQiGW1Ua6lsCX0VSFF4klRuYji58CyHvn0CQw6t0b0JY8RMuFF/wuUb7yB6jyyzpAGCRasMYwwSIlZpsmBQ0mBiIgAlREQMrlU1TnV4PgiRgDJpG5oGgg2gNZYMhUPIIAQG/UV6/QEVGXVToaMn03NUNQSy9sinLe7qIzx37tvMcYaKgGHI+UvfJc8KIl8j1ZJNy0h0Uoz6h5SF7XkikPaT6ETSp1UEqg7HVr7CI/1vAH08e3y+9T2ur33KU498o31dJlLKqUgZAjpmSYmqBKUjSkW8T4Ur+/EcBGpKRATnOtQh5fhZY6AKGKcxOoNGEbxCqwJpCVyNJUSFUd1EyoVAYR22idRVwOZdvNetmjOtSZqUu4lKx820NuHcCgEPrTZdaAh4tHYszR3hpee/zttXb7A7uoyOgbleJxFe6ZWE09BQoanJ0pFOz9BHiCnbM6qIJxAJWCwH7Gm+/cLvEGna1vfl9JphSGSDS7ffYNzcxRUZ2rj2SHmm4QZKpX0rgCiDmh6/6bpMa7uXCpQH8a29PqmA03FP25PW9LaYps1NnOaPptdo2f7tmIYUKhJFUxGZI7WdK6dpaEippBZNQLXVeFZZDAYBahoSIe5QyiIxvR9NE12ssi35SXtOeiK+XfUtPsa0P2M7FBGDIt9/jFCD1OS2wNcaZx0xRoa7O2T5MkuHFEuZ4eTgFKGeJ+Zjds0e1/UeqrtFYQzGOFRWp9eBAecMWqehAVrQWnCZSe8FEhA8WoN1OsUYSJ0yOE2WyC0FzjjoRa5f+QiYgO7iDqyisjnwY2JMa5LSBqNBx0D0NQaSYl9byhApI3gMURVEFPPFgJ1ykywEDiweohztpsxX+1PIpGxJSK0CRh4QrAGL17RD0nS7kkRuKtGgLJ5UCJXOMz09tdrfO/2iVUKiWw319Ox9QOeKSlESD30EaGe9+qF7J4v8lzZ9GieqpS1emn5eERplqCLM9RbBLiDeoQbzMDjI3NJRMBHKIYw2YesO1fp1Rmt32NxZx9cjVPAUuQFfQ6hw0eN0xErEKIPWgsoKQjnkUFczada58v0/4sAT6/Sf/zZWd0Hg+ZdeZG9ri8+vXufg0VOMx2M6WUZTtUMF1L5N/mEyNMb4M2Ofn2GGGWaYYYafRIyREAJaa6y1M1J0hhlm+I+DBwSmfuj7B6UNX76zRsQjuiXfVGyLANrHS9ZqPFLpQlQxXVTrCegR66OPuXT9PVwxZr53gH52lsMLTwELLBfP8/PP9ri7MeHu+PvMzUfGoz2yPCdITGpINcEwaYkNC/QRPOvlxwzrbVYHT6LpU/qSJ1dfJOS/xr/9mzuo3hbGJNs0rZIqKV8KfGOIGmxhaXyD1p7MZkgVsaqgY+aY6qoUgabcS+qv0GDJiGIw1oF4jBpQstcu2Cnv7lb5Dm+8/4cM/U10PkdVKVKGZQ64pIY1GZpkF5RYoqLDCGhxdEwfLQPQOcIewpg67GIyoYk6eejFteQDJE1ViaFBRYUW3RZGNCi7g+gdDCUKqCnZmtxie3iLpYUVVtxJfF0wyJ7hN7753/Kn7/5P3Bhew2UWkYwYCzQFiRRp6DLg7LGXeGThZWpKLCPe+eIvWB9eZunQAoESS0xUhm6IugFdk3RNhoADAntc59KtH9LYe4iuiMFANuHq/Tfweg+DQ2J6dkqloy9TYtu3F+JRUNrRy+YJtUOcSYZoacB7jHNokxGQliRNDc2JiDKo2KHRDU7N4aEljBus2eaL+gPOX/9L1ocXcUVB40tgqqu0aNchioEQsQrENyhtsQ7qUSQLC3Q5RKTGEonUDJshXkNslX/OgVWaHda5Of6Q5e4RCvMyIh366iTfeuWf850PPmJH7jMZj8DUzOV5UsyiiDhUPMSzp3+d0/MvptIcdvng1l9xa/tdHj/zwr4t2pAy9FRi6EB8ItVESG03uiXVLSpqNJ6mKsnyDgcHZ1lefhXFAAF2ucEnV79PpSPBKdJoJZFDuXKMvcZqg8e3xS/NgwmNmmbuplxeRQ8jfWJjwQnWNYmsDAaJBmMsaE20qdwsxUBYNAYtOYQMgsWYgMITdIU2BbHu4PJFVKseTLTlmMAolSCFpl3zIjDii62/ZLu6Src7oLBHWen+AhlLaBY4WnyFyalNPrr0Hapwl1gHIiVGpQb1UbzLZ3f+BN3bhOjRWqh8xf2djwhqB1RGEw2xjZ8AReNzMruKb4+Q4Alsc58LfHr9L7m3+xFB7eHMIWjPoDQAcRBsUoUrBzE1YwuO2BKPiU606V9bFqTw7fmdhhBaq33iSGKiHJM6cEjFLS7c/Q6xcw/UHuiGOgpru9eJ+RrBG6IYJkxN+yWRe9wcf0RpN0GPsBF008WGoxwfPM+0Db2WiCJDaYeOSbUrRETVKFWz7t9lt/mcbifgJRKiQ5p5lvKnmFcnMbqf6G3dEHRJkLrdCtWarYWOtsQJiMrJbYGoBtENxnqKXsncnHBgeQVpDqIHJZm/y/J4AV1sk7V2LZVZ4n6mo8K05ULGplxN7xvMdAqFxRiVXkYhUvqGmCkaFzHaIzGiFNjCU+p71GyQMQ/9BXRnkfHmGnOi0UqhrEXpSGwqlItYUUSpKasGL12ku4TuHWLu8Bn6J8/A0hKDm19w7d3vcX33Jn1VMd/RhGZKE//DIK1qmP2yp6TmbBdeouT7hGScEuOiWxO5Iahp/E0kPMTfKUmPN+2+DerhS52YBhcCWsV22NiSnurhe/G3npv6CVVsbEnD/b8tuiXNI6bNjaUcQj+CS+MRhUK5HkQPnT50j8DyWfJHGvJYwmQIW2vsbd1j6/5N4t4mem+Nptyk10wwVGgmoBVl7FGLQ7sM72vs5Dr33vpj6vtfsPyVb8PCI0Cf/uISLyws8sO/eZ3Tj5xNpYTGoWNAt+vztIX8YVLUGMMMM8wwwwwz/KxhqhB9ePg3I0VnmGGGnyK+fBExJUb/3kzR/wBiq+5JF0Mm5Qe2djvBU1NhiNzZvsjrP/59vL5P5uZYmX+JX/r6f8NK7/lkKWaVRw6/wO7V96nGG3TnutS+QkkiNLU0KNom2/0L/xHf/dHvc/Xuh5w7+yq/8tJ/Qc8eRZHx5PI3uXbkIp/d+3OwimG9RWCEaWmvXncJrTpEa/BSE8WTWYUSKCclhwbLOBZaNVVEKKkn21gZE+q9dGGo0vOuwy7KbKPZZchd7o1vcPvOx3x65W/Y9hcwucHkjtF4G1DgNdgOc/1DeJ8htcK4HIk1UQRnHCId8myQpC6Srku32aYOJSrTNAIqup+wDwqKBh2r1lbfHl8TiKom6qTInKp4721d4d+/+7/S7/f45Zf/K471nsT7jHl7inOnXuPmexdR2ZAgus2Ms63+y5GpJZ44+SKaHhbPjdEHfHz131Gqdaqwg01aW8xUAao8KEFH3dqxNeCp2eDDz77LxFymlh1CcGRdx56/Q9HTLUWfrMEiQvQaqzOstYzHQ9R8wFlHkJqF/gFy1SNKQVPF1pou6GjSPvcCOkKjcMHiSA3dxkgbCDCioaZii9t7V9kaXubSxlvc2v0Qk42wUrAzvotQJpUcCvQcrliirNdwXY1vBGs0UQs+Cr1sBUe/1VtWVGwz9ltJMRvB0+CAqhlz9e7HvH7hd1laWuLnzzScXHiZIJoFdZpzp17lR5/eoDeXUZcKjNrPyTPRUejDPHJwCUMHYZe74UM+vPIdKnWPbA48XyZHFDbZPFvVt542SLeWVRWnBmxPLzMEMk4cfgyrOkRKPPf44PPvsDa6ytLgOIlKFiweQo2NYCPtMMIjsSKKx+PQ1lKFYdqP1DgsHVaYy46wvvcRuguZSYRTbgt85ZNqWzyeXXar+5CDpoOiQ88soEMGYrHGUDUjtDTkeR/ZciwdPNju/0QG7tQ71DIhqgBtfIKKCtETLt58k+s7P8J1MyxHWO2u8dq5f0HGPMISJ4oXOT/5EY2/hxtkSGtXD3i2y7u88/mf4Pq30TGdr7boUKkhZDVGdYm1ajkmhSA4C4ERwoSaIRv1DTbGl7m2/mPWhh+ji02MEWIT8U0g1SRpwIF3qVA7Spsd2R7P/WPdktEiLdFtUEqR0hdrAiniIC0Uus13NK2mtqKM9zl//U+pi6tY06A0+EYQFzD5BBV6OJe1sR9pjRxym/c+/QuG5ioNm9goZHGJjn+C5VcPMqCLQmOUw9kcP/E4FTDKJA29CtSs88W9N7l459+i1BBtAjEqbDjG88f/Jf3Dyxh66ZxuByUYz5gd5lAYNAHLXL6IHVtMllFOaqKU9Po5qrF0BoucPvYoq4tHCX4Rb9dYWx9RdAy6aym0xlhN6T0o9eCDuZKUKR0avE8kVdRpqDElqtpOALR1NKQcZGNAgqCjAokU/cDN0QVO9k5gjGVuaZXR+jUwoCRQ1TV1DNjOHN57QlBE48gHBxmsnsacfBoOPwp6AEUHQgmnuhzcXufG+XWyLOL9CMU/nBB9GFMLfVKFJou8bpnSh4nISGpxT4Tog/zb6X2kXXNhqupMa09QySMgSqcMU9qhiCQiNLSq0CB6X7kqP0Gy6p8kRNEPXB7ta8KkDyoYiWg82zvrrAy3YRBRVvO7v/97zPUKzh45yMryQQ6dPkcEjAKo0+tpcADmj9M/WdOXEkZbsH4H1m8SNm9R795la+8+k+EIXI8YoatytC45UHiUKdm89hbXNm5z8tVfg1PPge2Dcrz2tZ/n8qeXMD1F1IZunqHV9LyKXyJGpzlrM8wwwwwzzPCzhocdEiKC935Gis4wwww/ffzfzqLaLyh4WE0qfJlc1SBm33YvPLCpaeaomTDWY5reEDNXUVNyffJjru8+zUrvHA2aHjkrvUWcV5iiw954D53Z1GhPRIvCBMHEnFQ2UhHYJXbWaDo3+PjWJodW5/m5I/81ddmjX5zj6VO/xsW1t6jUJnc3rlOxRafNcVx0hzl8+ATXh9epZEI0Cq81vhyizYCTR57EsIDQAYT18g7NeBsbR2Qybu3/FZ7Ax3d+wHtX/jUhv8PuZJey2UVkD/QENxdpgqCsZmPnElDRhDmwBQf7Z+kPTrBWbZIZhTaGKEIVLI4Fjhw/R8QTdENAc/P+BiNf0uRCVDlKZ8QQkH0SJCn1UA2osrWQagRHjRCtJtFSqQJp199jJ/uUe6MdOhcUv/3Sf4+zqwgdHl36Fd4uPmTHv4UyKa3QYDBkqNAFJXRdJ6kAGfPuhT+lMtfxsodoT2qF9gRqXPC4ALoBo5LhO5lOA0jNXrmO6u+i3BgjPbz1oDXiDNHXKN2qZFrbPoDWkc2te/gjEzICSjRdNc+J1dNc3rhOU/lkmzeO2AChIDcZmoaqztF1Tkbe9svvcn3vB3z/wz9E5od4tcNoZ4Oy3kKyMVGXdF1OLAN74xtU3CZnhYDBqlUWlx/n2tZlYoipRVuglAaTZZw8egZN1qpst9ngKsPmLmI0XhQOw7TR2LgK6V5nl8t8vt5ndWFAoR4jMM+5+V/kvHqbcXONxjeMGbeDh5ga6cnJdCLYPHd585P/nZH+nOhKAr4lRdMoQanW/i9ZUuZNLZrEtH9Fp9ZmAUMNRJQ4cmWoGaNZ57PtP+bSnT+HTkWjIbTKWwg4ozBeyJSiiamYRinfeutztMrY3VtjzDrznESRk3OIYytPc2f8BrVfRxoSAWMijQq4LEfhmJTr3N+9AitAdCjdZ3XpEQYbC2w2N9BGCCoiRiAKc/kCJ1ZOtbEIFqFmfXudSSzBBkSnwiF0UjCqvlDHCRO3i5QVZvwOE17A8QweTcaAlcVVbm5co24ingzBEmnwRU2dj4jFTqvC1Ez8HmKFNg0BoUn7mQiMGXKFN97/A0bqCyTbIdBQ+k1GcpdsLrRqQUcIIQ0V9lfeDBVzJOiWLKkQGSOtGhYSTR3jLpERKgp4iwqmDR5oUJQQK4wCr2zbbu9IzfQGH0tkrsQXYyRalI8EW2F1ItWddAhlTY5uidaGLgJsYrM1grpH0A0xlITxAjkjdFqJcCiqeoKxoIMHX7ekVlIUh2yHOtsgLyqM9VCDjHp0uhmOHAA7zZKOCmsm7NT3OJCNUcxhmePw4mnObwSUrtBdIEQaXzLZjBzLT7Gy8DiKgLVDAhuMm1tkeUCMIkhF8GBtkdwFEomxJaS0xrkOSmu890xDFxIp+iC2RBuLDZJybjMB32Dp0lSGQd/yyWc/5uSL3wIKBqun2Lt8HmFCCDViFOQLrIUu+fJxDqyeojh6Cg6chu4imA4iGSiFb0Y4J6AzOsePk18o8LFCi8Mo2Y9T+YdClCaqRMdPM8O1mtrV+ZICNCqDx9KodIycVBipHvweZCo8RePR4tsBWUZUmqgMKI2O0+HdNBPUpoImNR2TPbDWa2H/OzUtJZoWMbUxP6JAxfTq0ZLIdK0E64C9DWiGYHuY3DBYmGdja497tzf5/o/Po13B0tICx08c5djqUQqXkyaVOdCB/gL0T8KpBtNM6DQTOqNdZLjF7q1rTNZv4kf3YVzjR7vkNrCQFZTja1z9699j6exFBj//m8CAKAWnH3+KyWTCxx9/zKEjh3HOYYzZj8KZYmadn2GGGWaY4WcdU8Woc25Gis4wwww/XfxfEaJBhGSBnebKwT4B2tqxpaU8Y0uuIGbfXqempIqaliCYRMUEhdEF+BwRIXhLnnWJRDIMmoqm2cHXFTqC1hYtJl3NtC26emr7RZFKHhqiHqPzHUSGfHTpdV4+8i/oFgdBLCcOPsdC/xR390bc27hFwx4FYyrp4tQBjq+8zOc334Vul7w7gHGgGeUczM9w9vhLZAyQZHjm9sZlxs062taYfGq3TfbZik2urr+NXbhPQ0On74jVBGckOZQDWFtzf+sqJWt08wEBi2OZM4e/yu6lbUK9gStA+0Csu3TzR3iREqS1AAAgAElEQVTy8NcAh2dMYJc721cpfUn0HmMzjJoWYaTOW9XSClGlNEEjSc0oopAIWmsiqUE5AqIaKIZ0sj2u77zNteZ9zrgVNPMYDnLu6Gu8+cUHUFQY8a31NrXJE2Nrh9/gw1vf5ebG+8TOGtEL3SKjYoxrVTpadBsJIC15Mr2cVRiVYemAn0fEIDEj1pBlmjAaI7bGao8ogzEGHxJBGqVia+c2FWvkHEDrOSwDzq7+AtdvXEWbSauMFUKArltmsTdA2R02dypio0l2ZElEVbbN3a33yPIhpdpEMiEfGEKoKZwjVBU+DJnoNUbcxfIokT4Fhzm0+By37r6HxNQaLUqjYqSrT3H6yPMoOpDoWO5vfUbd3EFnCh1T4qJVYI3BhxESd6hki4v3vsejp57nlD2GoY9llSdP/SJvf/F75FbhRGEIrQrLQEiK4Ib7XFz/99zefo9sYUwcKULjsTgMWauKFCQ0KGlLQkQTlLTFS62ql2mGb4RQo20HT4VlzCafc/7zf4MdbBJsQ1WN8Him6aMOR2xLfYLElkhqIx4EomrYGd9iJ9xgYJ6gIcexwNFDL3LpzuOs71WoqqSTW5oSrMpYmj+OcQo/ucBosoanTL8vGFbyk6wUj7GzdhdVN2RuHhGhHnVY7T/BUfcMMEeyzt9ne/wFIYzIdI+mCe1aYhP96wuoOxhbYMwcLuYoUnapQzNkRIg1IVZYO40aMXhKvI9keg78IE20rUErRfQloQzoKA+EmUQCFTVrbFSfogbX2amuk2UF5A1GbxNNRGKGijoNGew0N1hhcLg4jxofwLo2B9XPo8WgVcoM1XSg6mHCAtZaKBcw2TypFM2mrZAalE+q6fAgDiU93hImDugTo0MJ6bXoa4IfY0RDiHSx+8OwSI0Yj81qajVMpLubQ1VjIpM2HkCwFISQcnWRmKIu2pzjSERMjckbGsYpm9F6RA0xRgiE9lxL8QEhVjRhk93JdUK2i7CIostK93GWiqe4t1WjbEVR9KFpKOIyx1deY16dad+jtqm4w+boMo3sYXSKWTHG4H3TRg+wn0kpMVJPVXvWENrwaWMMxjmCxDQg8RGnDSFGVGsjNzqjlkA+57l680PkxQb0HBw4xbZawMcMa3r0lpboHzrB0iMvw+AQ9AdgHFHllBgCgaj2uLX5Bbc+v8Q3nnuRzBo4dIKVY4+xe/0DoCRPo6QHXYtt/ud0Dd5vbBez/3oXBUGlYVpQSfNvJCXdNjrgRKNjGnnuFysyjTXRBJWa2KekpyKgxRDbTNE4/bAwhYqgUvGbfuhmeahQKQ1nHxCx6SxtidD2PWbfIa9o43vSZx1pPfeiYnt2Te8nNOUO1XiLPDd4CZx74gmM1nS9YrI3ZNnmjMqKSd1w4eLnvP3u+zRNxeEDKxw/tsrRo0fpdLsYm+JZMBFTKFQ/opox8yeeZj4OYe0G7N2DzVuM7lyhHu9STkpijFz65DzZZsW5V38Vd+QsKMHpyM995SU++eRTur0+nU4nvX8/pBadYYYZZphhhp9VPKwUBWZK0RlmmOEfiYc+QE9LKzTqQVnPlCDdz6xKJuxEaob2orHN/ZuKRKclS6KJHpRJ5UkpB8zsZ7BNL7lyMrJRn0P6LHW1y9zcAU6feZUnlv8JjnmEipoNbm9fJLpkT+x1B+wMd8nzAhGwWkACIUYCBiEjUqAjZAa8H7G1c4Pruxc4OThAofo4Ojx5+mXu/vhzTBZ599L3+frZp9FqEcU8r575HWxQ3Fp/m7trX6AFTh19hmfPfZvV4un20nHCkFucv/w6TW8HkcA4CNJayZNipMS4BpM3qXncKzI6xMZTM6Y3N89kLzDyW3y89j2eXemgWMGxwDfO/Ocsx1UuX/sRw501cldw8vgTPHHmG3R5lFoKjKq51bzH5dtvkBeaoB3j4RZzWYZpajTTPEchYBnXDUShQ4ZXDt8k27pvqpS3SMrFtGLJPQQ1QfQWF2++zYnTX8cgzHOAJw8/w0dXulS+xPoKHSuiBt0qToUhd5p3ef/yH+PtOpmtUXWONPvaOSJZao+WiJIqkSo0rZo4I9RdTq+8yu7oFlpHdG6JqkbULhuTq0zUDaJqQBIFaJQihgZtFHvlGhfX3uS5lRU0BVEWebT3W/RePsPn137A5s5ttLYsr6xy9NizHJ4bcGHnL/jhlTcwCxkNDbQJjWW1x6Cf42ULKxGd5SAKawyjYWocz+csu7t3+OzOe7xy5EVqOlgWeOHgP2FBWb648kPGo5QdeeDAYzx55uusqGeZVEAOE3a5fO1NimKINJpMFLT7J9JgspZQNAbp1Fy88wFHjn+NgjkcRzl98FUuXvkOVXMXEytsW2IT0Ikw4T63w1v88LN/jenvEGKFjgU6TG3xJpmvtaawmjpMwChqFMqY1OxoGiyW2pdoqyiJFDZZXj1DNHf58YX/g914B+2G+KZkPoMc09KGKUc2Ws0kBkxWUPuKUIOygkhJ1JF8rs97n73O4SdfRpGjWGRgnuBbL/yPXLjyOmubn2FE6C8eYWn5FMeXnmGX6/ybm/8zm2s3uXnoAqv5Ihk5MM9rj/wOB90Zbtz9iMloSG9ukcUDp3jx0V/HchxPl8gGV8evs7b7Bj1b4ycdjDJMa+YMfRbCIxz0m+hK08sO8dSpX2GeJ6CNJdhjnZG/j3JDIiN0Sx52ySgmXR6b/yq7k2vorAdKUVOi8y02h+fRytGz/faYJYo2UoNLqnPnDMo6PL4t4UpDhcwZQjWhLvcAg6FLJHBw/gxnm19Fsi2ibuiYFbI4SPmr0iGTQ5wa/CITziC+wWQLrA6eI0gPqwoCCpeBr4bYImUXmjYupIkNOYsc1a/hZROTQRVTWZrYPcrmEk1VosTjqRGyVoOeFH+VrxAb0Ebjq7QepdI4x9TALzHpxa20ze0IIWqs7oAP4MEWXep6jzmrCNoTW9VhbBWt0ngGhUbMDjfuvMOT8/+UmoN4ryjsCV45+d9x7e6brG2fx5d7dDsLHHvkJY4v/iLCCoGKyIgbo3cYNVfQdoIxgheF0ga0tEr8vw2lgOhba3X6Wlr2Md0WCVJinVAFQbkOkxhRfcd46z6jUKZ8VzEwv4o5+xpozdFTp2F1NWXF6kH7xj1CaKgZc3t0mbfO/wUffPwGk3Kbhe4h6vo3+PWv/acQluk+8Rp37lxCmwm2nqBVig+uK0+uc4oso6mHKC0gBuM6WDrUdYmYGuUsoyZQ2Q5q7jCh8czV25hmB2cUMSqqcaDTybExopQmqBTlEhQgkUwqlEoDOFEGkS7EtI5EFVBag7WE2KCkQqkJThliSEWEqrWMp0GeJqoI8oD81HhUm1OglIGoCGJQ2iFG8KZKj5e25EklC7/SU9I35Z73MtjbuEUeA9oajh4/wf27axw6dJhQ1dTeU9YV40lF4ytCCNR1TTmecPXaDT67+Dmj0YiFhQWWVw5w4sQJjhw6TAgB47ogHZB5OHIIDlZwNtKTBkabLGytsb12H7W7w92NXX70N9/j6CPrPPLks2SdHviKxx9/nLX1TTY3N+n1enS7Xaqqomkaut1uUpB/6ZxsCeCHMkj/v4Dp58y/b3seHtT/h+77/0f8v73//j6Fsojsl6A8fHsIYZZ3O8MMM/xUYYyZkaIzzDDDfwxMVUEtsfe3kJQZ+7ldLWH6k1Y8m+V47/GxJDcGoxyiNVGlRuOAp6Dglce/zVOPP0uGTfY6WSRnnoCnYYOroze5vv4hNUOcitS1T0pSEaIETCTVCRm9b8ALhNRM50u0bUD2+OzKW5x67kUCGR44c/x53nj3O/i4zuXrb/PYyfdZyV5GWEXR57XHfovqsa8AYwwZhgU0AyBLVkZu84MP/4D7o09RnSFN5TF5pyWYFBGPr2tE+fZKWBF8IEaw2qCyHnujCYXrUddbvPvZn7O0uMwx+xU8c/RY5aWzv8HLZ38emFCHGqV7dNRqUpOqmj2u8Panf8Ru8zm12qFbGOZ7BX44pmfScaxp2rw2KDp92LGEGqpYY5Ujt12MLhCgIdVJWJshPmJyhTIl1+5eYO/0FvMcBBzLxSoHFk5zZ6fCmQyjFRMqDCWakpo1fvThn7DtP8d1mkTkRI1WHRQ9Io6G1BkdguAKl5RpreG0wbGYneSrL/8zMmXbepiUTViyxqdr3+eHn/8vhKR3BWUSuaoCypTgtnj3s79gYf4gJ7MOWi0jLLI6eIUTz5xprcRZ26GdE1gjRgjUeEnlOBWthV0bjBaiRKwRPIqqbMicxTiHtQ0h1JR+k6u3z7O6fJ6j2SsYFlAs8cTKN3hk5VmKaZJq7NPRy3gMRR4YcpN3vvgz7m5foDsYQSwwWvA0SJu558W39tvAJNzn9u5nCEM8ntJn9O0JDgxOceP+Jv1uBwgEKiZ+l471BHb50Yd/ihRriKuoq5KMAomeQAU0eKq2/T1grcWTGsdFWaJO2bqRh8gIMio0jgbLhA/v/zu2y0t4swuxwhlDaGgVxOBVSu8rowfraEIrjTQardPZJ7qijlvsNTe5MvkhJztfxeLwWLr6DF85cwx1ZpuaIZYBNQZFB8sOxEAwG1y69V0OPXKUmhUsHRb0o7xy8igvnPwWNRMiOTlLCIOkeGPIBhe4ufkG25NPcFlN1x1Cm1TcJAiGLi88/su8yFdICZcdDMsIlsCQhrvc2viAjeFVXF6Dac9L0vM/NH+a5fnfbC3iHSrSVLvkBh/dM3xx/XMm4wrPg0qg0L4SQjMhmrTHQ4zoaMFYglc0EnFG6HQdEU0ZIDMFqwef5OjBR4gkFWaDosMqMM2D7fP86d9C2MZBW0+1hGGhTfptSE3yYJQlz9I55Qk4ndHTR/ilF/5LIiMETd2mxpbc4NLOH/HFF+/jjEXa5MZpAZpxGYmnisQQKLQjy3uApUZoqGgI2DzDRYuOlhATmY5WiTAVSY3uEokEmhggttmy7boLFdZFGj9Gmwk7k+t8dP+7PHWwR9cepcFxMH+GlZMn4OTXEUoaLIYVFCukNNhtblZvcfXOD6nCLXRWJ2Wht1R1JNP/z4mFh4NlUhZWsnMHAmiPsRGdVdgicHt4g+Nzx6CzyLmv/Sq4TnpLbtXaVdjFargzusQP3vou5y+8TcU6vYUh3QNDBoXQjEreuvhX/MrXfi0Vcq08xvzqI+xcbWNZJCJYnDM4cUiIaDV1gih8COyNNhgMFtgd1zSSweJRTrz8DThxDm7d4PJ3/zc60VI4iD7S6c3h6wadxJ88yAlN267w6e8aTYgmRY2T7OraKErfMJnUFNaSG0v0Yxo/IXcLWJdRS0NUNqlL00PbzyKJHFXt7QqP1oaoNCpoRCtirBE8WqUUbEQTYjrXlSSVcVBgNfh6QrO7BTFFyswXfW7Xd5kfzCeRfPTUvqGua5qmwXtPXddMJhPquqaqKuq6JsbIjWvX+fCD8zjnyPOclZUVnnjyaRaWD5BlnZQbSvIn4A5A/zgLJxoWpOZ0OaHe3GJ33LB1//b/yd67xdiW3Od9v39Vrcu+dPe5zpzhDG/DGVKkKFOiJFKOpIh2YhgKEtgBkgAG8pAXIy95yksCJG9BECAPDpAgDgIkgGNEicVAsiRHIkWRoiTTEkmRw7mRc+PMmTn3c/qcvu6916Wq/v881OqeITUUKYcUabm/g4O+7e69Vq2qWqu++v7fx/alR/DLc3gJXLlyhZ2dHZ577jkuX758So52XfdnSurfSoT+qJCKf95xnHjFnXz8bq//1xE/Cu337X/zrV977wkhfMv7n13DM5zhDD8InJGiZzjDGb6v+Pby+T8vZEko4QqFDC36PqEoT05fI4JzhdKKuSelGiaViGBEPJkdhDlGSVuvpSLTYTzglQef50vPf5L9zYu024q5TByF0NQYAyKQk+BcTRamJfiaxAYqMC+oi5iseOWNr/Gxj1zjAi0lo/kCT7z/J3n1jc9wf/0iv/cn/5B/55f+Plt8kJqHycwIPIlQARSV1uSTGbnNl65+kpevfwpr7mNOGUZI6iZSw4rutiqpzzEK5j3OZ5CebI4hlpR6CSNSjzzonufpl/5f5ImGR5uPkpjjuAhsA5HGJwxI1ET22cvP8dQrv8GL1z7L8mJCiBxvehrvaNttLHoms0ZOQl/6BFEbGr+gqkYseVJsSHFOZo5jhjLQp4hNJLY45cH+Ha7vv8LW+XdhzBF2ePzxX+DGV/bpx4rIyQ1pw8gdvnr9U1zbfRpma1wQcgqk7OkGIXMOWKD0JBlRCYh3xFhMB0qxbYOyw0y2KErGTGbEMVJzibq6hloFUtqklFmW1jEZsWpkPWSee/U38Y87Hm1+FscllBkjlwu5wzaZFbDHmpscdq8i9QH4cSrCbQu1mGHMypgHqAzvQglHUcO5GtNiQVDP4GDzGk+/9OvkJ9Y8MvsJWh5CuEjDQ1CK2fHOkRkx9lhxg6/f+iyv3P40Yb5CaiP2Bi6jHCOsACUamBNCA6RDDjZXee3gBd5/7gnqsCRzgXe956d4/c4rrDrlJKyqDpHMAc/c+UN2D1/FbfXkbDT1EokeXMLYYBwBHUm6yYIA1EJRh1vAqU3lwSWxPKeAso3QMLLPfnyJZ7/5WdbhKmGuSD2DoSbmOZlq8gwsmyFJHYjHtEdcnBR3hokh4lDrGPItvvrCr2HvX/Pk8m/ieRhhB+UcxjmyjThxeNasuMG9zTOE2THJHfCN658k5n1+8cm/j+O9FCVnQ6IthAgNOkXuZHa5l7/B09/8Ld44/OfUy5G2alnvjYysUDpgwAgYVwhcmT4vek64T88u39j9HM9f/TRR7jCfVXRxoGdNS0mwF7bwvBNlYIr5IlPUv23zboJ/QB0WVNSUYmQFPMHXqMs4nxCXQD0al4h5fABLRszKECPK5FtLgzAnU5TXMFABI4GaMv+W2vRHJkVknDT/nogrcyeRSMR8YMgjbU70dFSAMscoc4uyRaYl4vB4Klpm9TuB1yZBZ9lkKfMn5GxEGcg+kp1jSBDVT79fgpASHaN19DlS6dT3Jzoxk8o8LxFXjZCH0i9dRdSKhCAcMbKLVZFMpKoCzSJybffzeAc/fumXqXmUTA1sTf1DCMynu1pPzzUepC/x8o1Pc9Q/R7voiShxNLxrwNJpZcT3im8lJhxO56hlICESEVHEeXxj1G3Fy6+9xDv+2l8HA9/Mp7l8oNNDDrvr/MEX/ymvXnua+0d3WF6o2X7MEzlGfM9iW6DqsaVwbHf46mu/z889/vfAWi596Bc4un0V62/iUDQLjdSIRpKmMl+LkL2hDJx7aE7fj2h7Dp2/h0c+8Z/AuccgjfDoOd73c3tc+9PPkvoDQoQ893RuoPJuKmMfJgWnFssYIBOAQMwRLwN1ALNIigMWPItlSzoe8VLjfQuVJ8uS4yERSbRti4uT8hGKzQIZKEFOTPfgmJXBBrwLzEMNKrg0qUjVQATvqyl0b0ptdxmLxjLU7B8ewnoFNtBWLcPBcenICr4OzKpA27anQVo5Z2KMp/9PiFHnHMvlEoCu61itVvzup3+HcRwJ7YxHH32U9773vTxy+RLbixpcVRTRroVZTf3oDpfMl7ushOJQ40ufms1mfOxjH+OZZ55BRE49Rt/sa2/2ve/ZL/4vAX8RcuytxN4ZCn4U2++tx6SqeO+pqvL8fELQnoWAneEMZ/hB4IwUPcMZzvB9xOT/ZSUs6e3Kbk4otlOmVJRTyai5Qr1NXp9J0+lDkJDLol0GVt0et9M3uRxqtBTQ4/Gs2RTSxAaOuts8+/LneO3Wn7C7fo7zDwUGWzPGiDlPzGVxVDmPisdcYpNvMXIdxxLlAcf9weSDalStQ+WQV25+mZ9+dBvFUWOYi2ziPnU9cPfo63zyU/+An/7w3+VD7/wECx5GWEx0rxVvUw549e7XeP6Vz/Pq7c/htvdpFplRM7OtJck2ZA7xBHoesIl3Ma9kNcR5xPnSRhnUPFUdSsl6yJgd8/w3/5gHdwc+9pGOxy/+DJ5tKHooKgoNcaQr9lav8afP/yq3D59ieSGySYdINaNuZpCVMSZyf8Du5gbL+ZNAYMUdzK1xwRgtgktklCENbNIRG+4yAxIdudojux7NEUGoF5nX7z7Fu88/AZzDWDPbmhOqCmzgeLzOhfoxjIrbw3N8/ZXPQ32AVUMhN6oF7VZF9htG7k85w/eIfg+qzGZc4cdddtOrSLhEw8jASHGfYyJKezIdHujyGqW0IYCYL4pcsdInw0jjO164+iesDpQPve+A9zz0syx5B8VjtSFxROSAvfwCL13/XV668WV625DCAw55jR3mJTDLHeIbBVe0k6qFsiqCKodpQHNmMQ8kt+GNO1+m2xzx0x/ecGHxBOd4DzCbRpjiGYkccm94iWde/hw3975Gqu7QzD0xjyQR9tcPMHbJKIk1iX185cA5xCt92uPqna/wnnM/OakB9/GzRLXwSIqs8m2W/iaemt38Kl97/jO055RUKTFHqqpi1I5RDxi5MzmKHkFYo66on6SpJgVuIQ9ESxmcSaYb9zH2MBKJa7zwxufp7CY5rMiuBM/kNNL6RMct5iyAIzruYKGnjz1NDSKuWF8YmHq8q3CVA+k5OPomz7z8KQ4eOuC97/g5LrkPISzLWBTop/N+6d4f8eL1z9L7I0LVce5Kze7mKf7g+V/hyXd8gndf+DAVC4SRko9dxlPmAW/sPs3ru1/i7uoptDrC1caQFAuwv7nK4fIbNFzGUXxTI2XO8hgDt9g9eJHrD57hxt7XsPqQ2cyzGlYQjjnmKsKcikBinEKtIplMRUvCEA5ZD8d0wxrqY1bcZJtzeIwDu4r5Y8wnxJVFppgDqTAV1CKVD0QG9tc3WV28xkyK5cJYKE0EJTNOGfCFhpWJck0sGChRa8UT2PAIkYxwj1v3Xydb8QHt9ICD9AqzcA5HU1T7jBQScYtEJuNJ7LPqj0naU1cNa24z5wZKw5rrJTDNK1JXUDXoRlE95IjXJ7sUo+M26jpcAGeJFPYZuEGF0XELdSt84+jjWILerMJXjiyHJO4V8o177B/dwYJj1IyvYN1f56Vrn6M7Tjz57p/nvHsIzxLFAyWkT+k5tNfZ3zzLN17/LVbpBcJyQ93C2GUsC9QlFO7NOJ+/GMwMMVdsZ9ThpIRrGRHEEG+4NnHj/nMc8RoLmWEY37z1PF959ou8du3rHA/XaZZ7zM8Lj1ypiXaAzjrOn6uZzWZl07ES4jBSh8zvf+mT/Ozj/x6+uQiXH2f74vvQG7tgiqgHPwUdieKCJ+VECBVHfc9m3XMQGx77sY9y6Wf/XZg9Bn5eSvgxePynuLC7y/jy1/AkVn1HO6/JKWFWlO5uUk07E7JMFgnZij+4ZJKUzaykZWPVzJgvtkhjxEbDnJEE8BXe6fQ8UgLfinrWEJ3S6qewLRda1GVGC2QVVn3GxUwTZmwvWqxPhczMSjIjaJmPaudpvCOropsBHuxC8xBSV8zaUFZeufjHmnD6jOOcI4RAVVWngVopJVJKzGYzDg8P6fue1WpFzpmt5VTunpTN8YovfvGL9OsNi1nFpXPbvP+9j/HIw5eYXbhYzlE9+LrMydMmwTD0tG1LjJGPfOQjHB0d8cILL/DEE08QY/wz/Q7+LFH6w8Z3K/v+Tsf5o3L8P2z8sNrv7d73rWrknPOpMvrbX3tif3GGM5zhDN8vnJGiZzjDGX4gsIkIOflcoJCf8pafo28JUGKqDXwzAxmmhfwUYhCaCq8Ve8d3+crzv0dbfZE0JMLkL9T3xaswBFgPBxysb5LCHs3SEU3ZbDLNfIYLga4fqOqW2jty7lmPt3jx2qfZP7pKyg1jXtHn4ymJHaJmMnd59tVPcbi+iqnQ+47b+y/Qbnk0QwiCsuLGg6d448YLbG9d5tzWQ8xn5+i6NUeru4z5iDEdsuI2s3OKVoE+dow64qzn1RvP8NnhH9O4HcSvuX34DVx9jHol5eJ36gkgRl15+rHDVwISGFOkXRiDv8tTL/46V7e+xNbWedq6QqV49g0xcny8ZrV+wFF6A9eOmHf0XabxNVWYEfMGFcM3A19/9QvcbEtp+Eavs7t6AZkfkd0xSTN1PUPyhvvrb/CV1/8vyA0qI1fvPYNrV7iZMPQjJsdcu/9F/uS1njbXjNbzwK5znF6n9pEXrv82N6uXyKOQ2KfjDcI8kpwyDglch9oRb9z/Al+SLfK4INUr7uw9g4YDfBUxt8uL13+PV/UbDF1N5cKkcBB8Da5a08cVdV3zxu0XMTdSUn5rmMpzHQ4VBwZjFmbbNWO4z4tv/D43d19iZ3kZkYq2rVmtDxnjEVFW7HWvIrNE28KD7nm+eu3/pM5XQDIHm2dZxdv4ecKcYWSc96CGasb5EqAyxB7vjXqRiOEGT7/yayybRzi/806aegcxMEnEeMzxZpdsR+yuX8PNjyeiUzGr8PWMo/4+X3jjV/E2J4SROwevsI6HNLHChW2aecWD4Vn+6NX/iWb2EISOO4dfpuN1mmqbb1z9fXZ3rmPq2T+8RdjeZ6OH1N4TvKOLR9RNxe7xN/nq9d9G0hYiG3aPvk6yI2bLik2OGBlVmRb+GWeZKD1Hw6v80Wv/M4tqBxcOuXrvj3HzNa6yEmaCUs+VcbjG1179FebyEMjAMTeIsks9B0keIWCWkVyUis4VX0lcZr5TofKAWwdf4nBznZ35O6mrJeIM8bBZ9wz5kAer10nhAaENRAN0ZIy38fI0bxx07K6+hmZH3WbqtiHnhmEYIPc8OLrKWq/B/BDvPVHBtMJVys3Dp4iyC6OHScdoGuj7QoBUYWTV32adb6P1Lr7JqIcsmeT3+dq1/4eZ/CGiGTOjrrYwSiCYBCGmDfV8w+7xc9A8IHvhtb3fx4Y/xVXGyFUGfR18jymoOpwL4DNJC73uqwpmG+6vX+SZG78G8TzBJ2IcqeclrC7rgPdCHJSmCmju0CxIdY44GiFknCjOFZJviAkNa1b6GtJGXMhs+pu8cOPXuW8rbYwAACAASURBVF79CU4dkhPiclGc+paE4KuAVcfsHz2DNrv0esTVu3/ADX0NpCL6ewz6TZIcEWOPmWKaWekLvHLvN3hDv4ISWLld1ukOVANp3HDr4I9Juo+zC0Q55u7hSwyxJ8zmODcnxciQjnj93j/nqL+BidGnexwPD6ibBUNaEdNYSvKbNQ+6p7Fbe1RVy6zdIvgZmj2mFTF1HK9vso7XsPoWTZOIOrLuDJGKEFzxLj0JGvweeIW3JS1MEBNEBRFfPHVP7qvOkNmGV65+lt/642PyMHD9xqvsH99jvhXYekfFIh+yXGZcJbRLz2x7Czf1KROlqjwWMtmNiO7RVwNfeP4z/NKH/wOIDZd+7N9g79bL6LhbxqAIMVDId1HICYkO57c4bi7x5C/+bfwHfxFkBm4FHLK3d8iFCw+BPMzyJ/4Gd27dpA6KT/cxHUmuqEMrzdNuqj99PigK1UxVe0SEXoWhXhB8jd+MHB92DG0gaWTWzvF4hg7qNtC2Src6pJY5UKLMxBLBAAuTkhhijqyTkbceZnnhHVTm6Y7WrI9XrNb77PiIdx2Ix+ExC6WcPivkEgLnRWB/Fx6NIANb51u6eEhdt/jJA/fbn5tOyB4zO1XKee+ZzWas12u2t7fxDobNGlVl3Q+s1gPL5TYqkPqOo/UhX3rqOdBUPMDnSx5997t5zxMfYOfSZdwUPNU0hQCuqooYI9vb23z84x/nqaee4pFHHvmO/e+vQgnzX4Vz+GHiB91+TdPQNA11Xf+lvN8ZznCGf71xRoqe4Qxn+JfGd3tIOVUWWNFXmRW9JHLi2fVm6isoRZQpE3d6Ur5VlJpRI2LgQyLnNfvr6zhXjNjrEPC+eMF5IKdIn9ZceGSLzDlu3V1xvDlAfEsINf24oao9XR/xTYsKVK3R6V0edEqOLYnMkHtGdTTSEE1ZzJT5+cidw+fxVcMqHrN78AaqG2ZNhQ9zzp+/xCbuUS/mHIx77N7+BiKBEATnE0gkuQTNmgtb57l9/xipapwVP7TZDA6GV6mZk/SA1XgNFwaMBNYgElAUdAQyKY1k3+LUE+rAxYsXWdYL+tUB9zf7HMYKHyBbIltR1oirsFlie1nT6g7X7z5gNj+HWcO6G/EYbSNI6tjbXCVFLeXp/j5hOZBDJsWBqEbdtCW5myPuH79IzkLVCFLvMRxtmC9qxGVUI1uX4P76RVoLSFAebG4RZiPeRfa7a2w2Pc5qqlY499CSewd7aDB8FZAgJW24WnGcX6IffCnwdrv4BmIc8W5kf3Wd2ncYAW+CE0cWJfUbbNxgRObVDm5xiK4NtCol3pIxtLSROdQcORoPXzjP1mxBGno6fYN+fYMx9lSVI3gj5oirHM0iMY4Ljo47lAes41U2+R7OK6PdpVmA+opsmaylyL8OEIfISFkID1FpAiy3t1guWpxGBr3F3eMHqIJqwntBnDKmDnGJ81dqEue4fzgSGXHeUfJV1hzF1wnmcBaJ3KNuA5ohaYUXoT0X2e9eQvIN8COreI160ZNH2Ohdrt/f4F1Nihu2LwW6feiGHmnK2FcSfTpiNV7D8owQEiMHmM+klN5Ug6vh3pqLIIku3aOpKvoeap84/3DFKgaGJKSoqFfwHXUdOEqvYOEAQ1mNd5CQyclADS8epISnCI5k4ExxCs4pi62aJkAc77C73sXEgZS5qG1b1sOK9lyNt4Zbez31fEYcGi4+fIXGKWN+gyHulxCWsYeopBQQKsahY7YNW8GR19AP4FxDVbX040CSfR5sNjgtie3eV2A1yVVUVcPh5pBQZXYuVrh+we7eLiSlns2J2jHIHbIeYDbgDNZxBhSPTFPDGLH1ik2+i1Q9Kofsr14jx5rZPNDF66gvCeuIJ6sRREAUtYia0I+R4BQLHRteJ+db1D4hs8xRPyB+yqRXwcyzSQ6nCXGBkrmmVCbFCiKBcxVJPZAY7IjRRrwlmkVA69us8gFOhaYuCr8hDqQUSNmwVNq409u4pkdyZhNv4qxDqIj5EOoNQRxStSTxUAeqMLDOV+niIUkDYxip21xCxSQzyD32OkNsiyQj5jvqWc2YEx6PJxAaGPwNVrlHRBjYIPVIihETwXlP7Wcs5jNai6yHb8IAx6ma7CAEzZ5QOXyTmM0GatcypDnDcUfOkaYNZEvENJSS0Azw3dVOb+vnJ4ZZPDXidhpQAxMpx1uNXHpvw6t3PkPOEb9lPPxIhas3tPOKrWBUlSCu+L92ucP7NVUrJSBMezT3+LrGLPHQu2f80dO/yc9/+N8iVNvw2JO0F9/JcGeFNy3BbC6DM/psZN+y7gPtw4/zvg9/Ap78KfA7dGxIvM4/+If/DbGv+K/+8/+Omb8M249w5W/+Hb75m/8bFyTgbQRXYqgMN1WTBJRit+OMMn+OA+YdoZnRm+NoAzvVQ1x6/CHG4Nm9fxvLK7arijonSD1p6PFik7cq08d8kj/Piee594J3My6998epfuLnoV6wOO7g/h5x9wb7t5/B4hFpGCBlKnPUIgSXCSiaB5rasTq6y9INkGu2thfs7j3gkSuP4XhzinzrdT69xFPJsplR1/Xp/9VqRRx7qCtCCCwWW2xtKzEpSY2YRmJ/kdh3jLEnj5GomTdu3uPrr16nG8v895EPPsnj7303Fy9eRFVp2/Y0xOZEjfrt5cpvV/3zo463O86zcvrvHT+o9nu7v/HW7+3s7JwqqE+O42TT4IwgPcMZzvD9xhkpeoYznOH7BvtzZC/2lor5Qo4yla3p5OfFpIR7S8IpuZQYeweqjGkgSEUdEs1cSFlxtaPrO8a+Q1zGJ6gC+BZ2H9zD1xWL+QWMwJA7xqGj6zt2zp+jPGv5EuBTVWRGuniEpgFzgg8BnyqyFt9Jk5L4HlVxcY1UxadvubgEOXDx0vvoVgPeGZ4OlZ51OiCmRKgczslUHrdNPVuQ8sB8cZHOjkgZxnHAZgPZHbIZD1luC2iP5VTUcK4EUlnOZMtIVJpmhmaHpcCi3SGNwmE8LOqYxthsDsip2BAkNbyr8FULorgcaZdLtnYu0Y8dfT9QtTW1zwzDEaFOuKYluruMY8RYk3VDjJG6WuLMEFo0e7I4Rhsxy6SoxDwifkaOvixiQ4uvAn2/JmbDciLqGiUSU0mGVpcQXzPEjGrNYnGZddzHXERzJEbP6IxVf0hWh6SESkSpcLJF8NsgFWPeUNc13VgSzH3lyNZjjKSUGI4HumHA41ARTEZw+c1FsgXQwHL7MkrLatPRVG0J8YlrctWVsJ8YCL7Fa40PHtMlceyo5y2+Nvr1fZwIY+7ISUjZQRXwzhNEwXqcz2Q1vJvjfYvIglBdJsUaEY8RybYh5kKsOA3U1ZKqqVBTzFWMY4W4HZyOqA6M8ZC6quiTp/E1lnpGXVHXgUGLM2lTLUiaqdqWMSaSdmRJqGS6tGbbFZ9IFwJNaIm6YXvrHLuH61LmWc1ADQkwsI/qMVUu1gniiv+rCBTjygzmUU2YFL+6rAO9HpAVhigslnMsLkGV4CPUI1nXqIxkVvTaYCYlzV1niCWw4h9r5koZvcTTjRdzNds7D5G1YT0kPIK0I1nHkoTtEuPoUC/Mm0foO08yo9YZ3l3BcZmsK8yti7dmzqS8JuuAuJq2ndOea0k504+ZxfIhcggcHO9hVaRqalwwcOCrmhwHVmNRdkFN5Rq2LixZrXr29xPN8jznz83ZO7rNMK6pXClHTqL4YKhGhuGQZLGonidVvdoIPoKHlEei9phANw6oBJybI9M8ylRibVb6edM0Zd70hlQQ6cgyYHQM/TEqJTSnlAg7ZtUOUQWH4MOAyTEpdyiePIDQUrst1NV4cbgQcL4mpkhdeVRGxHv6qIzZyBxiFnH1AiqP+DJOo3akPGIGY+6ZNQlTZRxGcnIkPCZNsT3JkBHGHJnVI6KJlMpYGWPCS0AFog5454v9gBUPWuet+Kxmh6sySR6wyRuczBg1kWxFn46RkKnCNsKCYRDqdkT9gLiK4/EIEcP5UPo4LYGWOCihXmAYVZ0QK9Yuqgkvhhcrffkvcn/9FnJUy3ypNvm7huLX6wJOwFcZ3x5x4bGykZJSBBdxwTNbNsUH05SqajDXEDViAiEolhMpjTTNnGwOs4xvO1JznWdvfY6PvuPfh1Qx/7GfYPf4Dn59gNORYAMa4FgrZPsRbPYeLv7C34Wdx8ELkZ6X977A//Eb/wVbVzJzvcj/8n//1/ynf++/Z9FchvPv4spP/Q1Wz/0OjXYE1WLgYA0l4MshpoVMNMPjiLFHBQIeP2RsnFO98yeRn/lFmp0dLjz7ZXaf/SPi4S3ON5GqyuX+HcoGEVIS64tlQuA0iEpgHDpyM6PaehRmj4JrYEvhwpNU7/8ZHuKX4fAeq1vXOLp7g83+Luv1HlX/AB8PmbuMSs9q/wbLvIZqm8vnHuHlqzcRalTLxvBbCZ5v91T8dkKybVvm83nZLLaTdPiyMZQVNn089WIc+4449oxjT4yZ9aZntelICE1VcXD/Dl/96leJMZJz5sKFC7z//e/n6tWrfOADH+DixYvfQkqdHMMZIXWGvyyU++WbY+Hk6zOc4Qxn+H7jjBQ9wxnO8H3F2+0ef6ewpT/72pNFj5s8F4WcE7iMeIfzgqgS85p1/4AsjqqqGHTF0fqQrAOgtLVne3ubdrGk70faWYutV3SbgeVWy3K+Tb8ZqP0CMyUlpa7eTCXGZZx3xDQAkHPx9JrNZxyvjthZXCDGgd37N2gXNUcHR1w49yh9PyLBg3SsuhWHx/coIRhCnwwkU7cLZlLhcoWlzPbWRfZv7xGagKuFYehhOSDBse67Uh7vHZWryCpo6hFKYvSoSnABqBAJNM2CejYnDSNjWhPHjv3jvdL+3hNjJtQV21vnqOsGHzz7+4csFtuMMVPXGTEl5R5kYBgzLLZRWaGSaBohjJ7VsdFIDZZQsZJRVBn4jJohknHO0YSa9abDh4at5YJVt6ZtaiRnxtjTjWsykda3xaNyGIt/nKvx3tM0Cw7u7+F8JlSOEFq8rzDJVK0wWI8EJa4NkYagpX5zGDe4KkHo2du/URLmJVPPPCkq2FDCTqSoClUiEHGTn+2Jp+2sbnHmsGQokW44YD3s4UNivV7j3Zy2WaK90cxaTIXgGwTP/tE+bRXwweOCx3BodgTvUSlJ9GpGO5sT+5J8XfmA9w0uVAyxHHNMG/pxn5g2nCiY3HhEHVqWsyVjb4jM2Fqe52B1jGmkbipwER/ABUcahZxLyFhJTy7E5JhKYnUyMIkcHB4yX3qWW3PGuCZU5xjHroRRuUKkLRZb9OmYcYh4c+SQUNmQBRDB/FCIKG1QTYhziIDDo9lQX5RsOCXbinaxzbhShjHRtttsJkV4iv2UUp+LEjgNOPO4IGhUoCiYbCJOYEq8trJ4Cr6aksYBIskisVux7g+ImmnbGssjQs2QlWwjy60Z3Xrgwtb5EuyFUleZxMBmXJG1P/Wd3YyOebtDXS1I0ePrOcFtUfueqjLGrmPMI2UNVzOkDUM8IltCFfJG2DvwXHn4MfLg6fuRuq3KfBYVX/lC5g0R5wox3vUPSLZB0lBsRWhxEkAyKWcCFb4uXEmMI+Jd2bDII1XtEJcmUlQJzmFaNgqqEAAjWY+ECguZYVgzpDUiRjZFc6A+36LmSepxKXLU3Sbqqqh1c01bXyb4BZoHUsp0aYNzgseTc6Yfj5k3FS7UoJGj9QHGgIs9Y8yYM6oaxCK+CngCoyVcWiPUZIxQNahWhVwMobhyWmCMieBGFCPrCvEjYhBCKFYVGPgEmnAkck5INQCGmsOHJeYi5moQ8E7IeWQ2r8jZSCmxtWgRrYh5INmaMWXWwxqRjJdAjEodtlnML6BYSQx0FaFaEIeBftNT1ULwLXEsyeb/svdYocyzKmUsmJWPAEIJcltsJQzHOI7M64ZQ1UTNiAOzRAiOlDekPIB3OLWS+k6kqQJ5NMSHojSuIxceifzuv/gVPvgf/pvM6kvw/p8gvvwMOhzR5IyYY3QNx7JNe/EDPPZzfweW7wB1EAb+8Olf5TNf+Uece/eANMe4fmC9H/nCs/+MT/y1/4hmts3yo78E+1c5ePmLnGshGCQqsji8vUmIiAk6Jpp6gQZHNyQsOrYvPsL8XR+Gc0+AD8x/8m/xmFTcfOoz9ON1miaXapRpl7YEN3nU/BTG5U6DHhdtw3qIbNYdc6lA5ljrQIyoA7VbwsUZy4uPsvzxBMMAe7eJN1+mf3CN9YNrbMbM8XrgSh+h9Yg0PLh7xHseg6bmtGrmba/xt3l3noQgAWhOxWdVBMRKcJKD+bzCAM3Q1luYbZFS2Qy8qMUGqNv0bDYbtufvotusUFVSSnRdx0svvcTDDz9cKgFU/0oQoG99zvyrcD5/2fhhtt+f52d6di3PcIYzfD9xRoqe4Qxn+P+PKazgJCX4Oz/IlMAh4y1KUShJzOZO/5CZnFYVnpTTCG4qG83UlZLoQCAijLpC3YpQlcX3mKUoJhgIITCMHc5BWwfiMCDi8FKBRVSNOjicCSkKgRJmFMcBIeNCLIsPi1jKNPWSviuKMyQz9AdsLZd4P5D0qJBN+ZhuOCBLP4ViTN6WGN3QYXbEcnYBEU/fJba3z7He7JE1IRX0w0BwDZYCddghphHTAawsaB0ZVaUSIcVEoJjRm2X6YV3CInLkaL2HuEmP5DO1V7IVwrbOM+b1BUII5DHR1DW5X6M24LxSi0PUMY494kecC2zWGzR62rAFqiVwRQeCA5HMMAx4V5FinhZakco7gnfo5CGYciSPA2PsCA6wUgrVdR21F8wga8ackGPHzs4W/Zjo+w3OGlQpimFNqB9OyTObVMbdOOArx5A7YjqmmYdSyo3DVHBSk/FFecuIMYANp6obweEk4H3AzErpqShdv2E9rMlqqFlRSuLo4zHiEqkzTCtwDrPiH5mSTkEZhkhARIuKR4So4KQldoKZK6RpMEKdGfUQFcNMGVJHzH1Jk5dUSvxZY3mGGxzBL3F+QGOmqmakviulry6TskOTw/ICR2ZIdxEZaJs53hmmReGbdaTrVzTNjJwGkiV8pSTrik8eCS+K90KFI5uV8CQLZDOGvKIKFVEjSRLJig0BPpCzTgn0bwaHBAfROhpp6Lo1UKMZhMS8naFxREfDSY1oYIyZIBkTI2qHMWCMqPrCaogv84b6UlY++fDF1ONdQpyyGVaM6RirFDHPmEa8U5yN9OODUopuB2wtz+FkQ0qZEBybzYoxHpJJUzCMA+lAhCEdF0LNXyD2Anhm9YyYDoplhEWQ4muIU8wNpLhGRKiaFmzG0XqfqlngJdMNe3i/oZGyMTEOiSALzATVsZymjSADoXKkPCnrxZDg8E7ohjXBeXCeYVR8VYP1pLwGn8trcdN8m2iClUAYacgyFGXz0Jc2tWLVYSpUoWZMkSAVJo6sDqQh+Ixawk1BO+PY412NyYi4AbEyjyLlvWMcIZewOPEOXPFZ9VVJtVeG4iGtShJHdVJCrQriT20kCBHNGbOyIeSklP6aS8VuZNzgfSoVAkPEfCZYQm0sIUL0OIlkjTgCKdVUfgeVbUwCxoiTwBBXiDjaZoZqRmwsyeCMdHEf9QPgEPG4yhN1n/XY09RzEgHnBCcen2YEBctK1tJXNGeQN4mnv8giXzHsJCSIPPkUl+AiUYc4B9N9J7SLaXxMt1UrAVqaB0QSbtrQEByO4vuLCoGaOE6bDy7hZ8dQwzfe+CI//e6/BfUWD3/449z87KtcauesuopD2+HyT/8yOx/5BMhyesO7/JN/9j/y0u4fsvXwIYsLMJtv4fpImq35/Ff/MU9+8IM8Wn2cJlxg+bFf5uj+ffToDSpGfO0ZY6byBikRqpY4jIivcOJIfSLUDUeSuXDlEXjix8AtwGpwc/z7f5HLmjn8yq/Txn187UkYZoJzDWMs3uYWAjlnUjbqOqBjx6KacXzvJvM0QJhjXvjUF/4pFy/P+egHPkRNC7QgDcx24B2PUF35cSrdsNXtkvd3ub23YrCWZgrLm/mG5rtc6rcjRN8K5yreDOpyOPemPa0A3pfKGxGoQl3mWC33n+15g+pWqZoYhtOE+5Ngpfl8Tl3XVFX1Z973X0Ui6l/FY/5Rwg+z/U42AU6O4eTrs5ClM5zhDN9vnJGiZzjDGX6gOCE0Tx/gbQpSEuV0Tfcdf085Taefwm+KsiOiNmAKoh6dSqMNj4jDSQkUMS2L6Gy5KE4nhzLKEWCnXytIRrWUN2IOtUxKPeIyzgveV4h4kmZyLgo+KUsrjDwd04ipkbVDrQeJE88rICXtWVDUSpkruS7aFKN4nAFIQi2SrZSGigTqaofAeHrupPFUFeugtJHoabvlPCnCUMwi5gwnglrxIcwiqIaiBFFfmlcnezrNoDapJR1mrrQJb3o6WWEgERxiGdApFXtS1jKSMRwO7zyVa6mkLkRhzoy5qNAQw03vmSwRyKDTgj8J+NJ3PC2eoiA2y6j1JCvHb/qW46IQUc4cplMfIaKWMRWEUAiBiSj25Emx6RCzKePYI+bLe2XFNBVFlg1THxun650RqYAIrmdi/spCnOlTrPRHF6irOc4CzkspGdZMOhU+lWNH0mkgVpZCDpfUccW50ocKAVLSv7NuyuLAKvQ0tCzgdCK0VEuXVylXwzlMHJNulcwIGVLeoHTTcbtp82I6Zym+hZqLr6TQEFyDOtBc/H/VBhJpSsAeppRym/6nN0e52Ck5BmEiqBQMhAo0o0CwiiBzNJU8c/WKyji11AAS8ShidkoKMpUUl5EdSro643TtRkyKylOlKMTsdPZRkAFIiE5qcYYyKyil1Fr6ctwTVAyRNAXlVIgt3/RCs0I4FtWxkcmlb1marrGScZgp9eSNZhYnBWdX2txyIWmI08/KnHBCepzaCKDYyfxokKd/nhFDcA6C1DhmpQzZlTTvnE/IeQeWEMo1V4uTZUPp33Y6OSuGoprIbsQmQtX0xO5EUYrFRznjWH5+8j3LU1hURouDbulfnCjL43RrGMucOXn7igll66XM3WpWLBgmJbfDcdLFky+l5OW6JMQyzkqZtTnFpn6gUubgavpdd3I/wpVNgly8aHWy0nAaMOenOWUEKhIjqidjNSFW1IUqsdiukMiWQeagAVWbNkqKqldkSlkqA/Zb73nfMwHhTvvD6dzPUOYkkXJOppNtTZiGn+Gm0MJiOlCuqyOjBo4w+XU6xIQQ2lK2Wles45rZwiEXM5/9F5/kI+/+60ha4h//SZaPfYWXX3qGnUvv5F0f/7fhx34OcwsiCWOf/+F//c/wi1tsX7nP7GGwVlguatRHOl1x5X1z/vdf/W/5L//jf0TjLsH2O3nHT/1tbn7+n3AprMvGnFN8qBhTRlNfNvNyJuaEr1qGMGP0nvbRJ6BZYs4h9ECGnXPMPvoJZrbmjS//Dhc047WfLBVg7rcxM8bxGCpPFVrGsWcRarwlhsM7MNyH+hybdMyfPvdZ1uMdfvt34fzyHO9774f48Ic/zpXLH0RkTvCe2jdQPYzfvsJjjwn4OUYDBluL9s3p8XskR98K1TK3+BOl8Ulo17f0Dk7E8ye/hXMUAtwJRqBtW2azWdlMsOLPrqqEEN428fsMZ/h+4rt5kn4nW4kznOEMZ/hB4IwUPcMZzvB9xylxVmKPpu/Jtz3/F1rSSmzQVMr87bu/b5bLmU0LPUqJrKqiVuMn8i5MYUtmrpBPLhTSxoysxZMSS4iMRbGHAVX545IwepR1oXCsJmnCB4GplLuSdlJsJWLaEFNXSu2n57riT1YI1qSlJN+cYq68oChji99X1EiIEcmOakoUd9gU9pNI1hXlnAUUwbmW4GpwhmkiuUjJ5T1GLIJ5mFQgZpmclZzTROgU4veEpDMTJAWyObKXktrtCyHgJhJUckDN8MzQXNSAUJS3Jj1GxE1qSNRhYqgNRNtMAS6KmeJ9hXcNQRYIM1IUUh4Z0pqoa0KoKaEvA2oB1VkhfHImY/iqeEM6hOA9aFdIXe0xalQFzYFyK8tFPWhCVg8yTios8F7ABUraj2L0nDDsQo2Qi62tOMQqHA1Ig2aHalG5Ze1RW6NsSv9xhfA0UxwJof6W/q9avOq8F5CAeEdjNc5Pqj8ZkRMaS0+UqoJaT9RC2KQE2Up5uBEQpJCIAiZKsmMcEaPBKOQL5hFaTIsCVCfiX3ycQmVmhfgyQ3VDsjVRj1CJOJNSmozH1DNaX16rBtkh1uJ8IBhkW5F1QG2cRrgjT6QXE8FbRmueQpCKUlpcIalUHFErnDalX2pCNBQSmRm1eMZciJ+sEXw5D7UeLOOcFTUiGXNa5hoLiNU4rTDzaNk1KQTWRKYZhnidNgICmOAllp/pHHKLkqa2DGWDglQIuykIjmmzJmtX/FGtApuXa2gZsaoQyFrI5cg0NilBaZ5CLiMzFIfXiFqPpkI0ojUQMHqilHC2bAPiwOscmJcNDxfBJTT7idh3JI2IbEpH9EUt6NgBdvAo2QYgAiOSdCJAKepPNxbSlL68TsYyTkQnFecarJCiwpuEnpkiklDpyQScNZimoiZXKfO6CqYJdUN5T8vgCyksrhDdYmVTxbQqKmQCSQWTATHBpoQdpw1e6kLniSFiZfODBHkiTXPx3PXOl/FLz4m9gognyIJsLc6sbKJJNW24dGS1cr4KpgFHKP2JERiLilVjIcRlsm2YgnvMyvaAvGUsiU5BQaLFC1JiOeYTEv1b7p1vfv7diQA3bRomkDwF9/x/7L15sGXXdd73W3vvc86d3ns9ohtDNwCCAAHOAyhOYCLSkijJkSzbUkVyKYOrUras/JGqlJLYldiWU1FFZSeliunYlhRLlhlboqKRiihRAyUSBCkSHEQSBAkCBAiAmBs9vvfuPefsvVf+WPvc97rRE4AGqdh3sS7R795zz7D3Pvue/a1vfV9ffmcdWoB8S87YuJViKiSAyyYxgfTDLyui3owRNTDfWiBVjcaephJSn6in+chrjwAAIABJREFUieQf477H7+JV1/wAtOu4I29kPL2aa171NpgeADdlzikePvUZfu59/4Brj/ZUo2fYe0jRkPCTvXRtR+Uc9SSR8nE2Dmb+1W/9Q378B36KutoPN7+Da559ise+8PscGAu5n9MlpSMz8gK6QJwnaqYNiU2E6ZFXw01vgD5Cc4J/+b5/xLvf/W5uufY/AjeCN343s9Zx7DN/wNG1ihHbpDYRFr3VnldiQG6C4EfktMA5JW4+BscegrUjzALcfMsentx+gq14muP945x64gt8+hvvp48j1qaHecMr3srtt97BVc0NwBr4Go2eVqGqIIw6tuZPM6n22Xx9gX4+FyQfytwHELPrOs4Cx3eNCylJGRE1g8rybCJl66yQiw7pYKY0AKNt27JYLC4x9laxihcXl2J7TiaT82raDrECSlexilVcyViBoqtYxSquaDzXndSc588OwYC6QpVQ4dznG6cFfyg6j1byaapfA9CZEkDAe4/zVXmwFzSKLXBzh+ZETHNSNtagyMBiEzQXLUKccaM0EnOPU3NVruvajo8jZ0eKsZSgdVYau7zOwkbLNqWmnEhqTDYDUAadAPt3zpEY21KWr4UFtsP07HOH4AhAVCslTZLMXEWMPRp8Q8xzspikQNaOrAtEKwNEc1sWzNaG5QSWx8jJmLBOQ2HNGdu1tD6muxbIyUoNIaJizC8DScBpKOByJpOIuUWlmN+QaUJVmGcQu56kmZS3ibSoS6VvrSw650wvpveWc0/UDnVhyeRyzhVQN9FnA2VBdgnv5wJsZ8jepNoEvA94F8p5mDFNTK2VrlLKoUsJv1CYkgUIStm0G3fcujtUTOvTAJZh/JREABEK0y7nwh4eRpcKWZ2V0BKBiA8Y6JrzkjWWNaFJC0tRlu1tGnilxL/cNlk7UjaAVPCFNRmXrRG1w2lXWNm5jCiTBdBs7MOYOmKykm4no3JfDsznsqdsEgBOMo1rEKnw1LjC3rQ+0GV5ppLYYW2eE4VJmTOkRGGX9pA7NJtmnjrBO/Bibt2JSM59SV7EXWM0gAxMw90AkyMnY+4awzEVgEuKvEHRYaSAewOsoA4SJNkiZ4e6YPOGKlkURzTGOq4A1ZGsSsJKxNUULXH09pd2pOyXbG7nPCLBwNvy+KWYyVXWhZk45YziEafG3lXH4DIu3lP5MagnSyIxt77NbgnQW5+WcSKlhBoz7QJjQDPcD31rk6yTJVPUWNVd6UNbeBqbNZcxkUvZ9uB+PpR/F2Ayd9Y1hSFqQEwugKGBLpS5Pfjaukz6wrQW66fSh1qYoQPD34vgQ0ZyIAS3ZOJ6ASTZXDkA0LvY41pYtkmlgNbgXMCJMZ6dulLN0BeWq40bXRrZGOM+D5qWJelh88TO0BbRotdp9z8YSO40G3tVcmHCXpoldTkxaF+6XZUYtt9kx1reE9EYo05NymB5bzpcDqRl4sxkPFAzjfLO4auKXue4StCUmafTHDiyzh/d+X5e9Z9+J8Q19rz2DianT8CeQzZXcoq7Pv/rfPiz/4ZDL19QTY+z50CijyeZTteROpPUESohayQ0mzRTOHniHj7xwO/wtpf/Z9TVGHnDO5gc/zqbT97NzFf0eMQLPih91xGkwY1q5hm2fODaV70FwgxS5PNf+ShPnP4z/s0H7uLHfvSnuXrtdeDX2f/272EfkUfv/hD7po5p8Egn0Eeqkenn9rGjacb0vclPjLQjP/113PVvpaPn5puv5/RD99LMOrb7k+TNLeiVyJjUn+QTX/waH7vr16k4xHUHb+Etb7iDm266nSDX0hOQJtLqnFHRXB7us4tFSomu684CRU0u4WyyqTAwge0vUQGXd+eXbcwINhcOW5b7/IVIOaxiFS8kLmWa1LatERKq6jll9KtYxSpWcaVjBYquYhWreMljx2jJMRgcDKAE9k8DMAo4tbPAM0aLysA09Ubwy5kYrfQ2phZx+axjZXr6bAu/nAvoQFdApaI/qaBSHrSKu22SGpLHq3FppJyviqA5oeXYWUENnUSlJ4vawnJw2SaiTpfXJxSjD2cMPESJLPC0BRTtyiK+mNEUECEr9ncBF5zPOFfYIx7EjSG5whpclPLRoZQzG4iJIk6svJqMEy1gkZJUCrMrFKCzt9JykeXiOJVzQsyASnc9k6prC0JnOpNW/mxtJprACZ6M5kzMQsrZAFFv5lNJOytFxhu4lDMQSdqSmJNTKiyWAC4jmsiYM3wuC/ksrZnfuESW1piVUhuz0TmEgc1V2FoaEK1AKdqiVn6thUmjLpHpcZKsuFRtYZmXpfFaGLKCagNAljniBhYWZCqiAiQrO9e+tIkjevASyZJNC5GEk76AX2ptrd4WDKoIEZF2CSqBgV2SvZWIOzFGnmRjM7qEZgN2U05kNwDzDnIDOMg9aE+WjkhPTlbiL84j0qOuLS7vWHaCOZEWYQvHBK+VMe7wkBxZrFw9qYEKhhU5yMZZ2rVGN21gdWiuSKVvjOFr/WhQtbeSZW+gsYE/iuYyH6jgc0PSknCRwYTK78wBORs71Vyk0GxgrBaQW0p/J2LRvDRwz4Cvcg8RSGRjMeMK0ISxu3KF6d86vEuFWdkiritjRUhi402z1a3KgKEXo5fhutFt+y8dKoKXpgD4c3S4n4puKnhEjF0mWtscKRlxBuBlQ7/sPJOAGit0CfyLIE5xomRnoJ1V32cbs2oAZyaQFFwpsR8SEFLuFQFw7Y7RT3YIkMq8ZcBzRCkl8VKZrEKuMbkHwAtSgBtVh2iAHA3L01KST0fSoUw4l2s1uQRTTihJFXY5E0sqyQFLNiQpvztKYVMuoSDrH2qTNcFkEoZtsyaya3E+odKQdGQyD0PVgiSkgPRS9irYnKOFQZ9SR5KOLC0wL+M02O/ZJRb4FwVOS7tb4ssheWCqD7+d5fdtlwTCkAAyQ0MHuSrbSkluWf9na15CXdF2C1wNi3bOdG1M7BNtd4zN3PLkqS9yeP1NIOtUe9fMkIwn+dXf/yd87Yk7mR3cZG1fpp4m/Djj/IhWW3yaUzeWgJEg1DXIrMUfXfAHd/08t7zszRx2L0dmG+x723t46LceoJJtIOCrSOxPAplWhOQ8XYR9h4/CtTeTNeCqM/zpJ3+VjRu26NjmZ3/5J/iJv/VexrwSHybIG9/F3vk2T9//MQ5Jz7QRSEruOyQIjYfYLhBvetRBIqeffYI9KLVvePXR27n7/v+X8XST9WZBvS/QbUW2u56YlDjdpt17ihDmPPrsfXzj4x8k/ck+vHsN11/9Bl524HpeddNrjTx80RGwEzHGpUu89aYu5ypXwPqzAVHKfKblfiqpht1MO7czzgZTpecmtVexipcmBqDzQtH3/XJcOucuOV+uYhWrWMWLiRUouopVrOKKhTEOzy0H3HGeH5ijBggUJtOwiLO1eNmmPIwvn4GKTp/usPJSiiCQUinvLMxTW/g7oENEiBpRbUlWyEgWK+fMFNaQGACjKsbuzKbXqKrkaOCdARq+MINSAQkwRk0pBTVWqjPQDluo2nkZeDVcqxSGVVYDF5aMpuzQDFk8MfdWYpwUybYAFzKarBhaxIAm5ytM2K9oguUWdWKAWWlHGUCx0s628LE+ytqjGlGpludl51wt+yTljEhn2pJF45BBz5BILmZJqLNS+sIcRTO5NyjWSTHXEgNKcinf1KGUTxxRFcmmm4q0JHo097gkuCIRoEg5lskSODozwClF4qLZTIKSgR1miR6XYwMKkELYGZNSvlt0Do3tJyTpiHYZiDRFQsAA7lxKFrWUPioV5H6HEUdv1+MMoFe1h3unHq+O7IeS8gGsKcWruTCDh/ElubBPdxiSUsaTGeGwBOoHsxUD/gWlJ2H6sKZ9u8O6tfbLxGzXm8UZeKmu6M1Folp5sOnLtiTpEDGn+kxtbebs3jMA12GiBwM8xM69PZSBLo/vUfX0JJwThI5UzJNQSOqQVGHGRqY+OTAPl0xxsASDc5BNq3EYT6o9OYHHW3JAo+kmFoYzFFkN6TFoHNNiLCWnKfdmquMq0/+kKsIF/TAblXFqmqpRwaWESELUWHkGfKUyZk2rzw2Ahcad+UF667eioUlhKqtkkvZlX87YxDgDcbUAHgxsSCufHkANVW/zbE7L9h9AOBHT4jRQeBgv3s5MTUZAStJHCwhsc0hhEqq1kTPM246ZnZ2ixAI8ppIEKJRmyWWO7MkaluMgx86SCaVd3JCk0LR8X4llfBfwVRMuF6BHKOB3JotHky6v0Zjfg6Zrh4odN8PSxTznRCaW4ysStgDFaWWlxUuDqKKTm4tkCAanS4Ys5bdBKX1gAOmy3YkMOsAyJDZK/1yJcEU2YZmtEmOG2gn4klBISzDeM4Dr5TdAMGC49HWWTHIJ0URMkaSZmBQJmS5tM5o10CX2HKr4tT/8Bf72D75sSCuQeJZ/8cv/kFzfx+yq46wfUGYHAlIFujSn9g2jqqFdRNp2E8mepq4Yr0/ZcgsW3dMcOHoNP/u+f8Df+y/eS+PWYe9RbnzrD/DYp/4QnR9j/8TmwODsWrcWka7ez7WvehvIDHXwya/8HnH0CNXaSZpqwaiZ8tM/99/yE3/r59knNyDNjLV3/RVypRy798+Q+UkmayNSFHJyjGtP3y9oplPm7Zxalc1jx9izvUUcz6jrdbbPJPZNKzR0VM5Te0+lFW1MpDYxyplejzOdtLANufXsmTbcetP1XDO6nqZqDOjhwuD48H7Oean3uTO+sTGN5a1MfZfl3wDqnIGilCSV7Q037FfFfofOYYgOzyQrM5tVvJQxAPwXi2Hs75aSWDnPr2IVq3gpYgWKrmIVq3gRcf4SWQP5zv7IwNGzH2SyDDqiFy+j0VInaOCi6QKmlBEHO89VZQHsTEMy54hzZidjhw2lHLgAAI4CAiaQyliTukDzYmdhwA6TSRAr+RZjPmr2aBqhBJJuGTiVCigkjqwFeBNrCC2LetO/i2SNCFZS7XIgF9pIApK0oNHKob3DZ19A5F3AiXgk1qRsjDPVwXQo2TZQGLaKG+QL1CFSFWBNickczr33BpTpwJaMZbFsIJDkjuxaYzxKJhfmpdLbglo9UJGyR1Txg4lHSmQRglAMbjJZI7mUe7o8gFE1WZVOz9jiPA8wSVVKyQvFTq3cXWVRWMSRwa7LzkELMGtj09aDZpyTc8TjjRG5BLgjiYxQGxhDXSC4iKiStLPthkWmDmPJuHRmDCOIOlQCKScGfUPRAaxNxpqTQEoVBpInnKcY3vslKEoqgJiz8nrJxj41dqQxBG1bDzlYOXDyBTTNJoWgBgQOJb6DmVWWrjiBV5g5kCMVEyjnIylHY9CWslorQY5l3Eart8zOFudFl5fS+pot2ZELiCRSWNml3Zwak28oPYehbL4rYHYByrPYQj4Vtrg4cspoyAWMK/qqmorCgwH0QimNLkZOqsbWNGZ5RmQBrjVWnxjD15IdJq+heYLIyMaOKrhFmXNCASnFylwloRoLGJjBRVQdKY1RrXDiSxtSxnBT7pfCvtWuDJ6Iab+KgYg6QnRk95tkksJgRJeXyaJUwM+MR0uSqLZ5ynUUUdySKDKmXy7l5Kb/SWkTKf1lM6FZbg3seZvbZAnYDiCyFjaZluSRK8ZDgwQAJHpEFqhzaG4guzIeazu+N0a8pSAW4PzSCExIeMr+hB0gURI5K1n98vdDNaHR2XFcJOZcgHWBbGCREymM/Lj8XciKMZyLUkUmkV1fknGmNewoWs0FtFcsEZORMuf39nvgQHMPBJzW9v1iICYuWX+r4sTK0DUbezeLHcdYpuew9p7vIl9dkdEQUJuDyiRiWtZAHsrhlyZ+xt01sYBE9m0ZqgYCG2DWo8yxITOiCSMWsadqKja3n6WREaPZYdpTc073X+erZ+7kurXX8uCpr/LLv/xPWVs7w3R0kv1HJsh6z4n2JNPRBFxNyiMWpzqyc6zNpqTW7r/TW5s04wl7qoYnt55k/XDDb3zsZ/ihO/4HQj+BV3wXsyfmnP7q70N/mqaqyFGYkNhMgbWjr4frXgd5QnLP8gd3/xLXvbJFR+CaGU/2z3LVzTfy3n/x9/j7f+ef4usDkBwbb30PbYps3ncnIS1I9dRkZfqWpoatrU1UYNo0LBJw6hRh4yogcc1Vr2WhHyfhcATqqkK8JyRhNAlIEE63HesH9+G2oT+1h7FM2b+xh4PVPqb1XpvHL6PfBybnAFQOOrZpYEZrZrAkG540Bsavkb+X6RhMMgEQk/fZDYgOxxpe55Y3n8scXQFTq3gxcTnjZ/fYX8UqVrGKlzJWoOgqVrGKFxkX0A7kuQ/R58ZQATiAQkuNtAIKIKUEvZQrZsl4oYBdZaGq9tAv3hb2uFz0/AoDqYCbAOqqAhgqokVzTQpbULIxDW0XZV+BwYUdMj7HctLZ2GMyJqsDrdAcSYXhJ1IVwMlZSTsFOJLh4gpImR3qhCxuCWBaOaTpJ4qzxf1OWagxV52MDYxhYKIV0FZtIQxxCR4jBTAq/EZR3ektTdaGDC7YhS1SOsfALwP5VKM5F2dFc0AxYLZIvRogVkAoyDgtDLysRJfImkjOwDVXmLQyONiX8t2sg37gTnlpJttQGNzdSWRazDxlYEd5AzrU9D7TwEjODu+MHeXY0TdM6khJqcKgXRsNOFCH2TAbmBBzKgvHDsQbMw0zrtjR+CxAXxrAB10C4DkNuoq29jVQcwBZdtiUIjtlZFpYhQa8RNMBFGsjA7WtVN0WrsMi1sBLKeCWHbCUV2rh0S51Da1fVAI57Syys6YCMhb2Wx5YoAb0OidF8kBx2hWmq5bFt4GTdpyinVgEKIb9DUw/ES3nosZ+3FXCadw+U+fULIhLJDIuDzqgAw854QuTUUSWisWqileDwez/A670h2DMXa8FoEeXfaMFrM1FY1SyI6ssmelWZjqUqJZzdQaQGsgdrRRZBMzX3O62bKXeuizJHs60ZzAgN0A/oFrMfkhQtErJvSU/xK7cGKWxlN067BGuMOTdMB7ykjVopfUlmTII0aJF79KMLjQXFndpMS2sSQNaEioFqEcRjST17EhrDomu0k5q+rg5WwJDB5kJsXkhi6LaWRpDPSwZ27nMXcY03bmPBvO58tfuZM9yXhuiFICrZ5ihVbwlL3Toby1gsZI14hxmolV0e22sm0GT5h7nBkalWzKyRXokK0kTQerltS/vu2LmZb87qcz7hdJd2MPWJ7LrS5zFftrNiLpUqA4k0DyQQS8RO5qwaC7bK07zjtQGubBwI/P5JqFq6PvEpBkhOdC2W4zWK/p2k1/6rZ8iy4SUWw4dcazNeiZTkGpOmxPre9Zo+w4vNSnCqJkRpefM1iYjF/DeUY9rm39oWdvv6TaP8aUH/5jXv+Ld3Hbw3bA1ZuMN7yad+DKL419GkrH6c1KY7OXALbeDrKPact9jn4K1Z5hXp1gfV3SxY/1AQzpzmtnBjv/1X/4Y/92P/XPwe2mmh7jqrd/LZtriqa9+io2mpnaZ+dYppuOGUeVBFRcjfXeGM08+wtp1N4EbcdPVr+ae7bthbQTBFRg/o0HJ5f5txoInkXzHdMOxv5lyaO8+pjq1ZBaX7KzlONj9Anue8AOoJMLO/+xXzm5L+x00U0SKJIjd4W6o7pDy+7Hct8PkOQaJEdh5vhtA0lAOK7ve2x2l8qGwj3epGxWpDlcS4jCU/Muu50glDPm0nc93GZJlGWSJhn0Ozxy7/h4Y1Lu2sbHuljmCC8WSdH3OdkOqVs963t05t+G8XDH4GwDpCx/P7bp2yjPVeY5bWPHDf/99ictxnz933A/vr2IVq1jFlQ7/kz/5kz/5rT6JVaxiFX/x49wF2yOPPML11x8dPgXpyWxyz8Of4Nn518jVfOfhUVOBO2wBrcXUxg3rRYPr7LMlYJmoGk/bdeBH4BxJt8h5gUtKXTXFQRVwjjYltAkssjEsnROcJmK3oK4r1AkxC14qtO0YV4GsCfGeRbJSducMdKhkZM713kqlnavo20TwHsFMHsajMdvtgvFsRI6Ztu2oGodKZDslqvGIPgbwFU4ToYLYL8gpM5rMiL0SqHB4un6BirEHY2zNJF2V3EGQGu+LlqVf4L0w31LE1VZirx118FZgH4UQKnrt6HJL0ogLJg+QM1R1RUwLvAiSI84pKfY4EeqqIsYCkHpfyndzcV+HZtTQ9XProzwjhInts/KYK31EfYUPgcXiDKPKo12i8hVU0KaORerwlcOh+KSEZCXdZuASC4u1InVCVdf0aZvp+oT5vCWmyKh2xLiNlwxO6LMn1CP6aCWwwSkxLgwg8IJIIKWMT8LI10iMBB/YSsaXClqRu8hkXBPjFim3+MojOiJ24KQuoPxgHjQs6ixcKTVGhxEsxS9JlmNdsJJb0QIGn1W2nMsiNS1fO4tZMDYuxo5ECqtvR4rAjFsKQ02WxeMY8FHArV3LS5FBUVEYtCgHrdwdEH0X0FXAk+Ead5i3tlsDhocFot3tbrle8eW+HtihgybYYG5kjsha5gHHDmPJch4GZrpSei0YO9MVtpTunpNKS7slQDckOwY5hAHqq4CALAH5YnxE0dKTYiZGXO5nAO0owJrTUn6uAuJKD2O6xpIZtCwHVjkkRHO5To9osDNVMXaXUsbDwFq3MSBFO1gKCC+lbe0aSz8WdrksxUp3vwwAXC7ObfIuHxtrV1WWAOMwyhBXwAo5e78Dy9eV40nZ/y6weGCx7xhe5QH5KGNm6Kkh0TScWQE0nRqCInYey0RA6YflAllYagAvTZ40MyS4VAZG95Lrv2sM7xgkGVA9fL4jAUIBa4QCDKlJPizX4lKSFuU+1MJQxg0jxpf+KX2LjY0dVt7Z4O7ytas1hgTM7r47d/slKLQL1l4iQ0M7y8Ai3BkZS3sdHfrEmtyj5TfZdJdFA95XZnClgssBTUWCwWc6NqnXeqrJaaZ75ow3FjQbSjURtMqEENBUDLJyUdbWiJLwzp4DMpYsUM04KkKoSLT44PjM5+7lTa97G029D6oR4z01jz/0VXwFXRCOh5rx9a9mcut3gB8h4RS/+IGfYnz1Y6wf7HGVgWuTekQdEkmOkasz3PXZu3jza96O4yAu7Kc+fIStZ4/Tnnycke/J3ljCVQIfM04jWo+Yj/Yyu+EWcGtMZsI99/8e41mLr4QkPdnbnEO2OcqLw5HxAZxOmFbXceP6a3CygbgpA2P4UuGcY3t7e1nOvmSMFrAxiYFvS/Ea9SZJkyxZVWPgfdYWcVC7mhgVX5IqWXpw0VjWCGZgB+paux6tbDy71qaCXCNLg8ZhDivJGHWFZS30zubfkJWQtVQMCJ3zRW+5/F7S4+gNTFRI1GR8uccL+zVGJDuCr2iLfIpkS4D0dIiDkfOQI31a4Bz47PHZdKdVMtEpUex3uzi82X1iGelyO5TkzXA/qWnK261lSdLBkEzLb3iVQEXopSbjCBpxmkiiZLEEkCXjU7lbh7twAFHt+WVIJZbUa1GFKv2qFOkYk7iwxMu//+DgAIxOJpOz3j+3hF5EeOSRRzh69OgKNF3FKlbxvGKYM1aCMatYxSqucFx+qUt5tGTQmNNdn4g65ltbDHp4fcpUVWAymeComJ9J5IVD+4BLgVobfF8zZkqT16i6CVU3Zq3aR+oyXReJKeNcIOQx/VbA9evQzmjYQyMbjGWDOq4R+nVq9oB6NMAiLagnFSklJvUao7DBfBNGboP2FOTNipnfh3SBSgrbZPsMwQvaKvQNrhuzEfYzkQ1YjIlbDa6f4tOUStdoZAONDZIbtBMqGTOup6QE7aKnbTsDMaJnVh+gkQ1cGiFxhE9TaCeEOCUvakZuH9NqP7UfARD7TMzQxR4RKyHX5HFxRsN+vM44dXKBY0zwY/pOSVEY12uMwhppUdGdxtol7aXWKWkrEOIGrp3h2wYWFXnhoIf18Rr00OiMuBXo5zXBrzGe7DEIqU+4pARvOoCkmop1XJ7idIL3nr6b433i+LGnqINnUk9wyTORdeJ8SugO0PR7YWuKLKZoVxPwND4gdCgLurzAVwFJDXlzTJhfg9u8hkl+OWvhNkJ7A747wqmnI05rxk1Dt5gjRJwv4Nrukb2LQSLqdsF9u2OH5SXZFmAGpLEDmi31+3TY2fKlz2HenOcoy+1LSfXyO3nXv89/xw3slPNvu9tx2/6WJS3QnbOl7W/Jbh5ezznnc187W8AuDOe8URhAw+uS08ruxdDAeMsFcPLFbGlgaIn9e2niE3deJQY5ibOPv0TGcNnh8gDuFbdxBtOu3e9h22kor919OQDbO+XxO+24e5vztK3sgPVnte9z+uP8sQREd20reXcjn913yzX4cvudcWeXXK7vLGbZhcbEuZ+fZ0yeM+Z2YtCYPXdAZM63n+F2Of+43w0XlrHxnPbbATLPatPldvE82z53P4Ou8eXEudd23t/U3fuXMtYL228YHzZ2zzuLLN+RgbGXtYDD1o+qYsz54f3scZj+tFQdkz2Z2d6OtX0ts30LRuuRME5oncAPgI/DZ1fmP7u/hvtJ6c8Zv+B8Jowi9XrL5PA27/vgz5A4CWkOh1/Bkde+i+OdY9NN2Kz3sfem10A1Bt/zkc//Js2eM4zWEj0dKmYWpXlB5hSTvXP2HUlsu6/xz371H9LyLOozVOtc8x0/xOjQLTy7cOBHxcwxFkBK8aosTjwOm89CdqxV+4mbjiqNSTETJRG1o5CjDbjcNe7UdQzKq8sR9CKwGwOxh0RQ0exVRbMniUmj+GrMdDxjsT0nyA642rUt42a0s6/lf3fPl7vvmzKblTJ8UdnRMdUB0HdLxr19z+ZOqzgZWJS75qfzRFF6N2CVACL0ORFjZDabUPtA2/aoJpwIqe+YjsfU9YhF19LGHvHggseHGsUM8rza02WWQdd857rOjovNPZassYTeOb+F7pzrGb5bEjcMMha7556SmLOkT3mr/CMvk01u+Zu3WqyvYhWrWMVLG6vy+VXnQQbZAAAgAElEQVSsYhUvaew2WnruZ6mwjs59SLZMevANUtUkrYhxQc5C30Ga10zrfczbiFdHQKkFYu5NI1FrUqpBx7h1z6Jr8TNH09S0i55xmtHIGt22o+8iVePIqcN7T170RGpyE+mnc6h7UrWgdy0hBM6c3ia1Y2q3QRMPUPmK8QROnXqK4By9O8XGnkAnPdpu49WAw26rp/c9qg1+vMYsC7qtRI3ElJCqQkhMxplFPEHKHa324JSmGQMNMS1otx2NTOkXnlA3kHqymLZgCInYd6T5lK3FCWYHlV63cAISQlngetKiptIpupjgXYMfQSUnaNs5dXDUvsFJzeaTiY3JPiYLhZSpqoqUIyEEfIxoNFdQz4zReETyQr/YJLsFLgdC3oBYIwhtt0lfncZVisum+9rHLXIe49JB6Br6uEBlk2aWqKoOqRTtM40mcpfIiyk5rePTGlPZxzhkFostqIQ2nmDr2a9TTRL1VGhTC14JYQ3HGgemN3PL4bdxzaFbqad72cot7XbLIj/NFx/4bR47/hlE5kxGgT6fKUwwygLHdCKHsuhdNd+XBp4KmPF82AvPV7vtco/x3O0uJHtx9t8X3u9usOfKneeV/u6LiZf0uOcF/XaOc8ljy0vT/t8q7cAXYqBxsWv6D9WQ43L773xEs4FvPjiXDwxygR1c2BurtmkCVZWLVrKBbm45NV6q7QdWtQMdIdlZwswpdR1gCn17jCcevps7v/RrfPurfhDavdSv+kuMnnyAY8cfZePwK3FHXg9xAXXLp774QcKh4zTjCkJFUsX7jK8TTfDMt00+59ob9nLskUf5+V//7/nxv/4/UY8Pgttg/7t+hO3ffz/bz3yVQ+sNvZuTyPStmJby5jOw+Qxs3IDSMBkdxGtC2SambExL50r5NksJGEuMDL8bwvng6ecftg+nGV9kT0SrIndh8GJsOyT21I1j0W7TbKwxcZ6Jq9g6c4JQj4xxnGtEIkgPKElAcAQ1piuaieJIYmX4QRJeEz5HkoNOamM2FraxLxIglRoAbPJAYcks9xoNdC1LUGNFlzbRge+f0RzZmK1x6uRxTp06Q3ANTVMTnHEqw1jZOn0MDQ3T0R5SbmljBzgWUQmuwSv4FPHaL3+/XdFEzgz3wJDYKE07JHZ0F5A59OmuXOlQNh/LPqrcozii80CNy20BY8t+pQj+6I7shnGlXeGJYomMXbdvlueKF6xiFatYxSqufKxA0VWsYhUvWexenFmpYilLOlfYn8jOaoodsECV2JnhjROPZKVr4dD6Ddz+mndx5Npbya0QklI56PqFlZXpqLCgMgt3go/d+0Hue+yLZDKzcIA7bv8+rtl7C+PmAIvFgrrJ9O2CWRgR+4wSaJuT/O5n/i8eO30v1ciemZu0gfYzXn3THbz21juYVgdZ82vAaU7Nn+SZE4/z51/5KA8/82fUYyG3ypve8FZeftUdjMIehBYVWPSBiOCDlQ16H8xhk0ivJ/jyQ3fxlYc+Qz2OJNczb23x6NKUW1/2Jl5z03ey1hwkpxZVY3X6IPjQkbMjxxHHTj/KXZ//v2n7Lfy4soWGgKNG+wk33/AW3vyq76LtAjTKZv80d33uAxw79SDeZ7qF8J1v/1Gu3fcKXAy4JFQhMG83aUbBSih1BCrM2zlupGylkzzw8J/ztQfv5ui11/PWV34f4mac7re4+8sf4esnPotoxAnEPqK54daXv5Wbj3wXI7ePk9uP86X7P8oTpz7NfLEFc9i3ts7ieCDE/Vx31Rs5et0bOXL41YxZx7NFYoGiPHHy69z/yCd59NkvsLn5GPUsc6ads7m94OjslXzf7f8lG9xCqw2CZ4+r0dmUzCbXvvFqPv3wb3Lv1/8Y5SQ5bhNGjjz4U6ktagWPw7RtbajmnQXSCwCkXiow60qDXi/d8S9O/bwQ0HWxzy8VLxTk/GaBsudjBP5F7f+XAnQ812X4Spzj5Xz/Yvu8WLyYcfR8x/K57f1SJiOW2pUDMHre+cuY0d77XfqTy093JVfOd79bWf1uSQGlx2Fa3FUN4/WOdLXnTz/3q9x242s5VN0OzX6O3PE9HP/IH3Lk5jtA1mE050sP30lqnqaenMZVGVxAxNF2cxqvNHVDrSO2U2SyV1lbtLTPfoV/9it/l//mh/93fLMXOMSR7/wbnPrwv+Xxb3yRvRsBl3sIZkxVxU048ThcY/Z8N93wBh49/cdUkwbVU1Y2Xi7aOWc600OpdB5EIK7Usmv4DTrbwVsURDJehPFkxtapU+zfM0Pnc86c2SLnTKiV0WhEX9wwB4kTr0X5WShiGh5TqjadTJ93dDMHTdChV5NTfB4YpmaimItcRwZwGV9Ys273cCjC8gYM+mX7OCIx9bRtpgoNTV0TF+ZE3s63aEYBVKiCoxcpVTBK0zR4bWiT0ONJmqkKCOo1FihyFzN+eQ6DbEaRgNFdDNpBM/RcZnxhzydn1QV1iqCBTjwmQyJnH0MyWvYlAxXXWuQ5v4SyBGTPBs//A6iYX8UqVrGKb0msQNFVrGIVVywUPWsxtRPuLPrZ8rOBZScsdQ0Z9N1wVqaXFTQRqmALJq25au/N3H7t9+G4GmnWqHFUePJoUGELQKLjFMqzPHzoYb78tXtp3IjrDt7G24/8CDXX2nYVeBZonagYw9iTUHqeYH/zR2yHZ+gWp2DecGByG9//l/82V9W3k9hAipHLPB7nyPj1XDfOvOqa7+BDX3gv9973ca7ed4TbX/bdHOStCPtoOUXNmNjMyDgS2wiRQMD8uXsSx8nXCV/7+sMs+mdwI6XrWybNGnXey23X/yVuHL0Tx16qEPB4UmVltIk5tR8jfp1DBx/lS9WdnNl+Gjep6bptqgAaHXuaa3nHq/8qB3g9uVm3I1fHOH70JHd++inqSYUPG7ziqu9iH6/EB9MUCzhS02PKYB5HOX4TSWwSOU6+esIDX3qIm697J9dUbwNmbPhNPs/9pPZLBF8RgkfUkdM6Rw+9gxvdf4ywxt7JkzwkXyctvsB4NsMTWZwQ1uVG3vbGv85th/8ywn56RnS0rFFTYSYXG3vezM17/hO+fOyjfOLef8fTJ77CbO8aUUdUcjU1h4GaiQiJU7QEAhtsx3XWw5t4+/V7ObO9yYNP3EUYjdA4AJ4JxFyaNRdGlDdbjR3mzwsEpOTs9/6igV7frOO/0Lgco4YX+t0Lff9sIOuSu7ii8Rex/18KsPhKAMPne/+lGIcvFmR/vvs5azsdNCa5zO+evd1uQO18370o+1YyWihwUvRld5+bOFA9l9t2DsCTKUlMM8iDbEaBUoEX3GjBdL8QF0/zi7/10/zdv/FLkKaw7+W88u1rVAdug7gNYYsPfux9bFzfUe+PECIxZ7xXxIOvHNvtJpVfZzQNZD2Dny1Yb8Y88+hXee9v/8/8+F/5R9R+H6xfw8Y7vo/tj0ZOnXiIUV6wNvPk1FFl5eQTD7HnlgWNn3DL9W/inj/5I67a53GAemdmXEaDLO0lZraDaW1iTzEFELxod10yNHeoOKI0ADREhIjHzAT7NlOPGhbzjroaEfuWajSm64zhKRirdfAIDBmqwoZM4mh9wGumSVBlkzxILpOlJoujSjVoJrtB9mPA+Yxp6bKz0nLXMQDiVjJun58NlXuUGkRsPKgyHY84vXmKphoRk9KmzN61GU1I9N0C8WMSSqxBPEiXyIuIaLCqonEGlFo9VfaENICblMTmUMoerPRfTXLCJGN2ZFSG61F1mNllNGBXa5I4VNTkJ4pxnCsSCZkap+A1kyWaaITskpMohkxJdqRJnJ5tKjWU31vjrbiiq1jFKlbxUsVKpmQVq1jFFQ53GXpoAxP0nIe/XZ87dYTQUFUVoXJWZpQSLlcE3SCwn5pDjLmKir10Gkh4Ip5YgDJHTSIhmvBZYdHDwlOxD9E91OynZlbKAyOJjp6WRCSRGdU1x588jd/ew3Vrr+Nvvud/5Jr6dhzXEthremNsMw0NUJGZUXGYlx+9HY0b5H6dMYeBAzj2MmYfQl24F1p4EQHHmIo1MzBiH7PqEC435ORwvsKFwjCJUw7MbqThIGMO0LAO+ALNeRzrOPYR2MM6h5n4MQHBD3peWdA+cHD9JvZzM4G9NHqQmv04DvDqw+9kLRyi3+5xS72ygTNSkRnhOUDgMJ6DBNZRzDgmk0lEvBfaheLyGsJ+hAM4NnBMqUNANdP3PbEXtjcdvt9DKOc84ypqXYcUCIzJ21P2jm7hPW/9r3jd4e+n4joSUxItIzJCS8eClp7MDMe13Hbge3jX7X+TffWtxDMV7bxF/ZwTPMxnHv4DPvDxX+B3P/2LfPyeX2ez/RprwQFr1Bzhdbe+m8YfgjxGcw25AW3Y0Z0c2B4X1s09n1Pw5cblfmdn//K8tr/yx7+y+73Ycb4VcanjntsOL6bvn+95vRTt/2K2+2b10TerjZ9vXKlzudxruxBw/GL673KvYbmtZMTQIZS0fO9c9uL5wzRKcwKlB+nYrekrooSRQL3NZP82uvEM/+p3/gk6mkNoqK5+BYQGRhWff+zjbOaH8ZNNqOa44Aq7NVkBSoCYipFdlSG07L96xMI9y94jwtNb9/ALv/uPIWyBz7D/CFe/+4eQPTfR+g22u54+bjKpIovTx2DRIlTsk+vpNkfEll2MV8g5krOZ6Fl7lZJ53UmivdgwhqKZLKG+mMeB14TLPU5bvHRMRxV91zGft8zW9rC96ImaSSgD8GegnGPQ1B3YlCoG4g1O7l4pbNFsZj+yo7MNMJiTQdERHViyAoPhl2Mw7tv97DeozHry4GxPZNFuMx6NcKGi6xOhrtja2mJx+jReHIscyM2M7JS+28Klzp53CMxmUyrt8XQkgeiCDQR2SuMHTXvdDTbqoIm6o8JrIC2oiGmdogX9PQ9YqW7ZBksWbimJz+zuf3vmBANFE+GC5fG5tPOOKd4qVrGKVaziSseKKbqKVazipYlij6u6S1NU3UXXBOYyvWPU0bUd6qJ9TQRNGYfHMzFWAT3KKZ7aup/PfvVjsNYyz9tUYUTuesZVxXzxOI8c/xSzaSKlTOPs8bsSR8spnt68n88/9AGq2TYpZZJ6gh/T6mnue+Ru9u45wCzfyHve8WPU3ATs5XTcpArbPHT6Qzzw0KfZP7ua9dl13HDo2xASfjQFWSOmNRITehywIPIYX3r04ySfSb4D7ciLwN5wlFde92aCGxfGqCf2mTzKRCJ1IxAjFYEKc6L3LEg8zT0Pfoyu2SJrxa3X3cGIBpcj0Z3BsYX4bbI6vPegmaBrvOzqb8NzEIcxPQIOr4697lpuOPgqvvjgffThae7+6r9jz+wItTT4fp2Qr+PVN7yDzIhAYpvH+PxX78SPOxbuBDGc5pkTj6KjM8zj1uDXbmXm0hKqhIYeyRnvK8b1OpUbFZ/yiJLJfQea6OaOdGYfr7n1r3Lj2nejeS8RJbhNHtz8EI88+QX6rmN9eoBrr34119SvRTlEzYwbJ2/jNdd/g7sffIbsHuOp03fx25+8l8VxAfVo1ZPmnhPPPMxfe9d/TeAGOgLXyCuo3X7m3bOESSZF85RHApBxhTEqKqjYAvKS3I2LMcAusMI5F5s473eX5aruBTPFLqRSdrlMw+W3L5ctd8527nnkZc9/jZfWc32x7MBvVtn8izn2/1+Zvlcink//vFRs0Rd+vEudy6U+v3Bi5qy9XOgczqNpe7lzyY6ebTEXy8ac17wjDXDRfWhhCmpCpbeEWtFuFs1QEnnNtGbceBbbT/PIEx/lzvtv5h03/6CBTR56TvDhu/8fDr0sQLNJ1p6cXUnA9fQx0i4cVdVQjTxd19F2czrfsv+6/Zx8aptDRyueffKz/Mqf/Aw//K4fh+oA8DIOveF7OfnAXSy+cScjIkE68vZJOH0GZoeowh72rd2I9sfwY0+fsumtutI+hXV5CZWQFxQq0DuDAJ1gDu8Iqo5IgpxpvNCefppxNSNKxfEzGT/eQNsTTMaOtu3JeCQ3oBWqViKuRV9zMMmCAYANqGQc0So9CpjqcgDJhGSfqURyMWXKApJrHJEqpeXYSUVPNu/6/yShlJz3BiSKgdtd3yNSEeqGvpuzb88GfRtp6ylbKTPWnolLjJNDxLGlsH3yDLNxD2SijOicx9FYab8GU13NlV2rS+UZxSEa7HqKLRaScHQFmDRzqpANOE5yTtdqKMBltN/nAVhVdxZ4jGQymUoTqaSck0DQeLa5VfnOuX8PZlarWMUqVrGKKxcrUHQVq1jFi4znWwo2bFhcm8/57u4FXVVVdCkikvBByCmR+ojmikBDwKMseOLEl/nY536Nxeg423KG8WhKWmTqHGhCj1bPMBoL7TxS+YBZMyUciSdP3s9HP/Mb+PXjJI2o8zg3oe22GE8TrlvnxiO3c934zQj7SWSasMXv3P2zfP7+9zOetfSbjsodZN/aR3n7O+/gqdNfZTNtMkmZZJAjmcjx/lH+8GP/lm1/Cld1BC/krYZrJm/g1utuRZPgvDNmiatwoWLRbRFUkajsWbuKAxxmxBRBOT5/lI988jc51j1MXe9j//fexMbGUcQZXKfaIy6z6DcRN8KlinHYzyuO3o4wBRZ0/RlCtcHY1fTs4YbDr+eBRz6M8yf53H0fRKUmdYk6XcXVG+/klhteS82YTM8m3+Ajn/sVencSHW2TwoJ517IxPUzVmNyB4KhQJHd07Raa54hUaMpIhtxFwhQCjogjSKCuR2R1HD30Bm697ttxHEJcAzzFxx/4DT5+77+mq5/GeU/savj8Ab7r7f85rz/w10ha42Wd22/8dr788IdIPEEOx3l28RSTjQP0nRClp3YzTm8/yDNnHuCqtRtQRiyoaMKUka/Z7k/g3aQwn/pS3jkYg1S2qFcuZZ9+1rh+oYDMeb+rwgtdGT3fc7nSYNI3E5y6Usf6ZgNqL+WxX6r+/1ae57fqHC+174sd75s1pl7Icc6WibjUd3PZZvjOZRxLMt5VZM3lEcCh2aF4c0AnUzmTsln0p1nfP2XktvjjT/0St938FtbcDWROc9+xT7CZH6WuNwkN1OOGRRdxPpBjoqlqJENKicX2Flkyk+mYrI4udkzWK7Lbotve4p7H/ojf/LMR3//Wv4MfH0Be8SZm2vHs6QehhdR29N0ZOH0CDoGEKYf338QJvQelQuMC50x9ejAVorjDFwXLwha8MiEiCIJnh6WKpiJjlHnFbbdy/NgZ+gSRCje9is9+7nNce1VFu9jEFS3NKKXKRsDRIrQEBZftdy6VBKA9s3WYOmoqwHgAjKnqiAhKEvNoH7Q6FV+GhpXFD4D6jgGRlkdBvyvNZf+KSWnqMTFmtubbbIzHfO2ez/HOd7+H277nh3nvL/wce0cTuhMnGeP54R/5UT70yfv59Gc+w/7a4ejYCo4oNVk9joqElcF7NS6rGT0ZCDycDru174seQsLvav3yPFCYujsJBmPJIpmgHRCI0pAFfDaQVqUYO+UIEkgSSCJ4etAyQtSRJBYGbwk1PXO/AkRXsYpVrOKKx6p8fhWrWMULDl2mss99X8k5L8vGLlhemrXUBe12Y1UyiUQipq6I/idS6vCS8ZLQNPALBCXi6gXVZJtqtsl0z5wUHmN2YIt6doIw2yS7OfNuTtVMSdmXx3pPpiNUPa7aIjTbVNMtqskpon+C8d4WqRcInre8/ntw7CP1Ds+cux9+H3/+4Pup1rfo623C3jl59iRP95/gNz78j7nzc++nXtuEuiPRl3L8juR6GEV0fJI0PUbfPENsTiH1gkSH92PM6dwe4JFQtMiEoDWNbABThDGK8NSpJ1n4Lap9wESRqiHRMGh2ZefBOVLuzAijHXHk4K1MOQRA4hSfvPeDbMVHyCwQZtx0zbexMbuBtgNZa0mzZ/AHz9DNTtJXW8aowLTROubIxgJdOw2zM+TJgma9po0tfcpkIlYY1uNij+8SNYEqe2h74mJBJbLkWwoVThr6TplvZ45e+9pd53qcx9uPcfd9v0JbPYZb2yJOttC1BUxO8vHP/h4LjlOJEvCMWefqA0dInSAuEF2mcx0L5uRghhF99NTVGlCRUCo8KXdsz08wmgi4ub2kRelQIqrpLMDAStgv/aL049mv51+yerHvPJ9S7udb7n3+bd1Zr0td/3O3ff6l0Lu3vdzvX6rM/YX2gX1NLvhS5YIv+/zixzc3b3dxpt+ul2Y57+vc7Zbbvsj+H8o5d78Mzrrwa/e2l4oXAuSd+8o5L/elqsRopc3e+8tqp3NfBkHZ61LncLHzuhyg8lJjdiirvZxXsgJ3EjvfezHtevHxYuXDNlemC2yfibRYoklQbcg6toQTxjj04phvzlmbzghVwk9O4Nee5F//xv9Cy/1s8UU+8Cf/J+O9La7pqSqPiCc4R+ysPiP3iRTVGJXO4VwgxYwmCE5oavCjxNrBzOyaLT770Af5rY/8PConyMFTvfLbOPyW7+W0P0Q796z7Eacffxh0AQRuu/mNnHimxeUGVSGmHucgxmhVLjLobZq+5Vlu5i8iRCGknqCRNkWiZrwHcsen/+wTXHXoJn7yp/85X3v8FM+ePsOZ08f5337q7/NLP/t/UDlBUqSSTIoL1FXQODaTmRaNfaaKW7jY4ZyBptmPiLlU6jjQ1OLU7quEknLGecWLsUFTUmtjCSQV1AeUiHel7cMI7z3OQ+paS1NHJVSOmDrAJA+8r4jRzChBSamndp7aCR/+w9/h3nv+nK3Nnsl4Lx/92Ef4/T/+U7oU8G5GhcNph3dzSJs0rkZzIElFLwHxmZx7NDuCn0BuyD3UISPMqepM12/ixYPWtG1FqMak3OFdh8qCqqpYtA7NFZUAmmhVyU6omVNrx3b2JD/GZ0/oTWKoTz1oR3BClyA0gb5L/x977x0m2VGYe/8qnNBp8uxsDlppBZaQUABkLEAgLDAiSQgbHIBr+/oa28L48wWTHHDE/uxrHLDBBGMwCGwhojAgi6gAWuVVXIXV5jg7odM5p9L94/Tszq427wr4nq/fffqZ2Z6qU9Wnq0+feuut90VJSaRi3Jyqdj5NLA58//voo48++jh16JOiffTRxwnjyZO6J/uJHuUIzJEH+5hVMWdyP+fb2JtMzK2uz1OjBDSBBJMJXBZTTMfofJCoGKQzWRDJCsEG0mqFamOAmdkWhRcoYiBCU4UipRImiLIFRNlCYrOYml5I0ZTkbc/C8ZUM6HEkdZIoxTHDlh1rUekOnO4QZI6VLVw0TUh3E9JdyKQJOgcx/8bW98gA36vToZAZThmcDL1b3563lvAEaXGuJOK08HjrGK6No6lAz9eqafZS6CY2auOiokc8iNK2ADBOYL0nigUSRRSGWb3sPDQphoLt7nHu3nATG/asw9FGoKmJCSbG1mBdggkWozJyOvjIIGOHw+7zGw2AEQ6ncpwqcNL2+qAgKCI0iohAwnC0nOH4adTdGhriTEaTsxiurEH7ERRVyqCFgDE5LniqtQEmRk9H0MAEQSDn4c0/IFfbEVWDocBQQJxDPEXXbmXP7GM9EjZGkTAxvgJCgnEQp2XqvBJVXHcE11nIyuUXMZKu6mmGC2bYRjvfTcBgTM6TJrAh2kc4hxB6vmwnj+P7zOyvcyL1TlU/fhza/3HAifZjjhSb70V4qDIHH/9odU6mjz+M9/+H+b5JWdqGzJHLURSRJGUoTZZlJ3TMH5dxdzKYv6jwo2h3H4TBS1f6NIaIfX6PPW9KWxQkUQwuIJWlPhQYW+yZ6t7NX3/qzfzD534bG29gYFT1fLcpbWe8J9G9a3WQ+5YpQCCDKLdPBwnGQbCo2BEPQGMiEA+32Dh5C1+4+SMUtMgxsPp8ll58BbK6knYmaM/uBt+BoBipLCVvKUw3ItYJSZKQ5wat57wnywApmL8Q4Oc9TgwCT6IkptMkjQRSebpmBl2J+T//8GGufuvvcdnlryVqDJBbR6vb4g2/cBV//PtvQ5mMyAteecXrmFi8nEWDERddcCFCRwRR5Ts3f5+xBauYGJtg4egAV111Fe1uQVqtY73jne98JxMLlzEyMs7CiXFecMllTDVzkIp/+ehHGBsZZ9nicRaODzM6MsDd6x6mXQg+9m+fZnxiIePj4ww1agwPDjA6PsK6e+5g29bNXHXVVezePUulWiUISKo1CuuxRXk+lVJorRE+UEtifvctb+YD7/8roHwrv3Xr7bztXe9mcHCCLA/kzvGpz3yK0cGlLBpZxFgjZvmicX5w5304mbBhw2ZWrVjBkiVLGGoMMjIyzMqVK9m6aSPXfPqT1BsDLF++jJGhUcbGxrj7vgewAdauXcvw0HJGRhbRaNT5rd/8HaRIWL9+PVdddSXdrCiv76bLpz/5MS697HL2zHi2PL6V1175GmZaM6S1mIDh0cfWc+VVr2X33hyhFdZajDHEUXTgwtEhrC766KOPPvo4dehvn++jjz6eUoQwz1P0MBBBE7wvUzzF/u1VIUAQpa9jqYwpycK5MAaDRDPIGUuex5suX0whSjVm18ySFVOse+Bmtuy6j3arSWNUo6spKtU4JNKDlgOcueCF/MKlgyRVB7JC4XOm7RZuvut6Nu28g9EVi0kZ6K0gWbJihj17NiFlUW6Zm9sWJsoJkOwpkko/rogyob0kKUVQPWKtR+gKhRcJngRH3LP99ziZ4WWGFTMo2SltAlzG2Mhoz4fR4SnY291CpvfiVQstBvAyBwxg8XhkFGECREpgOp4RvZTTxs8rFZnk7OpuYme2gY17HmTN4rMJjAARK5aexX2bb8KFcjugMYY4qNKXlByJ6dGiFfB1Qqj2wtg9hAgZYqSPAY2wNVJd4+Jz3sg5/lK87KKDQpCSm5jhyiIINULo4GWBTBxIR6QrjNSXAvVS3aEkW/dsoRAGIctzqDwoYRC6hReC3XsfY/XAs4AKnohqZYQQknLSbQNFx3L64otYOnopi+rnsrJ6OrMmEEcOQYu1D32d3O0iqcUU1i5mVHcAACAASURBVKBkjMAiQ4/c9jVAEES5DW5ufMPJ+zke63FOtN6hy52EpyCwf+HixNo/JCVwHOfhYE/S4+v7gT040fN/MnWPhZOaf8x9qeEnSEYe6/byg9s9leXn15mb9T9VW8iFUIQQMKZUh0ope+RKhBCKg0fg8Y7lk04PP4kxd7IIIfRO/+H7cLQxc2it7Hwc6voy197+MBqC7gXY0DunJTGKDyQ6RgRIopgiz9CJZ8nqOpN7NuJUxsLFI3jZQUD5/eRN6QPtxf4Ub9G7TvnogNcT4UAETOTxIVCRmuGxwOyODdz9xBTpQI1Ln/FaoAErL2LkGQWdB+5i795tLOrsgGSQVNWJ5RjSeaxrExPwPvQU4a58QUIeYqicPCFddDPGRseYntqNTgRRxbJu/YPc+eAu/uqf/5ikHjM722IgUaSVCkoLyDuorMl7/+Qv0Y2VbJ+8kWG5nXe87d288fWv5xOfuYYzzn8Rmya3k9pZ4qjKFa/7bb52/Vd5xasuQ0lY//CjfPhDf8/PveZy1j24kavf+QGkGiUIy6/9z9/gzb/2P2m1p0hjxSc++1+89GWv5c57HuR1b/hN3vQLv8S2LY/xO2/7XT76H9ehtGA0Djy0fgPdTos0TQFPYQzWQBylxImi2+6gEk1RdFFCkwjBr73+Cl50xSt5eP3dVJIa3/7+ffzV+/6JD3z4O6RpFVspePXPv56rfv5XqcYxtrWTf7/ua7zqlVdx2133UZV1zj3nfP7lmk+yaNlyurMZURA0gF98/Rv42Tf+Mj5YUlHwkY9dwytf9XLuuPNOznvmhXTau+gGaGaeV1/5Jr74ha/w3HPPpNWeLYNBZeD2O77P1W99JwvP/WnSRJIFgTElwdtszjCiBZVKQmY8UZqglENLjyzKey7iUh2qDrxcnoqh00cfffTRx0Hok6J99NHHKcL+CdDctvqDtxASAgHKtPd9k5O5VFaYC2YKwfay2cvghiAFQmiCN72/O3wvER0UdTXG4HgDhyrDenAEulyw7AXct/smbrn/yzyx+0HSNAYhyOkSS3AWask4py86HygIDGAxLGIVG8YfZ+uuR5Ai2ZepirdkLqfwlqAEyHJLqPABEVwZsgAEJ/A2IKNe5kLvLnbOfnLu/PgeATznoTb3b04Vq4RAS4lyEu8kY0MTQIwLFidydje3YlWLoHJ0MARsr6elB1aQCh/KbaLCRKxafC41Fpe+bRjue+QOcjnFo5vv5tnnPJ8hFuGRrBo/l/HBVWzJd6JSjfUBvAIrkL1/4BDECK97s2NfprQSyqAMfI8OVmAlNb0QraqlPycKh2BAp+WxRBmQEAAbPNZatIyJScv3WGm65HgZcNIjPUitUFLiijZoSxw5inwGMIRgkSKmkg6gZAXjY0BSVSNccObzWSFfhmKiVNtEXRw7uGPLl3ngsW8hq02MNaTVKkXuISgCuiRRQsQ+L1xRHDD6j5tQYb9l2eH+Ph9PRYjOkcoeSqF46ts/tnLHctwT6cvR2j1ZgvpoxzraazyYED34evpUcmmn4v0/VQsGJwpjzD6F6Fw787euH45bPpmxdyI43Os/ViL7qe7DoZ7fdx08qfZkj+mZv0tkTpVfhiM557DOEccxWktMMAyOO5KGwEqB1m2cSRgcHMTYWawrUErhvWV/0rjd1+d9i5hzjwBBlduyBZraYIyShpl4ilvu+RRaBV74E7+ADjFc8Dwm4oSdd34Ht3MbauhMBDGrl53LVFiLLXYgY08cpTgbkKp8TcHL3gqIOKXb85Ikpjk9Sb1ep5tN41RGFCnyXNDpeLo51Bp1NAZXtPE+w7anCZOTXPvZa/k/n/sueYjw2V7e+us/z/kvfjuTU47x8RpKe1Q3o9vq4r3njFUrqUQ5zmZUqoMsX76GREfUKynGKZKaZGpqiqFqAOmpV6pEynLxcy+iNvAZbIjQKZimI41Suu2MLMuoVGParRkSJahEpRp0ptWkWqtCiPBOoKXCUlDkXVKtMLlFSUmtEnjZSy7hS5//It3M8oY3vZHa4ABCarKuxaFLb/agKTptklTwgoufQ2P4swgZY00gjlLq9QFmZmYQXqHF3D1c6UtbZAYbcp7/gucxNPoZdFynWo3IslmMVCgVMzI8ytKlS/HeUqlUyLIMLRW/8mu/wrveeTXXr52mKEAIidIxxhgGhir41l5skaN0SqvjqaeGqvIEp6gkFdp09n0WwnFaXvTRRx999HF86JOiffTRx8mjvN8/8KkQ9j0X/JOnA3OTUxkCQQTCvglWaVQv920Xmgu2sWWAALK3Yu6xGEq6y2LpINFlojoxngoJY5w9Pkb29Jit2z5O1+zBFo7StQzQkNNCMEugJLlyCnKaNItZrHL4SOIohZBeBDKgi6YQMUpaCIZy67cqicPQmyx6AcGVSkMspYLT7yMMQzAEaUBokO19fy9Pjia4GBHqCKvwxlOJRhmsLyrVqULSJWOquYsgcwQO6R3S9RJoe7nveWGRIsIbRxyGOOv0i4gYxDrLjN/N9q2PU6k6Zpub2Tn5KMOjZ6GoUGEBE0Ons3XTzYgkJxIgnUCYBEWjPHE4JB4VLIocL9rl6wkGlEKKNoEOggyEpPAZuZxB9fz4JJIuTTQRMTVC6Q6LI4aQIHub70tC2QIOJ/ZbKgjn0VIQgka4Gvha72+lh1vA47wAUUGEFF8YQl6jKhaQEJH5Frncw6a9d7Pu0a+yYef3SYc6yIqhMI5OZ7b0GUNCqJQTWwJCeLwQQMyczcOTxn0PpzLl+1STnida9sep/R+l0u5IOBSxfai+Snl4Jd3c74dThx4YbHPs/TrU+Tu4X4erezzlTqbuqXo/S3KsXGSRsmd50fPqK1XvP1rS9ljaOVLbx6s0PkSLh+3DoZ4/NGF6bMc/pNWOL4OIQhDlgqkoU8fL70gw1qKUQgmBcQVSaRIpye00TmZEicR5R5LUEEKQZRlpVSKEx7lA+T0l2D/VEb3vk/I72HuPJ6CFLBc5rUdpS7XuETg8u7n53k8ThwovOOsqoEJ07gWs9m32TE4zIcqlvzNOexbfvudu1HhKCAVKVnDe4IVDiN4Zmrf9Wczb0H8y8MGWBKCLIRoA2mhhqUeBgUrp/dnptHF4YuERGEYHB9i4dQsWAVIj0BA0zgmcc2x47CFGBhdw663f44qXvgbn4IMfvZYLLjgLlT3E9OReJqdzVj7tOUxN7yHWFbz3dLqeZaMVTHMXv/w/ruYrX/0aCsgARi8k9w7nPfVawq6NljQeRCdVUJ6BJGWX2c796+5l2YIFIJsgDJe+4mf51L99gizLiJRAKIWzjiSuUhhDLi2/9Mtv4MqXvIl2s8M7H3ozu/buwgqHjGKUD0Qq5aorXsk3b7yVCMiBIl6NBiIF3jlmptssXL4cjEflObg2QuS85srXcMONt5A48FJQVM7EufKa8oObb+KnX/XzBOCDH/8Pnnn+M9n12Dq0FighecMvvYmfe/3ruPKqn+Xab/0tOoCJJGvvvpMVS1cSJVC30DYwdu6LSSqSJE7IWnsZTEfpdLtQOeATdNLjpY8++uijj8Ojb1LSRx99nGLMV4weOnBif8m5CUovfKWMgeiReh63zzd0znNM7Dt+IBAhCRRs2fso37jpWq6/6ePceNdnuW/jzYClIEUxwbkTl3Lu015IRTUIxhIBgQxPl8f23MsXb/1Xrr/9o3zptg/xpR98hG+s+xRP7LoHyyxKOnRvY3skNFJqbIjLRNEg8UHhUQQR4UOpXBWi9Pjar0g58LyU6aTla5c9Yk3uu/0ty8mgET4i2AifSRYMLaQaD+OJ8AimzF6a7WmU9CjvUR60L+lGMW8CFkUJIY8YSCdYOrAGRQWtYvKuZaS6lFVj57Jq4hyyGYX1HkWEoMbZa55NKhr4TiAKCo3Ae5AoAhZH3nttAUKOoABhSg+1IPDokprVAVTGxj3rWLv+q9y84T/5wYbPcdP6/+SBTd9kJnuCAoND4YgIUiI04IueztTjMSigMBbvIZYK7wzOWbTWBJGQF4o4GSYQ9Qh4T7vdwgeL602yvffkrQ4KTU0qMnZy/bc/xuM7biYdbpEzw/TsDEEKkqSy30t0nnrXiYIQ/JPG8qFwbKEkx1d+fplT2f7xlvtxaP9odQ/u65EeR2vreOueSP/LcLry51xA0KHKCyEOSageT/vH+vyR+n+ir/1UlTsa5oi4ufM5pxot/R5/dP06kXZOtN2jje8fFg7VDxlkufg5b5s79AKKpMX3FJ5al4pBH0AoiVCeodEBKrW03G4tPN1uC6UUURRRmC5SUwY0BoELuvzeFPSSv3vfzVKWHthelj7ZyhFEhtSGpGYYXOCpjDT5zg+u4a7N36ZJlxDVGbrgp6iOLwcUmpjRynKmJi2RrkKQFIVDimjeiy/3i+wPlDz5qVcAnNIYpbEiwjiNM5rRwSEuOGclH/rHPyFVgWoSU401kVKk8SDNlsVJSdAeEQy2yCFqkIUKcb3KkhUTjNZinnPOWezeuYPJqTZr772Xj3/qE1STiBu+8mWedeFzaAwMMTA4SreTU01jUi1ozu7kouecz2/85luYnpyh1dzOuvvvwQuIlcSHnCxvIUSED5rMWLSWdNszaDzPPOcZPLZpM5PNWTbt3E03L/jcdV9EAnFUqn/jOC5JdBGRBclPnHc+r73ydfzv3/wtFg2lDMSWSDqCd3Smp7ngnGfyv9/9bjbveZzZ1ibuu/8expYuxRqLtw6tNfV6nSzLMcYhhGBqepKLn/tsfu8db2e2uZWpvRu4Y+2dJPUhojjCGMeLLrmETnOSydkmt999N9f8xzXEOlB0mrz7PX9EkDHvec97iLUkiVKkhG7R5VnPOZ9tO7ezeeMGtm6+k3X33MTo2AKcB+sdlTRFiSOE681DP2ypjz766OPUoa8U7aOPPk4ZAvMnPk9Whop5vx/1SCH0JhFz1FhJFO43VuoRXeTsaq3nlgc/R652U3jHcO00XDXjrPHLsUREDLB0+DTu7wq0mXMvCxS0mWw+ytoHP4+szYCMcQRC6jC2RRwV5LO7iMhRzoOERlJjZHgR0zObeoFDdt8+4EDAB4skR5AQpKHUopS+qKBLj9SeT6r0McInCJ8iy6xUHPNUtD6UbTjB4oXLSKkBEodn5+4dZEUXHQk8HuEDyvZSkYNACoHSguAVwkasWnE2CTUIEVJ4BqsL+cUXvQPZ65cMDSIxAoCmwrLK6SwaPIONk3tKLzJEj0jukBMjMQT8PksAKN+vECJcaODDAJ5BApou27nrkeu5e9v1hHiKOEqRLoVWnZdf8mssWPR0HDUcLXJXEEQLYyK63UkaFdvbsC8YHR1n64xCeY/3kkIYlIxKslZXGRs/o9dmDHhmO5M42ljRppJoGrHA0MSR4TEU7IG0SWOgRk6BlCkDgw067TIwKlKy9K/tBXz5fSO4VCuLsF+tdarVZodSZj25kDiO9g9R7hCzqhPp57G1/9Sr8v6/VneO+JyrO1d/jvCc2zI/d/xTSWKFsF/J/6Tn+WF5inLEukd7vUdrsygK0rRMuXauTEGXUu5Tjx5c/fjH6BGLHRU/LAXqqerDk65JRwt/OUTC+gHnTniEnyNFBSHI0pdaZKWXoqrRzXIEgSiqojUEV+A8dLoF3dwQ6QqRDCgFOsRkWZvCZiQVjXG9pUaf9K7eBciivBgKEEqBUxgnEAoSmUGwBBmhk4RqCLiBDL10ls9/6x95+QtTnrHs+VTUEI0zxihD9xwRA1SiEZzdhRMB7yRBKULvC+LARdF5xGiQJywAdEJSqAiDx3UzBisJUTFMtVbnt69+HT9z+S/yzLNW84pXvAqhuggV88F/+Tw7tm3mT//gV7niqsv5p/f/BZ/4908x04n44Ke+yMpzz2Z4fADauxiNY7LCM2szfBVEo0JrRrD2lvu58tffTfCGwhs8kHczTLdNd3ozLu8gdIIhpjW9k+989yZkAFPkJMJSiTUehSVCRTEqkijhybMWcaQQMpDnOXFaAa1BaqIowmRddKwoulmZSB9iumKAGZvw3vf9EXXbJfV7CXv3UFcFyjaZ3b2ZotPGRgNQHWO2tYMbb7yBPY9voJpo7LTAGo8LHhEcrihItKDTajMzNV1aN1hLIjw3fvPr5HnO1GyX05ZUyLptMgI+iWkZR2N0GMwsGx99iCdMyg03/BfebsVnHYzx+ABxImi1pwheEMdVUnKE6OKcx3hQMiLrzGAt1AcazPiZvkC0jz766OOHhL5StI8++jhFmDcBCk8mREsceIfnwlyCd0+5EQ5SUwJzlymxjyCV5WSDUksaEUhrGhs1GVwoGF4kaWbb2bhpfU9NmgCKNK4QrKcaJaXvZS+QqNrQiKSDSGcJlSlUbRbPFNVKoJLA1J7N5H4SVAYBqoyxYuwsVHcAbauokKJdBWnqiHyAkNfwJsL7/R6AHtXbpiZ7EykIQRD8nAJ27uyVkyWBRwaLchptU7QZZqy+Gk0VAMMsu2c34XyBlAoZJMLPIxBk7+z4jLybE4VRnr7yWSgSQigwNEm0RKKBhEADIWoEPIU1aCIUKYuH15D4YZQv+2gpKEOcLPtVu+XPEAAvET21bKlojXBIFBKSDnF9hmhgElHbSUh2QdokqQYCrgyGwpEohRKBZmeKXc1NhJ6vlifmjIXnkRbDkEVoGSN8hC9iRD5II17OovpqBBoXcjwZu3c9AXRIlMOYJlPNXWzeuYFdrc1MF7t4dOP9SO1pZ61SoRwErVaGVhXiqFYqUvA9BaydRyLu3+L55DF+7AhBHLHe8RzzVKu+jlcVd2LtH/4W5GRUeT9MBdyRcHQlbe9TL2IUFRJGqYqFVOUyUrkMHUZRoYEkKgl4r8qHk8xlfx0aipL1sSCK3k+//7GvA/LAx7zn3b6xOS8p++Byh3yt+y1CDnXc+c8F0XuE/TsADp3MfTh13fzn99eTeKSPSOUCKnIpvjPEtie6PHL/TrZvmqLIHVEv3blcY9PsTz6XzHk+l+fLHZLcOzYE5haL5p8HuY8Ulr2FpAP/f2D5+Ypi++TjzX2nBD2v/PxxFwC3r275V0nYd+2eO/axq9lPBUIIBwQhze+z7xGv1hm0LtW9Qgi63S6ZKYgrVTySWnWwVPTjMSanMDlSSur1Bp1Otr8xceCYCqJ3VlxJ8kqhkAiEdOVugGBBOlTiqQwG0uFZ4uFJvvLfH2Fr835aNMvTrcqt/4ohFo2eievEeCNJ0woO11v8lHjRW0SbP65POk28XFwtcsf4yABFJwMR47zgomddyPYt9/PHv/8uFk2MMTy2mKGRMT7y4Y/zu297Fx0T+KM//TM62RQLBussXnwaX//Gd/jQB/+RahLxB+/5A4aGT2NsYjGLFk+w7sE7edkrXsqv/K+38pkv3MDlL/8ZxkdrNIYnOO/ZF3HX7TfzT//w1yxdvJwPf/QTvOTyl9MYHWLZqjV8/etfp54KGrEH53EWVBxhcQRnMXmBI6E+MMadt32f05ZOsHhijIVDA1x4zrm86vKXUViLriR4Vyo5sxDwcQUpKrjcIxVIHcBAvVLH5rPEccHy5cv48L9+nMsuuZTxoTFGF6zhm9/+DktWLyVrzyC0QOoIWxhiJamkCUEIlq5czQc/+m+85LLXMDK8gsbwatbefjsDDUU9gbe//e2MTKxk0aIljA8Ps2nDo1z+My/BBYFxnn/6u39AC00gRsYJSRzw1oN0VKvVXthShCOhmxlS5Yg9ZN029UaDOE1od1uAnLduGZCBeYvQ8/QBffTRRx99nDT6StE++ujjpOA9SFHq6CQS7wJQTt7L2EwPIhD8nJIQgixvbp2IkGFuouV6k6Q5r7xy8uCcQaqAUqHcme0FQZZlNAKBpJM5lGowtWcaLTR1O8qKkdOJSHEEHAW5bxGArLC9reoShcJ2LTaDKE0wuUfFEVqkFK0OSnmmil1snn6A00cW4+UEMMrzn34V2zY8wZbJm4jrAptp8o5iwfhqVq1ZSbfYzKMPP4qKEyzlFsCAwJWuAOggCF7igyaJaxjbxZH3aEGHkJZYgvcx3WnHyvGf5BlLXopikIIugr08tPEmhDRIVK9eQMaBQN4LbSqItIPCsmjoTFbXn0VwIFRBh11MswVJB0WCYwAZGtTEEImuE1Mjpsq5q3+S+x76LoUvMM4ilcLiGaAB2DLESUT4oCDERCi8U+AcEgMYPCkQo0MFaSRxrULblkFIiaqWii0KdM9/VBYZWlTJRIf1U3exYsGF4COqcpwzBy/mvvQ29hS3UvguWg6QZymRGeennvtqKgyDN0iZM+U2sX3bgyTVHBcylJQgNXfefzszuxsUeWC62Eyn6YkbDiUchc2IogoChSkcorcFc44kkV7PS60u7R3mcKTglkOXmSNa5CHr7feSPNLxnrzF9niUmAcQ6fPaPKjCEcocNLE/wut4chnfW/gQhy/75OYPKOM5All1DAq4g9PrD27v6Oq5JxPjh0qLP0wHibTE2IBzElek3HPrJvbsyKnWx5jtNhkYUTzjvCWMTQgK18IS450kUZT2EbLABYtA7VNDCiFRMsW5giDa6MiTZ4E4Tks/zSBQsoK15fU2jlOMyREKQICSWBMIwuO8oVpLmJ7eS6MygHMCJTRKlSSUlGBtGS6S5zk+BJQWKCHoFgVaNlBKEYSh2+1Sb4ySZQUBg9YKHyzBC1TQxInGFE18MKRpijEWGcoglE5WMsBJqgnBlUEmOkYKiRKiDGaLoChykiQh7+akaoTu3nE+/u8388TjMNuGVhd+/S2GxYuHcKFNkAKlIkwHlNA4n5NECqUkhekQVwXN5iyV6hCmcERReY61TsmyDIKhVqvRaWckSYKWAWMMSmmKIkfp8tqRxsMUhSNOBN1uiyjWBBeQskIIAetKxX8IJSEbRRFFkaGER8iAVglFkaNjizUFkRrBOY+OQtl2PIRSAmSLvGiSpnXyzCAjjbUGnewf1FnmSeIGzpXXvBPhVfYt9h318/Hkz9f+z4TAz6WzUyCkLMnLoJFu/+9lQzkBQaQAIfCmd69hLUI4QCKlKP8WBL5QRKoOQeJxILr7ehO86n36ys+/CKCEAV8uyyEipJalZUskSl/KmmNkImKv3cTHr30P/+uN70HLNcRiAbgYpUY4Y8mzWfv4d5G6gkzBYaB3fyKC6sVSWQTmlMQtyQAhswwmKdnULNVEYnVB0XXU0zG086x74FFaeZe4IXDGUGUQmxdYEpyWfOa6zxBsYIiI4DxtpaHo8Id/8n7e+0d/gxARmSjoVnO86eCU5stf/W/WPPtComqCNDME6/jkNV9gx9YdaDXMs59zGTsnt+NCQLucSKd0XIJCEVmPcTC+fDHXfuWzCGkQwWHiEeoTQ2zfupFmN0M2IgpniQpNrMHqiKbtUlUSbx0L15zBzXfdia+V/p7SO4qgcNEwY6eNsu6hOwgIipBxwUUXs3vPbgB0KCgd6CsIodBhEZ/9wrV4CVjbGy+Bthc8+wUvZu9UWU+FgEfxfmoA/Nn7/oy/eN978UKWNkFCImzO0jPO5v7Ht1KICkF4CgZZsGKYr3zhX/HCoAaXcu11X8YLjbOeTNRZfvpP8I3rPoH1GRUV0y1ytIrxUiBCb6SIco+KmrcQ2ydE++ijjz5OLfqkaB999HHiOBxhM18FIfwhywVB7yZ0ftFQ+nyJchIslEQQ8C7Hhx6ZGALGFRgKqj19YRyNs3zRs7ByNaP1URakp3P2qudgXIZUApjigUduI6oJ0mqFLp4kKIyA0cFVXHjWy4lqOc1uXvqOhYBzU2zffgdSCm677+ssf/45SIaAKpWwiDe87He5Z8OZbNvzKJIaI0OLWbx4DUtrC9jk1vLYA9sJVqOJe6dKIETAeoufewRJp9vBpbYXKeRLqlYJuh1LvTLKc597Keet+GkSFlN4i5I5D07fSjPbhFSmVNR5WaaphkCBg6AIQuIcxLLB6iUXAAMIFRFoc8sD13P/lpuRtDHeEcIg0jcYqyzh5170pp4vZ4XRykoWjq/h4altRGmEl66nNZII4pIEUhIlFQ6JEJpYR3jlQOQ4srIcDu8c3lictQghkTomM6ZHcDvA9hReAWcFupLw8NY7Of/MDSyUC3EhUBdLeO1Lruam+0fZPPUIzkWMLFzO01f8JKcPnV/GcMkMyx5+cN/XMHoWRzkhtkaRygGee/FLOWf0MhQJj+d3c9u9bXbPTuJcTnCuDPvQEqVKa4b9KBVZIQik8Cc0KTmQNCt9T49UFo5/a+0xbbufK3dcRz6+4x+9/JFf/1Pf/lNT93jqlOnLg8gwyLp7n+BfP5xz2SXQbk3SNYGvfBbe8ReO4aHympfU62SdgM81UVTFmTZae3zIsIVHqyrORBiXoHRKpKHTnSKJkjLszit80AjRQFhJJCNsx1CtDtDsTiG0gQBS1Ih1CsLSmpliwcgEs7MtYpniC0nRddQag+RFi1o1ZnamRTUZREcaYwuECtTTGnme47wj7qn9nMmRKiCVxNqcSFfKRTIfYYqAFjFIickVwmuiuEqnVRBHgwgV4bodkDlRVBKHLosorKDeGKSbtYh0jCsclXgQaav85R/fzOgQvOaVz+S0NUtQ6SyVkS5Fvg2vuxReEmlBmibkWYdaJcbkBmMUWldpzeym1qgRfGlt0G1nVKt1ZNA0qqNEOqXVajLQaNBtz9L1GYIIGRo0quMUton3jk4nR8uIvONIoiFk0OXNd5DMdqaoVQVKa7JmoNYYpts0aJ0SRR5ju7RaHar1CtKXvta+qCCFIO9MUU1rKAZotzqk1QGUT3BZRDVJMLaDFwrhLUF6jDEkOsX7QBTFBONKJewJjvdDqUaPZVGmLDMvvV74eSr8ua3l8w96qOuEnHe8w6uK5ZOuMfM8z71ESJBzntOip7DuwbuCOIlJYkk3dBlZHJPVMv7yH36H37v6b1ksqyg1gkOxdOEqvrfOMzrRoFs0EVHow5zvkwAAIABJREFUeYeXCtEQbLnjYH4430kSW5UkpdtsMVxJaWdNrDVMLF6BtBCJFBNKh/agCwigHUQIciTEEh8MCIEqAooy6jEAkUrB9TTFEeSiAAE6hy9ffwOFkkCB1mALiCKBKQL/71+8D61jctEBFxCl4xBKCpwXxJRkXx5yZCLxhUVICBa0VOAdUSQxImBNoIomDx6nAOGJfemukBMRxwmF6XIi3yE/Lpj/+dFas3Xr1tLvWLl9w78UCvje7z/8PvbRRx99/P8FfVK0jz76OOU4OERk373/PA+tMpGefd6MJURPCVr+wXuHEKrc8hdCSaZJUNqjcFjaKOqcseCnWPbi83pp9JqYBEWpaLLs4d5d/8XGXWvJ7SxdZxDUCaJCQsSygfMYu2g5EQpDjOxlpgZ2ct2tf86Gjbfz6Ja13Ln5K1yw7JeQTBBRJ+F0nrXqzWSrZkmJCHgycgQdbFEBm+C8whMwGBQCKwrQtpydKEuiqpgsUEkbCDSWAktG8Apv66xZfSkXrLmCGgvJAC1zLLu5b/1N5H4XUc0SgsM7jRJ1hEgRVJAiwVLFZnUStYRVp11IQURMwNNi4/Y72Ln3XtJqL9hCxWBjupND7PUXIUUNHWpIOcLyZWdz/+7voqXAhg5gsaWmhiAthW9jRY6zBQiPD3GZ0Kq6eNqU060OOvHlRBFX3uI7Q5zGPVVOubFTopG6incCqR0zrU3ccv8XecVZy0jEYgJVYtZw8Vlvw5IBBSBQVCi/zgwd9vDQ5He5d9v3yOMZrHIkqk6ghgqLWD36U1RYRYFhWbKauyJNUWSkiSxDHJB4bzHGoeK5cSkPkGZ4emaiJ5CEfmo9Gw+3lfnA/x+67pH8/o7tNRz5+Cd+3GNvXxxj+cP18+gT6pPyzORw7ZaIkhhTBGpJg9mpjPogvP5/XEZUydm0dTc3ffcBtK4SZBulSkWhUjVwQ2QdjaNKreEp/E6ED6TRYrpFxOTuDvVGhGwkRDIGU/rxRXFCp6OZ3VtnbHAZeIfLWhS2KH0Z4ybWe7QYZGZXoCgU1dpiTLdJIh0uF0RyiEZjMbt27SKqpWSFoaqHSUSVbtMyNTVFksLwgogo3kHXzOJcqRi1ro3SIFQAF7C5RoYUTYI3FkNOEg/gsgSt6xQtSyQStBuiOdWhUluA0G282Eo2m1FNFqBEwmMPbGPxkoUkNU+7mKZSrfPNb96LiuD3/+iNdNoZcd1gRMZU9wkGhj3d3JIyhjcSHRUUoUXwCq0qFHmKkDHVNFDkbQiBKEpJKilZx5BGNdodSavpqFbHSJQh2DZJXGd8bBk7N2s2b25TrS1geExRqc1gig7e1sibEbPTnmo9pTHkGGwUeN8E54nVIO0phQojKBLyrIVQHRrVKnFUoTkFWUfgnWR4NCauWJxzdNuORC1EFTWEL8l2IwxRUsW5aeIa5LZJEiuEVngnyDsdovjkWJZDfTYODgQ7Yr2jHOtk+nH0Sj2rBA9BaIQ8aPFWeKJI4a3D5B1q9UFc3qE2nLJkVcS/ffav+dUr/5CR5HQgJcJjfJdu1kbUBBKx37d3zpdaFIDpKUZPDPP9hQuTEyURuc2p1StYmbJ3726C8cigMVai4wSZqnIHiWmBF5hc4zykldK6QakEZyyDjQq7d+8mqVXx3qO9JncWMZiSZx0WqATTzYkGh9gzvZc0klQqKe1OjhARStXIsg7VesDYjFoyQNbOcC5HxQlFJpBakdYks+1Z4qQCNpBYWSrKG5pOp4XtFAxUagQhsQR8muBsgWx2qCYpRkraWU4SH3kK++Nio3I4xHGMc64811qXinet9z13omF6ffTRRx99HD/6pGgfffTxlOBQxGg4LJE0/+ZV7puwOOeI4wgpNHhbbgsXFh8yoIOk9A0LSBRVBLqnE/EUNFG0uHPzN/jGbZ/Gqj1EkcRHXRzNkiQjIPDltmsUkiqlw2ULxwyLF63igcduItItbrjl05gLq1y4+uXEYgRHAgyQ0EDSxdMlJdBmD5s3PobDUKlqYgKKHPBY0SZIg6FMRBeuwPkI6w1dWlToIMkJMiepxBirUDR6xgQWx15ueeR6Htt6FyrNUdpjXMCFkrMrfIdAF48no42KYoZGJlhQWYRCYpll4+x97G09Rm0oR6gCoQPGzYCOyW2bux++kZc8/WwQCR7PkhWrSNcP4mWG1wWOFoEmDoeki5AFQgSk7oU8udKDU+icQKu3tb+JExlCeHwICCnwwiAjQ+Gn8cwgqeFoY1wHL3pb6hPD+g23cGPR4KXnvQnDKDBIYAiBJ6JThmcg8XSxTHH31v/mlvu+SEdugzQj9wZCTPClR2WZTR9IkAQCQnm8KKla730ZiCUCUs6Nz3BcgSrHQgrsL3dsZecf93gJiMOXm1OgPHni+ONDev5o2j/WuifbrpSQZRaLZHIS4ipkdg9CFnSLHVBACIogPErHOFfh2s88xndvhEoMeRt+/hclz7t0GXES8x/XrOWhB6Beh+lmean93+84D12ZpTW7mzQVRCrhuuvu5fZv34vS0KhBt4Dlq+Ht73oGJm/x0X+7l40bYHgIdu6CX/hFuOgnLyAzns988i6+9d/3MjIKTQNXX93g3LMv4cP/8mUefAgWLoLNm+AVr4Lnv3gJaVRgC4/QCiHKhS5fQCRiqrVRbv3eI3z58/D7f/B0KlWByeHP/2A9r71qIdv27OC6z0EKperVQWMIfu/dEyxZtIxrP3sXN94Ay1fAth2beeEL4KUvfT7aa7ZthtNOgy99+bN87esZzS5c+bPwklecTSd7giIX/M2fPcFrXzPEOc8cpaJjnDGkUYV1923jui90efd7V5CmAWMcMgjyjqeeTLBra4v3/93jVGswMwvPuwRedcVZKBnzkQ+u5fs3w4IxmNwN55wHV/7sauoDdT7/xYe54zYYGYItW+ClL4dLX3o63s+iZcxdd2/h7/82Y3AQZmdhdATe8tYzWfO0Qe594G4+8WFPYwA6s+AlvOWtE4wvaPDPH7ife++CVEIag3Fw3oXwG1dfxof+9k5Wng6vvvIZtPLtYHPiSCKTMs3bi2MbqyeCk11QOBGV9vHXK6+DwYtygVb05J1BkmcZSRKh40A7azE6McH0niaDC2J2PrGRj13zZ7z1TX+KJUayF0sboT1KBtxcX0LvgT/lSr8QAkFK8jxDqojcF2S5YaAxjLWgkT2bC0lhu6RJjHeOSqVCJCOczbDB0el0iGNN1m1RbyR0rUHrGCUlFVJaBSS6TjfrYIuc0JphMI3pdHO6LqOapuQORKQJVmJMgUCyd2qKeq1Gklaw3pPWE4xxZO0WjUoVK2KKrECKCA9M7tlFrVFjoDaAtw5LoMCTzc6SRjFpWiErctJGhdiX39HHE41xvN8rTzXyPMd7j1KlDYBzpWpbKXVSntrHipPZQfGjwMns+uijjz76OBr6pGgfffRxSnEwGbpPGdr79cAbKk/pqRiAMrSgnEGUN7rzV8pD8DgRcL7L1PQOHp26i6X1lWiZMustQUcEEZXhQ0WXIptk7d3f5sGN3ycM7CVtQKvTYsvkAzw0898sHzyPwnq8scSRwBuBlIMgBFY1Qe1h/ca7CbGlMpzSbe3lazd/gD2zj/K0ZT/JirFn4hlCExFo0mY3k83t3HH/N3nwie+h04LJ2cfZXqxnQRyRkpL7GYjKNHqPwlhLHEuc6LDXbWJCxeTMsn3qIVr5DixNDNMIcrphkg1b7+C2dV+lY7cTVwu6eV4GRSiNCxkznY10GkuRKFpsZaq1lcbQELNsZxAwTPPY1ttou234MIlGIoLHkBMnDaTN2LjjAWae/gQxY0CXoAw6Vkx3uqRyms3uAVYqQYRg8+wDGN8m6Hkp2gqCKJic2owbKieKHXaSu2mCtDgcoAgUtLvb2TW7ntMGzyJliGm2kYs9iKjA+DbVWg0XJrnv8RuYndrBTz3r1dRrS6nI5RgMgiaCLp7AlpkNPLzp+6zfejtT5lGqY4GO6CCUJwhDkG1ys5XHd3+PnxhXJFR4IruH2eZepCzHmnOlPYAQpUrD7xt7YR53WNoHHO9n4akgDA9HkB7pOAd8PjnWNg93zCd7mh7b8cJxtv/UlAuHIITn49Aep4cnkY+3f7k1xHGVmITZKViwEIJ2dDottI6hAtYErDcUmSG2C3h43QZe+CK45HlP5x//6kEmtwaGGgv55rd+wHdugHe/69ksW51wwze/xyc/Cj4fxcmMalojyJwgpnjxZZpXXr6Uf3n/EwzU4OWvXkljICayS/jwP36NySl4628vplarcestj/DPfwML3xt4+tPOYMsTd3HWT8BVP7eCptnIiuUL+c9Pf5O1t8A7/nA5IyODPHDPNB/6wGYWLJzi7PMWgZ7FBosUFbwv7fuiqAo2JWvB3u0Q+TredygKS2sSZnd5Ln7+BZxxxm6+95VNrLsHrv5/JtBpm9HGQr70ubv40rXw7vesYcESx/pHNvL377UsaOzm+S88l8cegY2PwU9flvHrv7mQXXum+eDfZ1TTXVzystNoTe1my8NNkvx0htIhZjseZIFimNm9M+zZ0UXJOlmnWfqfGkGjsoC8mfDH77mfiy+Gy19zDlt3PMS2bQU2i/jB97fylc/BW3435ZxzzuHxB6d43/seYWT4MV7+igtZvlhz0ZtXMjy4iLVr1/LRj2VccKFhZCwhjQbY9vgelozBr/7Gcqan9/K3f95CujreFRS551VXwAXnX0hrSvH+v/sB116zk9/4rYW88U112lcm/N1fTPJ/2XvzaFuvssz3N5uvWd3uTp++TwjpQ5MgjSAqoKAWNUBsolctwGsDWnVx4KUujtKro9RrQzXWxY5b9qWIesVLJwIJZSmCJDEQQvrktLtde631NbO9f8y192lycnJOEkws1zPGGnvvtb9mfvPr5vvM533eC8+DV3/zWQwWkjhxvAoHNeyevxC5abF+A2fbJHyXpzeRcib3x+lc90f/cern6BN6NMuTL3BapM12BsvxE0NprioRo1nRo6rG9HoFZakYj1dRpaTMSvaen7N+8BF+5jffzKte9UY8q3i5ho/gTCTrKGxIExMySmTYKoaVEShQT9zCUzR9OlE3HSd1OgXj8RrziwOU1hif4xwMuppmY5m8VEQtqG1BpnK8HePsEGSOEIod3QHjZgMrHDLPCC6jMYHKj5ifWyCMWqzK6Q4WsD6gvEPGwEJvHuPAVzVIydCuUXS7VJst/W6P/qJnvDlkruwyGo+JuWHQ79OsO4SKxBhQsoCigzMT5rpdvG1oUfgQcTbQG/Tp6D6TyQTZyTDtGDcx6CwjhCefOv9sINiKotgmQ9u2pd/vY63FWjtV8D6Vq+Tpx7NdeTvDDDPM8FQwI0VnmGGGJw/ByYRmxyPKrUjj6FfHKUZP8AOLR0moLaKK6JMCVILKBMPJCl+45zPcNfo78rxk5CYYGdF5j+gc2AohahwT5nZnHKkMwnl8DDRhzGfu/Ai3x88ifUZ0njwHFTNiKDEh4GSF7FVs1KuIMuPQ2gqL8wuUHTgy+SKju4fcLj9Lme2eHtAI6zep7SaVW6G/GGmsoa5Wuf2uW/H1XQghGLYPsjY8hF4SdMoB+IAycGTtIT753/+MfrkbkbUcab6ALCv2L9/Oh++wdGLJaHOd2hxEdCrmshxDg5A5QiliFFSby9z+pU9wYP9DCCcZuUPYuMraaMyH/+b36cQd5LLmwOrtZB0PHYkxjuABqVOqWnQ0bp1Pfe7P8E1GyFsqlhlONpCZIEjDHV/4NPe624neMpGrtH5IJj3Ge4iSTi5BGh46cA8f2Xg/+BKlDfsP3YfxBi0lKssIUiD78NDBf6AdgW80dTviwNqXIYuUZcnmaIPF3h5yaWnEo9z62T9g546LaH2PotNBsYltK6TQTNohq6OHUJ2KQS9j3KxCAVKmwkg6i+An3HXvpxkeHhLQrNmDbIxWkCoF7MnDllQAZJvQl8nrAXlMcH/Mdbx1Kzwpwu6xvppnomY5FRl3Jn5//7MpPZ8uRdCT9Vg8vfal+t/egouSL9wJL3oZlP0c00wruFtoGkNWdMhlSXWw5PDD8P0/eC6XXHIBuxa/yHA1Ir1kYxVyCbt3nQvxMHt3LVCWGwQrkT2JxyKEw1jLhRfvJmcnWj7IoAsvuulGqnqTe7+8yl2fh//txxe46MI9VPWIV3/9C/ngH/0Nn//Mg1x24RVoATsW4aqrL6MlZzLO+PM/mfCd33Upl12+m3G1zMtefhN//ueP8ImPVlxxRS+ZEXpHFAEpc3KV+kBrhYiQCVLKeAbd+Q52sp9MdJmbLzjn3Cu556+H3BmG3HD9FTi1iR3lfOrj8Oqvh2uuuYza3c1Xv+xmbn3hrXz8o1/kpS+9kdVVeMUr4M1v+SZGzb3c8IKr+ez/+Ci3fuIIL3nlhZR6EWEO8oU79vPw/r9j91lw9TVXIHQfFXcg4gbWRDq9Dsa05HmBawK3//0XkA7e9IbXQe8hFvecx3U3FFSbig/9xRFe9lK4+aarqJs1bnjec/i6r/syn/w4vObVfW64/iYm4wolcuqx44ZrYa67iLc1xgc++zctV1yquebqK1hZPUK393masSTYwI03XEBH7WF1RbA42MV5Z8GjB4DQY8+eXSxceh698pPs3bvATTdfycbmo8mqM8DGMvzme/+MxZ1w6ZW72LlrkdaNiPLkSvGvFE68P56KKvRk2zsjiOTzKYRI7DGw7UcqAsRUcKzTG1DXE/LcJxWoFmgVqZtVOrs6kGf8f5/4NVRmKOc2yItFHGCMQWYSgUi+kFEBihR26aPd/hR4uRgjSmvqumVpaYG62eD+Bw/yyld9N7/123/I8665mKX5LlWzzOEjG1x/07/kA+//AF9706W0dkxZdKlqj48CqQpMdISmpswyMl3QWMtkMmFuYRdN4xiOanYuLCHGKziTPHldzJC6QJcZOhiIgcXeAJyjmbQUWYGznm6/h1HQmIqi28NZQesCZVlSVROkdCgtESikcKg8o+zNsbY+Yn5uDgKM6oqiWxCDQYpIkNMUmTPsM5i+759hUrSua4qiIM9zjDHEGGnbFqXUtNicfUbbN8MMM8zwzwkzUnSGGWZ42vG4nqJbCrsIkXCcFORo8QWOI6G8d0gRp6quQJYLhG9YHR0kdx0yoTBZRUuLI0coSXQtWoLHsefsc1h9cJQCn5iRFX2CNtTtEYQKSO1pg0VnmuBTcYQgFTEGxq5CZl1KLVFlj/n+buoqENWQiRkh7ENIEciVw/kGHwKduQxrNAcfXmFxbg+r9QFUM05+lXqTwVJOTSqeEa1jkEOv18WJI2y2Na6tqcIRsl6N1w+zPBrR0/0UT+WWQb/DZBSpW48WqWqszgKq8DTxQTbaCTJovBpDvoENgvX6S7hsB1m0ZHOWrJWMDGjdITpB9BnGKpRUlIMOG/X9hJA0LaujRxG6BSGwvmU4OUgbInkm2WyGqCKpQ7XUxJDS4LJS0bohI3MEjKboBFTpKGOJxyc1hAkUEho7ZHXzIXAFWSkp+xljI2kaSafcRdPA2Xt2U1DgzBqHRsuQF4SRJAmFNNFmZEoxWOhTRo82ASEkjZ8Qosd7i4wB1QGTNRxuHyU6gepHev0cEzTW1rjgUUoDqYq2D8f7zG2lmsqpsvnYiPbx1ZQn3hvT5bZVTqenljqVL+iTJRUfo7M5XZJhupx8ykpPecJynOb2tn4LT2n/p6UzOkWfnKx6/fHt4xTtC0hRJA/LDdhYgQsunGdST8iVI1CDh7n+gOBHBOsYrm3SH0BeBCbVGk0Dc+cmFdWrvu4KVh+9m3f+2Ps5/yJY3YCmBRdGdHqCytmUuo4mihJCSZHDYA7WNh7G2Aat+8QG9u3bx9r6KlmWZr0uOBe+cNcavb7Ek26JpmkYmzH1RNPpwM6lObzbRIghVf0AV10Lt38eopvHxwlKW2ysiKIhKzOsmTAcj7nxeRfxR795P7/2Xz7M819xMbd/7j7qdWirmqhHjJoxKnMMejCqVxHaosIOhitwwQU9NkYPEtWQTC1w+WXn8Ae/9yg+NJQdWFgCzxDPMhujhmuu38N//a3DVFUDaOYGcNedBznnQrjtNvjgn97Nu971LTizilKAcAjtwUXG4032LCxR1ckXNcsslopqskymOxT5PtZX4eYX9oAK69YILHP2OYqPftjj25LWHeYXf+HvuecOQMKP/tgeOkWJcYpMF9QVXHThPkabRxDBEx3kskd0luGy5dd/52/Y/wisL8OB++Hy54NSc4zH+1G0CAlVvcHmaHVK+kW0ggOPwjlnwd13wa/+yjL/+h0tl119Nj5sgDKncxc8znV++hMvJ1vvGfUUBUiOlUTCdKJrOgaJOYiAkJrh5oS5QQ+8R0iHaQ3GWgY7CpquQRSGzrzCOsuOPQtUzYiyO0euS1x0bGXACJgqRRUgU6r+GR/p8cfsnSOKSJ6XjMdDytxSFoLWCJTuoYTEmTGZaDDVmMXFc3G2ZDIastgTRNuSqZzVuqW/tISvNDrU9FRguH6A7vwORh5GrUdlOdJbxsNNyhgoyi6EgCVQ6Zy6cUgd6AZL1o5SForIiUWO0xaHJWIJQOMVSnfROqPb1UyqdbJSYbIOjfcMGOONoPId8u4ik0lDr9fDhRExWryLeDxKZpyK1BdCPOYafTapHfM8x1q7rRIdj8d0u8nPtW3bZ5Wn6LOp32aYYYYZvhJ49jxxZ5hhhn+imMpRtnG0KuzpP2LCMYOuo9Vjt5RaSimCgNaalIaZBYKsoLSMwjpDs5/l0Zc5sPIFVif3M/FHMGKToFtW1g+zb99ZeKfIVEHb1ozrFYxYp2WFmmUOTx7g0PgeDlR3caS9h+X6y+xf/zJCW0aTEVqVFOUAHzW6LGjFGFtuMAoPslJ/iUOTuxn7Azg1YuzWaUJDZ9DH4qjtJjGvsGqDcbuM8zURT5Zl9HodhAh4OaFlAys2QLdEEXGxZbPZT9DLDM0DWLWCURVSC7KsIMs7aJXjXcB5j84iMWuwYp2WZYwYEmRLbTcJeogv1pnEFVTH44JEig7eapTsIulBLCiLOayt8XoTWW4y8fup3SGyPCT/rmgRWWqvCRuo3COkxZjk6+lDUj8EHLoIkNUYsUHl1jB+jPcW79N1obXGeUNWktokx1g5wcYa0zqULIlBs3PHXsZNzWa7ScMmlCPaeIC16kscqe9j6B+h4hCtHOKYEKMgVz0yXyCMIAuKDIn3FuNbQmaZxDVsPmZ9dISqHdNaO63InG0XOjDmhMrzx17LT5D2eTqI4bEB2ymXP41lT3d7T+RXdqYB0NMdMD3T+3+693HSdaNGhAIdF7j3C4eY78JZ+y5Eyi4i9hGuj9DQjCSSeTrFTu74+7vYuxsGc13yQhIjOOdQskNEk+cwNwcv/5pLuf55UOQgtWBUbdDYGqEVZbdgOFxDKLAOVtdBdzx5z2LdGApYX20py704U1DkfUYTuOTSOSozxgMyA+/TM8x7jzVgTcRZhaAkzzocPAg7dkJ/0AM/oMx3o2SJt6n6tvM1uoxkHc8P/NDZ1A18+q/vIysAAd1BH1TEhhbnHC6CcQ1SQwgOlcHmsKLXWQI/wLmc1dVVLr4EdG5ZWIT1NagnAkmPspjjwIHD7Dsnpa16F5lM4JbvfB0/9APfx7v/7Tfy0IPwsb+8lZ179jKpkj2ycY4QDZ1+Rm3HxJgyFmwr8bYkUwvkWQdjDIMBDDcqopunzHYTfMZk4tm5C0KwLCws8Pa3P4//8Ctfx/f9q3P4lfcc5pH7NyjVhTzyQMNoEy677FIG/Z1Uk4g3IEKHud55/OZ79/PIg/Dm73ktP/HuW3jdGxdpDRgXKDsdonCgQGYCqaG1E3yMNC3c9ELBW9/yVv7du3+Yr/tawXt/ZZMiW4Son/J1fTLS6R/DD/GpY2vcMi3zF6fmn4SpcjQSY/LfdDYQhaZtPHlZoHNFEC0UNd1FR7lgWdrTAQXdwRyBiDMWGUFubXa6z4gnVaDnjFnRY/tVEOgWOcSIaR2dvEMMlmAaOp0OpnVoVRJ9IJegVWRjY5OyO0ehMpqq4nVv+FYW9+zhnH07eeGNN1I1EOWA++++l+uf+1x6g53s2b2Hs5Z28DM/9VNkuSTrKExUfMsbvo2FnXvZsXMHr3jFK7CuoZCOshDc98DDXHTJc9m1dw/zi/O8//0f4Dd+4zfYu/ss9u04iz279rFzx1527d7FJz95K4cP7OebvuEbWdncQJQSheUPf+93eenLXsFmBWVZYmqDc8kDV2U5Umbbas8n+3mmsZUin+c5VVXR6/W2U+efTYToyfBM39/PhvM3wwwz/M+FZ/dTd4YZZnjW4+jgJHDsKP90/MOODaBSFXVSOrdn2y9KCIEL/ig5Gjw+NFhRM/EjYmGo4iqVP0Ir1hhODrC6eYBhtYqLFUFYbDum25GEUKGkQeoGH8cE0TCsVxmZDZarQ6y3K6zWh1irDlKZZYxbJ9eeXlmQhYxmbHDe0IRNDq4+wHJ1kHVzhLVqmSObhzkyPMTq5hqbVYVD4hA44TFMMGGE0BYhLSImV9EQAi5YkJ7WT7DR0fqAdRmILkjBgeVHGberVG6TQKQ1AaW7CLJUrTRTxKjwQWOmxQm8AOM83km0zhlW64zaddCeylT0B0vsWjiHucFuBv0lFuYW2bm0i36vg9LgY4UNIyqzRpAtIdQE3yJkwJgm+X0haG1LFIEoxZQskNtFAkxoaN0QmVtMHCF0IOWpa0QUCKFQWca4qZm0Y8gDjZngsOSFxjtDnpeJhFEFNkoq41jZGHJ4dZnKVkziOqvNowzNfsYmVbp2vgEf6JY9ChmJrgIMOgMXWo5sHGStOcTyaD/D6siUpA5JYRzBGo8QEa319LoU08/pBfrHLnf89f34/nenSyScuOzj+Vs+3udMtne62ziT4zhV2053/091+eM/4jGfowT4Yz+PXf70A8MQwvYHQKJFbLjfAAAgAElEQVTJxTzC9PnoX9zNjdctsm/PZeRqJ9GcjbQXgYVCnIO0O2hGkjs/b3jO5dDtlVjbEgQIXRDocc+9B/n4bfDt3/N8XviSy9l9Vo/WQJ7P4aMCIQkx4qKh6BucGBEkdLrgQo2Na+w6SzO3CB/98P0U6jLmBpdz95ce4eH74frnX4KPgRjBWJBKgYgM+vNcfBF85EOfQ4a99PLLWD5ccsffw40vhMY9ynDdc9tf3YdpOmg5h20ztOphXcCGEc+5cYkf/bc38b0/eBXf+l1fTT4AYx1CakJUSN1N+9SC2g8pFyyXXQmf/ERksr6DQXE142HB336m5jnXlti4zoteDLd+CibDfXSyG1g/0uO2W+FlXz1Pnuc4l3wZ21aRF32Ma5El9OYV43qNogtC5bgQyToSE4eYsMnFl+5jNILPf+4Q/eI6XHMen/3bB1Cyy1VXaj71VxE7uZBSPh8zOZcPfwiuvR50ucHK6kHm5wecd8Eurr3uCuoJTNYX0e46/uT37+Gaq+DCCy7DVAMKtY88B+jQVos8+hBcd90clz/nCuYXFnj04DpegMojE7MC2mIs0/YKRBZRWUbVgNIledmndZ5xFSk6x6ukz/Re34IQEiEkR1Xzx39i5LjPif8Pgsd8PHH7c7L/H/s5EWfW/qMFHbfGLTHGpByNlkgLMSCmvufeR1RWYr3AI4hCoDKJKiVFv0AXGp11cC6lykup2Q6xRCoZhLBAC9RPSiZ6IqkXg8G2DZ28h7OQoSBErKvRmSSESPSSTBZkQpLlkuAaCIGf+Mmfpent5IH1ddrV+3jVzVfy5rf+MIYuzhRcfdXzuH//QxxaX+OOv/lb/t//+j4OHLyPRjl+4md/AavmObw2Yn1txMtuvJ5/8+bvoCvWWR8+ystf/1288xd/lQPra9z74Bf53Oc+x/d99//C6oF7uOP227j55q/lwUdWefTQw9z4vGsIRtEpFtCZx/pNPv3pT/Mjb/vfkaogANaA1jlSaJwNaFVMVbfypH1zMjwbifqtNm1Vn7fWnlTd+o+Bk/XfqYjHZ5qUfLadyxlmmOGfPmbp8zPMMMM/AiQnS3PaGliJafGa7YHW1gCNkNaKkiiOKk+jcPhoMbFFRo+NDZ4WgSMiiKKDFTZ5ZIWYAreY2NaIIURDDHKafiWJyhNjIvdSGwIyBLQAoTMynxJlZRB4azB+gmNMkAJkQKowTZWrsd7jEfgYQCg8HhebKQlqEcEjZCCGOO0SQcDjRcCJloAmREEMKVVVAMYbGt9SSotQEtBkqqQVNRCJQRKEwkaBjR4RUnqZmJZzCHhMNOgoCBGCV0QJ+TToAJHSNaMkxIAVKVXQ+oYQ00BdChDBE4JLvRy2iiZNz88WESjA4wnT4w7R4WKFx+BjJPhELgUiSqT1bGxJ3dESaUBYhIwI6fHe4aQjhojxARcDUUai8ATpCCFgY8REifYZQRQprV4IpEwErIyCgERKjdYSnQcEHtpIcJEQxTRATuc+BSqObX+56THC1mD89FNEzxRb6uiv1PJPdXunu79tRdOTqCD9bD7+p7r89rIxZ+Vwyy/+1KdYfxCW19b5zNv/Gz7CoIRQQRzCL7/n/bzu2wd87OMjlIWvedWNWLsJWHwGJg4p5zQf/9QqZ18A51084Mj6fUQ1QXdgWB1mx2IOcp5RVSGkp+h4HENkASMDqiMYjSqK7oRv/+4ev/2+CT/0w79NlsPGEF7zrXDRlYuM2iOIEnQXDGNqU9Mpe3zzG6/mP/zynbzjHR9CaDi8H178crjpJWdT9uAf7niA3/vlip/5HUF/0GdcD9GZwIeastehbZaZ1Mv4MrKxscGus0iTXCan6HZo/Doxh7ybYYViVB/gm99wLj//fz7Cu979AXQGq0O45FJ47b94ASZucP2Nl/G3n76H//UHf5fzL4CNEVx8BbzwRZezPjpIVubEDH7ulz7A3g/ApIErr4av+upr+djHPk9twYYaLQVSK4I1qCxyzkV7eeVrDvJLv/RZfv/PPovxcNHlcM11lm943Vdx+z98kre8+XfZfRasr8J5F8Lrv/USnFjlN9/3IHV9N3t3wef+Dq57Ppxz7l5+7f/+Q277GPR2wpt/8L+kZ62E8Rr89M/+Mbfcch6v/sadvPc/rrD/8M9hG/jyg7DvfJi0y5T9gnG9QW8HiAJWNo9AaCmLmt1nwZ/+cc0/fPnnWV+Hsg9vfdv5VGYD9GkZSDxteKbv7cdiixgNRz9b5eLjVDEaNVsFIRPSuyKIpHgOIqCEJUhQEWJU0+1sjWuOgdgiWbfUoidkIJwRAgJYmOsz2mzJZExKYRGJ3vKaV34NmoaCdRRggCa/ANPWbKwZfuf3/oBf/OO/wukcjeMHvvcWbn79O9hYs3TLPs5D0CVRZWgRuOi83exe6vHgQ/fynl99Hx/8s49QGUGG5cfe9oO87KtvYLj8IHc/dIT58y7kpq9/Ha1u2LV7N//uJ95NJiIhOqJxCK8RXtHt5NjJBmV3jtGkgtDgTMMPv+1t/Ot3/AgfvO0+oguUA0k9qektdqgqTzVuKcuSGP12b5zsWpkRZ6ePWf/NMMMM/9wxI0VnmGGGpxXHq+SOfpeGW6mQ0nZFepGqnx+PY30afaqQe5yKC0K0uGjwIQMXCDHlqQkiKJVIOiTWJTWYCAF8SGuHiHMOfE5wimjyVB0WCbEgIpCxRQaHlIFc5GRegRMkirPFmhExegIZKIUKAaLHBUeMLUFoUBqPxEWDjaAJhDDtixCnh5IIQh8VNniiqEGo5L8VI6BBCpwPNK1FFR6BgxDIpKLdJiULYswJXmE9CG+ITFUHIeJiKrAihU6uaZ6Uxq48MXpijEgyVFR4kaquRx9wLrWZKVkcsfhpMQVJIBxne7B17hN5HULAYNAi4KPFSzclutV2/fbUoxEfbWoHhiAqEDVCRJQq8UFiY1IdNdZgg0coQYgR6QWESMBjfYuhQQmZiitFiLIA7/HBgVAIMpTQaAVCBKJzyCAIPp0DIeI01DwmSNhWOB8NXj2pwIMQZxY0nC5ReGIw8vjLbxG1T7QcJ1nu8QmRJ2pnPLqhU+7vidv2+IrSY/GVOX54vD443f1vr/04/XVcoLlVXAaQQiDIqTc1TQ3f8/aSvCtoMXQ6HSYbE3qdObrlIh/56IMcWRnxrW8q2LdnFwu7HSvjVebnF3nDLQVLOxZZGf0DN78clhbmMeJh0JYLLt3Jm9+2wtyuTepmhMoyFEvEUBPimNqv8KbvXaDUHTYna6l92QY33LybXftGfPFLKwQDz7lyL5defh6ra19CZ4Fv+26FMZ42HCEvFa1b5uJrFnj3z+3j7z9zEB/h6qvPZteeLp4jjMcFDz4w5upXwtLSEq07QIgtWa4JoaVxLSrOoXQXj6bsCr7tX+UsLHYwcYirJrz01efwnOuXMS6pyntlxr7zu/z0z1/EnXfcz/IanHeB4srnXop1D+BjpL+jw4+867l8/nNfZPlQ4Kxze1xz7aW0fpmsY2mbhh/9P+Y4dHCT8RjOO7/k6msvY1jfz5XXd/mxC0qKvsWLyGhs0LpDbVqEP8wtb30xN9z8Zb5072HOPhcuvXw3hsMM9ta8+99fzR2ffZhDh4ecfY7mmusvQOgRzjm+761ncdddBxitw40v6HLd9ZfQVo9w3yPLfMMbOzznuozGbaIlGKPpqgv43d+/l0eOPMz3/9Br2bH3LzlwqOL88+a45dyzOLiyH9UZYUOk7Epe/x0F84MB3X5O2xiGzb289g19rn/hmLqGhUXNhZfsY/feDjYOcbHl2Y5TPotOs3r94z7HtmrAR4CAxEN0BOmnOe/u6HAkMp0gi+mniNP3GSC2fFkTsRpF8ksXkMYfUSVyNU6LLCGfsp9oUjm3aCHJ8xwZHVlRYK0lUzkf/PCHuPn6ixH2CAtzFQ88vMq1L34rGZrxeJOAR+UKL2FsLFHlxNby0Jfu4aIly+133snFZ18KMaD8mB9/+1voK0fhPeXcIibrkXV7yGaTtlqnEJaH7ruXe+47wsK+nQz2Slybs7m5iRaBEAPdooszgcWFXdR1S880xGBxMqCKHDMa8/YffQvf9Pp/yevf9G18+K9/mvmepG1S9kZdtyiVoXNN9JEojn8Hz0i8M8OJROis/2aYYYZ/zpiRojPMMMNXCFvqUAlT8i6lp239TAP7KI713DoWW5SDADKIEKRETFPsnG9xUaZUdCnJdYEggyAR5KAkPtjk3YjDeZOUpFEnQjAAwRGjRwkNMgeRp3aGRLAGZ1F5gNASggCp8K7B2xYpBS5MJT1JzgpERJyqNUTKGfTRYYMgEqeps1upuAGFTKrQOC3qIyuIU5JXeARJ7Rh98tWzukXGgPeOlLUYjhMtuhCw3iKjSYHa1DMtRIMJNdJJtNAQElHcNGPClAZUMieXJUqltPEQHdZHAqBQSckZAz7URCIqCtwJSo2khJGJiA0BJVL/RmGRKqLQJB2NYIsQFmSEEFIRhmimnmtHA1nnLVIkxa8LhoBFSfAxpDT8qBAx4oWlFRWZFkiRpWtOCoKX04A0pXqKELcrYW8FsZ6IiGIq8FHTol7HBgnypPzfsUHEk6lSvkUKPjPV2bfSWMMTk5+Ps80zOf6Tte0rc1xnQjr/4+//2P8FD3UDV924j/kdmiBKfBB4C0poylzy4MEHGY7h+hsvo2rWGduDyDyyMV7m4qt2oJRgbf0gl1+1ADGnmiyjVUmvr7n6+nMxdhPnDUposiyjNQbXBoR07D67g4wC51t0ltO6GucmXHTFOew9dwlBjpRwcPl+BvM51tbsO2/H9H5taUPAuQp0zcLugld+wyVkusPGxmG82CAvMx5+4FEeeATe9rYX0boVXGzpdAo2J0M6fY2xDqJEqzwp6aXj2hecS9WMGfuGGBuW9g6Y27mExZLnOYiWylR0B4vcePP5KJ2DjFTNEaKO9HoD1pb30ylznv+i8wiug3EWE5eRuWU4GZJlOedf0eGKa/eiVRfTttTNOl60dBcjF+yaw4YRUYB1kkxnSJUm5IbVw5xzSclzb7yK8WSdsiuo6wlr4zV63SVe8NILEWQYu0KnGxhXFUILVEdz1XXnMejvJjhDEGuIQjOxcP0Lz+a6FyyxMnyATmeACH0W5y7hE//jXuoI65OHuOyavTz3eWlfKhtz4Y4lJvUGtjXQg8uu2EvEU9UbhOjRHctlV+3kksvPozWBshQEDFW9hszgNEuNPa14KgryJ7Pe46+7NTO7pdacvpsFU5VonBaDtNMJsGMnUkISkxJTxoGw06J/0+0Iz5ZJxpYaVUYFMQMytootPRUHsxgFnbzAWo/1Dq0MopqQ5yUySgqdIZQg1xmTyYTJZEInL5BCUJQZIVq8GWHqiry3gOxUCK248KJz0aMv84Ibr+OXf+/PKXs9MrPGD73lu/jDP/pTrnn+S1Ax4MwmWnga3xDyHqK7wL6zL6WS86z/2kcYHthgbscAnffRmcT7EcPxJkWvy8pwlbJX4lxFkWusWSWEhl/4+f8Evss73/njPHDfISAymTj6hWFxoU/jW9q6IXpLnmXbY8kzmWT8yquP/2lh1n8zzDDDDAkzUnSGGWZ42nGsWhSOUUwct9Q0de1U4ytxbKpy8uoiJv9RH2o8BhlACEemSgQ5YqrEkDHgQ3InC8HifJVSromYADIGpJggdUsmFFoU08GeJLiSGFO19SAsRq4SQoYUC/hpCrlWGhdzotPE6NBkiXQVAR+TChaSl6APLSIK4pQUTV5sAoFEREGIUwLXtymVXwiQKRgDSRARsITYEoMneIsSYTvTz4tUwCGIBh8kMbZI4RDRIrF46fEhYqNAUKKCJAaPMYYoIkqmgNGLjBBIKe/BTM0L0nlKRKnBIwhYglB4J/AxWQiATyKaqRLU+y1fuIBQDmREoQCBFokM9S4Fiy4GCMnCICCRMUOFDJwmOrA6qVm9sARpQXhicKjYScTotHBFxOAECEQ6D6JNBUhIxycJxODA6UToykiUERn0lIxNRL7YLhx2NGUybhPfbG/vZNf8s4v0O3lbj4c8LaXliSKSE9WmT6pt4vjvnpnj/8ru//HUOBHH/FLGVddDzTqlKPB+RFV7+r0dGN/ibKAzD3kPWrtB68eYaOj1O1jrMa7FNYbB/BxN2xKCRWqNzgV1ZTGjgNKRsvBYt4JinkwpYizBR3SeY4xB5xl1XaN1BiKyur5GpkugpRpX9Od6KC2p6hahIlIKqmpCUZT0BotMJkOstOT5BuPJCkUnp7UBM5Z0ej3edIticfeEoBqCi6A0WvVoq0gnn8e0mqaBvKeomg1WhkOk1EiRIbRiOF4lxkjRnUdnEkJBFIrWWULwZEpgWkOImlxLRpMNevMFIggmzZC2Wafb7ZLnmtWNDcpehspBCcHhtf10i3lyleFpWVzqcmj1IQZlHzvxZLrH4vwc1njGo00W55dom+R7vLyxnyyPbE48WZbTn1uiqS3GHUQIhaZgY9gQoqTsKKRyIAOVWca2hsCEfrfHDV8FlI9S24z+YAeTaojAsbp5LxddDt0+oCzWVUipMLFGRombWMpuB6UKfIhp4g5FCI4sD7SuImCxRlB0u9SupW4d3XKRuq7J8mPsQZ7gOj4Zngo5cnqepSebiHnSuzzh/k3vJgC5RYxGAJWyRvDHrBlgy+N8OtcbxLQxMSKiTb8LNd2+TxO+W2Rq1ESyY0jRZNvzZNp/3LMlKLJCIaMDDLnq4jxoVdC2LS5Yso5E6QKPoKlqOnnGnrP38u3f8QZ+/T/+X/zar/8WrVH83Hvey3OefyNLZ88x/KLFN5v0whiFxOF5eG3MRO9hz/lX8j1vfC3/zy+9i5f/+n+m0x/wjp/8ffZc87XsvOAayt4B9MEHeOAvP8glr34NjY/82E/+ND/1s+9G5JtMQo3NHFVoUxaOFgzyMV+887/zyGbNX3zog3RURSdzCAJBBnpzBatrh8nznEJpbPDoXGGM3e6X05nYO35cOsNWn836b4YZZphhRorOMMMMXyEcP5g6CSH6uCqVyLa311S9kbYlQSSC0MekiASXCiBIidgiTRGpers3Kf2e9LsPbfKoxGK8Tb5tNAiZvMFEDBAVMkYICh8yoiwwQKAlSIuKGT54XAxoPFp5gg/IEJFRIIUkCpm8NmNACE+ILc5BEAIZIU7VpSL6bfVhjAIXQAgL0RLDtCpwhBA9Wx5lzjcooac2AFtB2zSAE4YQBTZKtPcgpipJBODxosZ5iZKk7wMIlfpKKIeQkVT+SeK8x/g2xYlxq5hGIARHiAKPQwVwPhVVkiK1U0w9OGMUhAAuOoSIiJjS+YkRIbZeO54YU6zpY5vOgZzGnjEjBo2z00IEvpr2QYsQKeU/xaYeKRRJeZPUrak4BvhjCtsIAWra5zFKvEvXXhQRIeO0OJScKpi3yNHAqUiwrRTGU133J373T430e6LjP9mExpm27am083T38UwrTU+2fqSlP1fy/T/8XEK5TuWG5Lqg7Cs2JodQKqPMcm76qnOpx5OkPM8UAo3FMTEV3WKOKAXjuqIsc3IyRpuT6T0rKMsOEYMNm3hvyXIQSJwVqCwRoWVZUjcTyjJPxWGixBiDDw1CCPqDDGsrqtrS7fZxztCYlsXFJcbjMa33SFUSggfpcb5CKYVSGUoqisUui0t9VoZfpD9IE0911aJ1TnABa5KXs5YRgqPMNN616EJhbEAESdEtUEphTKCpDL1ehwi0rqXT6WFDjQ2BoigYTUaUXU3dVhA8ZVbSmyswbYupWnqDRWTmqOpNXGjYsWcno/UaQrL3WF8fkueapqoZdHcxrlrG4xFaa+bm5jCuxYeW1kqECgiZSMimbSnyHKklPk7QKsN7QVYU+BCYNJsolQrGRN9QdDVK99jc3OBN33kx40nDytoh8rIgRk/e0UyaFb7hX1xBW49YGx+mKBRrm5vM9edpTA0yFWVpmoo866cpJxmTpUh0UxW+RGio6iF5Lun1S0xrKTolwae327MVp+NvfCqckugRISlBkSkzIGqOqufFdP3H22ecJmlkabnt1Ho1LTzo03xmTERrFHB80bang1SSGB8QjcdrQ/D19N2bIaXAhxZZKDZGYxZ6JUWnT7cDo9FhoriAd77zXdzyln/DOYs7ITquvfEF/M6ffpTGVDhhufOLd3L+eefSREDDq177zbzxTd/FZHPIu97xI3zvLW/k3LMupI5w8bVfy/v/9E+obMNgYRf/7Xfexze++ltYqQ0GzXv+868SI2SdHugM5xvyTKRJi80xbTOhWxS855f/Ezt37Ga0dg94ld71NExaT9nLwaqU5RIDbTtBTEnorfNy4nvrsedthsfDrP9mmGGGf+4Qcfakm2GGGZ4AWwOmY3/edtttvOQlL5l+FwmMcKzyvo/8e7608jFsuUZUSdUpIym9LExVhBKiCKkQkAgp3RuJDCl9HWEIMvlIIRTBFxAFSiaSTEZJluWIqMEH1DR48VtPM5X8Lt00tT46R4gNIjdIoQlxgBQFIYBUARErRPSooJEUxJBhSYWPhPbITCZ1qNAQI6ap0ZkAZYg+oF2OjkVS74iIFZGg0kEXWU60FiUUiozWTn1SCUjhCQGE6E0z6iqE8BAzvIkoJZKCVDqk1KiYJ09MGQjRY5xDqEQ+RiFROkeEDOUVmdA4awjaYlSFlx5BTilKSqsIQWKlJEiDlGOkDEhREoPGBDklExOpqJVKfyPJsgwfA1LkRC8TUZtNCLEBNFLkeKdRoouSXRAOKTcBTwxTFS9JQROYFlNKLp0oofFOEp1I5K8KCOXxwhKjIwqIPpGuauq5IFBHtytB6dS3nkgMCu89SqRrlBiQQqFkJ5GtKqlFRdQpJTj6KSmaCPnkYyumiubwmCD5TD1Fj653ZiTa4y5/gsrrdLf7RJ6ap9sOdQbHf7K2ne7eH//4nxwBe6bH//jbPXX/bz0vTxZsqqDRrkOn1+XI5CBZCViXUtyxdDodTB1QQVPEDB9gw9T0l7qMJ6vsXFqgHltCCCjlkVLibKTXHTAejul2u1STEVJFpHIUeQ9vU7otoaboFhibLD2UDggZMcaQZyVNYxkMBkwmm3S6Bc4Z8jynbUIiIqJMlZKziJAauUUOSYs3hizLp5MbmiwXOD+i081p2goXJMHlZFmGziJVVVHkfUSItG1LXii0ikk1bj1KKerWgsgpszmsd0Rqyo5GKcVoNKHT6dAYB0KjVJaeUX6CFKNkg9LmSZnaRGQmicIiMo8NiRQ2dSBaTZnNoaXAhSEej7clRVli2cR5SzfvYUyaRMuyDKEKmqZBKodSCmsEEY/SJv1dQ571cM6itKAoFE3T0DaRTlkCDmMcuewgs5wyF2yMNuiUc7TWUOYFk2ZIWYDMBKYNqKxLOzGp0Axp0snZlrLopmcnjhjGlGUXb3oQFSZMyAtBYyucc/R788mPUqpTKkWfDjxdqbYn2448zfDlpG0QjiCTp6oMnaTi3HrOY0G4acaAgJhPJ1xh22sUpsrP9J2IIWWHSE+Qdjq+0RBzVMiQ7dmclb+CF1/wHeSchWCOM0mhX19fT7ucqkWl1MioidLj9ASBR9tApgasbQr6CwsMJ8ssDDKEa2grS97diW1bepkhxkjlyjRmUE26HvI+3rd08hp8wPgCa9OkRNM0FCqn1ympNlbS88AGEAVKdolKUstNslwgWodEESkIHrpdzfrwCFa3dHvzZHYHuIDSDhkmKNugyw5Dm9HayM5BSvm3upPGLXFEpjTaD5JEV45x3iBleRwxeirMQt2T43Tvz2e6/5aWlh5D3J74+6233sqLX/ziWXr/DDPMcNo4lteYKUVnmGGGpxXbqk7EVCKxRTBtFVtKysUtiG0vLo4P0KKYSjWOHeAcTWsLIRVGiGGabh4iLkzToUVKAfdREKOE6KYPPEWIkehrgoCIJgSfAhrviAGUVEQhiSEQpcQ6n0hXATFalAApUzticFNdSQrI/TRgEWKqNQyBEG1aTgBySyGrpmqVFPyDS4qSEBBCoqb9JqXEh/TAlhGcNyA9UkicMxwbVMVoiUEmlVAoCCIQIhATCeljBDw+tngyYhApFT66tC5+WjopJ04tCLYUNXBsQDg9LgwyZpy8im7yCI2YdH6iT/0VIzEI5FbqtUwerElRKlL2YVDEKIgIQnAoDQSLC0ldFgF8QGhNiCadF5I1QZxeM0LE1JfIaSV6EsniLVF6QBNi8iiVSqGmqY4hbCmU41Qdu5VXHrav7RNToZ+sx92x6x3jaHfSnyKmohInfv9kcXT/Z5bCGePxhGIMIinTpmTCqX6mElbquO+f6Lif6PhlFNtaLzipcHUbQaSJmSBATJ8TR3txep0ci2k7w7FpsNPjPv7n6fbd8amHAY9XFWPTkJcqFTPTKt23wVC1PqXDGoOSApFlFKqkbQ29Xp+1tQ3KrIsQConGO4uzIZGMRUHdjChKiRARawWm9ViTCjkhPE3TkOX9KfFjgJjIxGAZDHrU9ZjBXI+1tSPMz83RNA1EjdY5RI3MNC62SKEQ5DS1QSlJ2ZnDtjVSSqSK1PWETk8xGo3QRQkRup0+dV0ToqUoMqT0NMZRliWCSGsmaCXJMo21lk43+T0345ZOp4MNFmMMQkTyXFO3ljwvMM4SAWshhkiUghgDRd6lqR3dXlJ6xijwPpLlBXVdo0ROr9elmXiikEidQRRkWZbIFxXJsuTl2en08N7iosPVSZ3aGgsIcpXhokRraM0ElXcIwiJVum/G46SiXVqcYzweI1VI5yN0cN6wWW3S65c42yIlWFfR7WXU1Qa5zMiykrptKbsDjDFIIkoL8qxL27aEEOh0C6LPaWpPdJGiyNBCY0xNkSfFbdM05HlJmL6/tj2/RbJzkdMCRlt36LT0HuHEZ91WoaPt9/bWTZTeX1FAyj+QR5fdXv7YG+5Ud256gMd4rPfxmSuzT/2c3qo8v+bAO2MAACAASURBVPX31DIGHvucjGKaQy+nhJxkmyQlPSvSe/PYd2JAREvETZc9c4LpZO8eFxzeO6QURCQ+SnbMLxHQiaBVAUIaW2yNxJRU4D1SgIvJlxNhyTKBM+mcTed+ky23LAj4pKSOR91QATw6eRVHgcViCJCLlMUiJYQMfPJlVRq8AiwQMjI0jhYtQsqgAaKW+CARQaUrTlj+f/beO9y2qr73/owyy2q7ncbhgFQFBMXGa4loTFSMgrEm3qjXGGNLTCy8N4niJVIUsUWj1xp7C1GxKzawIAgIUj2UA4fT297n7L1XmW2U948519prl1MAzc2Td/+eZz5jzTHGGmWuMeea4zu+4/tDOqamd+AKMM7ijKVZ16UePEPvJtXvVvanGo++/25UasSLYbmXoX8T4WU5VqvvLVzrE/McepVb+ofjffWzyH618xYaZFVXRQzAVXUNlw8CN/h/ckLOS1v4uf/9+7kme5/t/zYg+l+lDcu2bMv239uWQdFlW7Zl+51bn83gK0BqLkEMnbvqTZgKLByCGaoJRd8xfemhXlYAIgPgQOLm3tCVHJRjqnxKePAFQjiEFIiiVLXUQuG8KbUxfbl1XqDw0mN8Xk5eRAm6hMLhjSsZJB4cDulluX1ORJQvySXIhuo3mMoBlMAWDonEeoe1edXesnzrfYUfp+XEpXJcZKut5MaWTCCcKOuVCocjt6YCAx3eleWLEgkuAV6ZUnhKpi4ebyHoO5ECCgyo0nlQOf0IS2+ugxwWMQCaPFhTNtuDyZMKrxbgc5R0YD2SsP8jV9e9BERLgLQPgjuErLYrVr+/96BE5S3elF5/pZJ4LF44XFH9lkRgSmAMVbGWKwdcQnikLusuZd4q4KkPmvoyTUgNQmB96S1YCPDOYqqR19ea64/hfn8Wju1+3vKa7P9l/YATce8Hk7Z+Wf3p91LhAJ+tvi6lZyG0cKCJw5IsxgXemw8F4O1XIYQuNfl8n00lFoWiP7kbTPLm0mWJTlaLCqKUs/DsNywHSLVO4kFKgXAaKVw12a0G09CEVAwmzNX17d9uvtpiLEswo3SCIivN2zkHXCXwqnEoXB/grZhiQnqEm78YsPjyi2o8MrgWA8kM4fCiwGDQOqbILcJrlFDEQYM8z0Gq8pEWGgwFwjqEFfhcE+kG3oOUiiw1aB0RRSXT2di0XExQhsIYrAepBCoodZJlCAZBKEoZDS8CwlDRSdoV09pjXUGWeOpxA+lChBNoHWMKSxAIsjxDaIcKBGnXUKu16Pb2QV4QRxF5kZaDVSlwEYEKcDloofGmXPCRIsJYh+lZ6vVWCeCIEvwSUlFYkIGm8G2UCJFBHetdCcpKgRU5QpTlKBmBTyr2vSGQIUVRJwgCnAtwPsWSUvis7KOrninWIYOAPC/wQuOlILc5YahRUjDT7lJrlECNl4Ks8CitKPKUKIpIs1kCGZVAjhNoHVAkBbW4RS/rEQQCHUak3ZR6rUWRpyTdNrVIg9KkWY4vFDoo9ZWzpF0ClpVEiDMS6TXCa7xzKOGwpkegNLZaoHNGIGVIoEqmrkQT6QjjwdPDuFl0LLHWAqpyAlUCaaVsQY9as85MJyGUNVq1JtP72uh6hLU5gfKYPIcgLJ8R1pb/Ra5a5pSy1I6WFqEkeWKI6xGp6VX5aygZYa1FqhKgsrbACYvWGmtKANpbR5KkTIyO0e12kVKgtMC4kunvMVjjQWiCIMK5+wIwLgRGJdJFg8/9xVv6JfbfQXz/xp577g8WIikX+wRzzx3hQTqFR1T65lBKulgkfRC68kZ/H9fT5st7OIJQU6SGmmiR5ykm79KZ3Uu3k1JrNElNhnEWKcE4SRg0SrmFLCGKgnJ3jCgXTYvCIlWIEzlOdvHWEMkWaeZRtUpv3RQoL1DGgZIUQpTPWO+R3uG8QQaSQlisA+E1UupSQseVzxQpJYHSZEUOUuKMoSkClPa0iy5hVMOlJQu8kAlCgsg0WI/TFhUrijwHqxGBQqty4UQFIYVxCK0wwpYMeFS5QNTtIbynVVNkSQ+PQgUhWZFTjxu4XJFmOboRUNgcLQRKKYSHpJsyWh8l6SRICVEzpus7WO8IfIjSIanNCJRGGIdWAiMM1hu0LNvkdQjOo5xDKkFevXEIGSIRSG+Q1hEg6aQJqjlCai3KQag0hcmIwwhlPVmR4wNVEgHwv1dgdOHusP8btnC3xXDblm3Zlm3Zfpd2/10fLtuyLduyAQ+EszZY+XZiPpPEy/lHVc98Jy0OS4ETpgRJhcFJg+0v1wtXxVfTHS+wXpVMSNd/yXNIP9d+T3+Vv2R0SAzSO5R3qJLYOGDReCdL7U8X4OkzDSqv89UEaiAbML+GoaOK9X14a6ntdHNaZHNOWvrsAznII1yf4VOW5YWt2uLKSbUTCKdKNoIX5Qbzaru4d6pi1JYOIKSXpbqoH2qNmLuusgJwPX0WaB+6G2JtCDN3DLVz/njpMzmGIUBXgU9mKF+lFTsv33wWsR/8jouQ+KHPYj9gZ/l7eH/oY7nPevVD4OZ9DQUloOe9rYA9d8hhv36GentfwqWmFPdl4jPf6cdC9uTBw6rppRdnPze5O9QQ5+k7Ahswb8QcoDkYR1DdB312TsmGKp8LCo8aPGcG/Vm0pbi617ysFnYcOPeAJ4oilKRZhjWeQMXlM8WXCymBCjEmL0EGZyiKnFBLQikqfVyHNSnOZARBBEiSJEM4j9YK7y1ZluC9pV6vk9sCJ6BwJWNbSI8pUrwvt4P3ej3iOEbJgNnZNiOtMbSUKCHIUkOoYtI0RUhPmnVKFio5nU6beq1GmqaMj45Qrylm2pNIZRHOE8iApFcgRYgUJYBhXYYtMqSUKBlQr4+Q54Y8zymKgiCoYQyApsgBF4HXRFHpob6vWSylJs8MSmras51ycUFKXGHIspINmSaGrHAEcY1umhDXQqwtHbR0Oj3q9SbeWKzLGRtrkeRt4jgkyxOSvE29EZbgZ5oSR/UK3C7HXJanBFIhUQgvS4IcAik0WZrTaLTIsoyisOgwxhiL94IgUPR6XbrdHllW0BppVIClJIpq1YYChxQRWkTUa0288Vhrqcc1AKwr0AJ6vQ7OW4IgIEl6hDoEVyNLAiI1SiBbrJ44BmFi0m6KVqrSfFVIKdFao7Wm220ThAqvYN/eGRqNFg5Jbg3eW3QgcUUJankPzhqENAhZ1m2MwRQOZyGK4gEr1jlHGIakaYIQClsB4jqQhGE4aEuapnjvmZiYYO/ULIGu4ZwodxbIsr9CCFqtFtZ6jHmg2/4l3lXg5OAdY+h/edH7RxU9dM874XHCL2AGlmVLr/F++D95+Bl4aFOvpZzcDFuaJ4Q6wBmP9opGrUHa6zA20iTtdYl1ULI7lSoXcYSgl2bEtSZClotaWd6t3h1KvU7vSq3PKIrxAoJAYQtTOXWs2q0kxpZa3FmRYkUBqpS/cYXDZIYwCNCiZODbvCjHqwzAlC9STjiwEEd1MmdITUEU1ymKufc5aQt8VhDIiChuINBYaxEqIIhKdrr1jjCu0e50UGGAEII8SYlUhPeebrdDGCmCUJEVBiEDGo0WRZFRq4V0kw7eCbQOK4knXzqQNB7nDOPjo+QmJ6pH1JsjFIUl6ZT3mS0MpijIrSO1BTKQJFkPax1hGA/GqKBcrC4X5crFFedLuRClFL1eSmEcQaBp1urVMzAgCBTGGAoryAtPYc3cM676//nvfOxXy3w/98OyLduyLdsDsWWm6LIt27L93q1k9c1tZVpqUjCfBXHgsqpP5Tb36nPJXGQwQRnenuTEEKiBAHQJSPkClliFXmhLp/cnOWKOxbdoe+HBylic91DzDfKKPlAjKzxQICjPS6bucLqYK2O430sw+Q7I+BMLfr8q7yBf//ftlzFIW5A+HFaMw0PNR6VLOn+bdkkrHHb4tPR2brGoC4OuDP0OBxuTJbA319cBi2h4y6XvA5dD8VUoh4Df/s96XxgQEolzlROzpbaXD4eeefnKFLO40EMdh5RcSn+A/P6g498PDclDu/+HSsRhqiFWacYOAaHlvW4rFFUO6cHObZn3vgQTLaV+rscisGXDZblQ4wacaYYYqcN9vG/PreF8eW5pNsbJeh4RlOCQMQlxqChMgtQa58FkljCIkUKTFF1kkRHFmiDw4C3elg7EmrUWzuZkaY841gS6Tp7npEmHRm0EZ0KKosBkGbVYk2dtdKARIsYV5SRdCEkUtuh2cqKgbHMQBGRZRr0eIrQHUdBL20jlGB2ZoOimeGdIerNIndGoOyQFwkfgFHGkKfLeYLs8QKMZ0k07OK9QeJrNJt12gseTZxDHTYosJwxaZJkACanpUW+EGFPp/lpDsx6TdBNGmg2M7VGS4CVaK3rpJI1mkyJzuAIa0ShZt4uUIKUjihR50SVqBLTbXSb3biEINZ1Oh3ojJs8zBJ5ur0OtVsNkObnxSOVpNlvYPENKTXs6odUaRThDkvaI6wGIgG6nR702inOaPC0IdQloCFFqksb1UXpJzmx7CiU1QThCknTRyqJEnSKNSxZ83ENHkm4nI9CgZIj3DucyGvWINEkJNYyPjZF0PTW9Em0b7Nq8j/V33sX2nYbHPG6M409cS+E7pda090jlINCkiUGFIWEYkvccOozpdLsUGMYnmuTJNHhLEIblOIjqFEWKClLyPCdPY2pxCRh5I/BaE4UCaQyBlxQmJQjBFjlBqMmyTrm7GoEUijDQeFUuDnW7XVrNCYwpb0GloPA9jMnRQYt9013iqFUuYHkDwi661+7LPXio9+9S5fQfKt77anlmQbkHKvIQqhtuU//zcFwQBNjCAQVRoCiSLs472r0uQkl63ZzmSIt2b5o4junlPRqNOtI5ut0uUVOjohgpImRR4J1Ha1myt43HeIl10IwaZL0E6Qqc8KhavVzt9RIpBFpLrCtIU0OzNUqoHL0kIRY1lPTUIihcRhQE9ApPllq0jIm9IOul+LrACEU6m9NsNtHNiPbkbiaEwlk460XP5idX/AKIOOWhJ/GjK76JxzA+sYZekpFlOboWYV2CcJ6mruFTA6QEAUhrcM5jfIT30JnaR2ukRi/tIaRGxRFZJ6FmPXUR4lTJGDUY2r19OMDKkG6SoqRkRXMVrnDEcQRa4QqD8ZbCZ4SNCG80eeJRQV+iIi2Z+iKsFrQ1MoC6tLg8odmaQHjPTG8vv/nNDbz/Ix/n05/+NHne43GPfyKf+cLXefgjH0XamSQKZbkjyDqkUveZbXywcXZf0n7ftgx8LtuyLdt/pi2Dosu2bMv2u7UlmBWiz8KqJgrlJGIho28u/0Jb8sXMy/nf9lRb1sqtZcIvBEb7YKnEuwLBkKhyf1IjxKBVw2E/vQ8qlfFl/V4M1eX9QOvJi3KS1D931Van+fFyXv4y3/zzheUMh/1GVRupBuFwe4fjF6ZLD16IqjxR4UelrlxfX84PttgukQ7z+oEXVT5RaUDKQbrDLRFPVc9c6BADDclhLcmF+fwABJbzfw9k1T+xKH44dF5U19VV7Z8flu0tz3Fz+Uod1Crffq97fzzNpZeg5Fx8OSaBSo7BiTK02Hnn/dBLP++8bwM4e2gMD8cvDPv5yoWE8r5YCkS1C873p2nqK11YJyq2pxSLxulwen88M1SG9AInPNILLH7eeT8sL/1QPPPvb19tcS13Fe5/0aW/gOKpFku8RIr+dnk3uFauAvTLq2VL7U0/n1nulij/0Bd1BMZAHIRE2mEKg44jpFPYoiAK62QuRWmJtCUbLHeWVmucIpvF5Ck68CS9lFBHCDQOhy0sgda4AkChfEwQBHRnMwSCRqNBmuUUWUotDMnzgsLmRLU6eZ7ivCAIA2whcLZ0tCa1Jggg1Iq9M5OoQFOLangKXF5Q5IJ6FFUDW5TsWyfRIqRXFERAHMdIFdHttjHGEES61CANY5JOTrc7QxQrgiCgPWPotTPCqLxeUVArGWFRjjGlfmcfme50OjRrY6RpjyjUODx5ZoiiqGTIFhlaa/AKmwuKHOr1oHTgZg1KKpKeIY4aYEuHSVEQkqUZYRRQFKVuqrO+9C5fMSNn986UW95xjI6NUKSlpuf4SIuZ7j688GhdMiitLfVatRL0egm2KKjVYmZnO+ggxPuSPZlnnjgapchnEFIRBnWE9BSmi/Ew0lrBzEyXWqzwvtyKqxA0ahHddptECFaNH8OvfnonX7mkx969sHpNeS+f8vACnMIUhnpUx3iHEJ60m9KoT+C9JZntoVRIGMQoKdBkdGbbKGlRSqBkgBYWQUBR9EB6oqhGXgSkaU5NxxSu1O92tnoWedARmMLRqIWkvYw4jshtgUKjZECapERxQBwqZqbbZCIhDOp4H5L0eoSxpNFoYY0giiLCMKDX66H1/WOLDu7Vg9y/B7unF5azFLutfO+ZW2DzLH423Z+2l/XK0hljYSjyjEA7tu3Yzel/9KdMTk2jvMVRSsg4gKDJ7es3MB4rxpsRHZtirMAUPQIVEkQaZy2xisitxSpJrVkjn55lrN5kNpPoMCTPe9UCUliyFqUizQsarTppnmAQNOstbLuDVpJCedq9HB8nCFk6a1QOlLDUAsl0nlIfXYkpoJ3l+HyS0brmNz+/hrPOfA5f/fEPuOQb3yJLFFopwrCDxzA5tY96s4XJC8bGR+hMTyG8pFEL6LRnGBsJKUxSgrwugrCJlIpmIMnzNrW4TmoM7aJHVAtJOm2iUJPZglotwFuJ14p2YZBRiDOGSGkwFpcXGCXozObEY+MUSUocOkKpmM1NKaORpdQbMTOdjFrcQFlHkvWIxkfoJh1i5bAW9vYSRkZGiBpNTnn4yRz9oKNYs3IVIXD2/3ojx590KlPtjPFmA0VG0kmoxSW73B/47+agdjBA9L8CMDlvzC+xOLBsy7Zsy/a7sGVQdNmWbdl+57ZQU7Rkii6db9gONvlYmE8uAD8Gwvf9bdwKEA6HLflgsnSmIGSlUWrL7eJUYI2rQM0+CNmPnxcOgZsCj/cVU69CJ331seKtVaQzsWS88BUIW5HP5BArbTh0Vfr8fK66thUoNyCmzLVDVOhbH4Kei58ru2TWyrmwhCXxeKSQB0wXfSB6UKioJn1l6Kp0uZ94sWS/fnf9P1hY8v7mmLX9bbEHDAf9nw/+VQjovPHiFoDaw/EDRBtB37FUWX7p2mRR6PvMV4mbN7FeyNqd+3jwiYPDU+peIsWgvUuG1TWey9fX3+uPsap6z0F/V7dgnlX23w+ur1sqHPSfQf/LXfEL5Bhsn0lcnc9zkgRzjGqLED2cdNXYmWuj83oI5AeGNHHpg7+UOqgLYZmlJnBLmySQDTrTCWOtEMgprEWrEJkFRJGmZxO8z2jqJqiAbu7otbso6RhttcjSgomRJraoYQoItMFLUeptWod3ClOA1k1asSWKNNMzu4nrGmsdzmricIQsdWgRomshSdolSztIqQlEgzDUpEkXqaHb7VKvj9DXIBY2I80MrWaj3LZaaKzzBLoGXuGdYqRRI+nNIkSpyxnKBhMrImY6MwgkSa9DHOlyW7zzdNsZtXislPuQKVm+jzgq6PW6jIw06fUKGvWRcru5EIw0R+nNZgRal7qdzRFajRisJwpH2De5hdaIIwqbmDxk1cTh5PlukiwhiiN6qaWmx6lFNbJsmjTtEAQa0AQyQAUaU5Rb9bOkDVJjvKRRG8XajFArbJ7hnUFJSZIk1KM6uc2RStLpdYnjJlp5iixndHQMLQzdbpu4FpClCaPNcZzVTO/rIusSJRSB1ggsSIHNQ2xRkBXQbIwDBm8NygcUWU4UBcRhjZGRCbZt3M0nP9Hjmc+Ap//Jaeg4pd4IaCf7sCalHo2Q51n5vBKKWjCC8BFF3iOSDaRUFIWnFjeQKmJ6JqHWaFSMY0sY1sjzgtWr1jE7PYPPKZmCWZf6iGLfvlm8jNE6QBmJlIo076C1ptdpE4e1ErR3EAYxSZLRrI2QFz1mutOMj4/S7SYYY6jHq5BSo1SO1J7ZmT2MjIwxObWdsbEx7CFuob9fLNAl4g5Nc9nPPX4OoeyDldUHppb6rskMcRwihQWbg0zIiwRPi9/ceDPrDosI9CxazrBx8x6e9sw3YfMGrbGCItkLMmR84jBmpnvkFRM4bxeECAKhSJCkaUqTjG6nIG2uoecFTWapK8iLDBE3mEqg0Zgg705Rj0NSF9Od7bAmKsidZ8aPoMdHCUjJZqbLhSvrsC7FSUVD15mdSjDhKGEtRGdtXGeW93/gA3z7u9/moQ8/gcS0Ec3DcALytieQJbvc4InigF6nS0OPYExBO29TazqKvdtpjI6yL7OIWoOeVOSpY3UADR1ifCnnEDZD0iyn2RpFCYczU+B6SKvopYJ45Wq6qSEWpZMq5xK0EuQiojE6TtcbWiMN9PQectMjbK7G4GlqR3t2BtE6kkyAzqcYqSl6WY9GqFBFD6Fi4sYYTgo6nYSJiQnOO++fufgd5xEXbYhG2W40TmiCGNp7JlnRGqfb7iDDaPGguY92oMWAheeH/t/2u7Fl4HPZlm3Z/jNtWVN02ZZt2R6g7V9za+HsYKFm0EI7UNrB8vUBEulL3UWBQ7pS4F9UQI30/S2w/S9V+owVY68fOjze20Xhwny+KqPkqNkSVMXOi0e4Qbzzfi6ePrDkBmFf59Nh58Uvnc/P1SPcICy9yNt54XD6ohCWDIUQg3oG9S3K1++Hr/JVOlcDDccy7Mf3mXjzNR5/v/3fb78X9L/fz+H+HVr/q3qrdpfj5OC/ax9kLQHXMnQVQOr6AKmQi8J+ejkm+9Du0of3dnAsTh8Gnksmt/NicL6/sJ9vrp1U7dt/WPbLz8vvBzIJc4CzqxYZhrVCF4b9dEd5b0svUZWe7txBFYrKKVrp2Ek6gXKiZCk5EBTlNm/KcdOX9pirzw9dpeqaHeQZNmwHzWcdo60xtt4zhSyaeKuxRUhDHMNdN7UJ1RhKNJneKdm6oUM9HkWKEO2abLprisldXWwWseH27eza2mPnZsPOzZYN6/cwtStBuibStZjaabj519u46mfrkW4ELerYPGR2d8i2u3Ma4WHcfvN2fn31VkzSIg7H0b7B7D7NxjunqcWtkoEVrWTP9i7tfQ5MC+VWsnLkWHZv7XLTdZu469ZJQrEG22vQ2afYem+Pu9fPsHdXxK7Nng3rd2GKgOnpNhLIc0MtrGELMJlm51aLzyYwSYDJFTZrUqQtdm9PiNUYeWIJRMzGOye57Tc7ufnXU9xx83aEbdEKV1ELVrNne8K2jV223DPDXb/dyerxo6kHq9l4xyTrb7uXa35xC73pOhFH0JmBZrSCLfdO8/Of3MFvrttFTa1Fuoh6MMauLZ7dWyGQDWwiiOURdCZDkrZDmBjSFWy5pwumdMqiRUh7OmPH5h6BHyftQRzEaAEmy/EuZHJnj9/esg1cjSLNCGTAxg17mdqZ06y3cEbQrB3Bzm0ZN994N7/65QY04zTCIxC2AUUNl46wY1PKXet3c+9dMxTdcQJ3GKZX5/pfTXLMkfCC576cnTummNozTWe2TahCMIqNG3bQ2acI/SqUGSed1dxz5w5c3mA0PIp0psZdt+/gmqt/y5YNMzSCtaQ9gfANAtayZwvs2mK47pf3svlO6O4dwRaaOG5w2/WbCfw4gpAiV0T2CPZs9ghbw1mNLFq09yg6kwEuadKezvAmJG832L3ZUgtWsm8yoxasphas5t4Nu1h/y2Zu+vUWdm/NWDm2DlN4Vk6sosgM+0Uf93MfLhV/X2y4HCfK5/9STL3yWdcvf2iBprL7ym/tO5qRUg4OpRRSaLx1aCmwLgefEgQKZJMgHkercuwpMrzNyY3E5FB0O4TS85KXv5J6FLNu9QjPesZT2LJrD0bV2Lp1J3/2vBfgfam6HEvHpV/7Gn/w5Kczkxlq9Zj1t93M8Q99KGNjqzju8HX8x5e+yKa7N/CCZ59Jb3YvrWaNj3/qs4ysWscFF72LLLfMtktGJCZFa4tB8NL/+VesWLGSBx9zNGc85an0pts0Qs2OXbvZm0vefOF7Oeywozli5VrWrR5j59at9PKcxzz2dMbHxnjS6U+g0+7hnawWLyRKFTif8Z1vfZ+J0SM55sijWbVilNP/8Fl0EsM9d23g2GOOYmR0FYevWcvKVo33Xvx2LILpbpcrfvkzxlY9iMPWrGPdusN5zGOeSNIzBM6gfcZnv/glxg5bw8rVYxx15DquuurXdDqG7Vu285K/eCkz3S7GO4yZZWr3Fp733Bexa0eHrVt28rznPYdut4sxGVo7Pv3Jj/GUPzqDqRnL1i07OeOMM+ilXdK0g7KGj33owzz5j55FAeyZ2kdjZLQEgBuNwbj4/8Ox8B78r8BgXbZlW7b/XrYMii7bsi3b79XurzD6oYAPTjgsFkuBFwZEjpM5kvIQvgBvkVagXIB0Eco0ULaBslHpKKcCqgZOWg4Q9h0TDeJFpTG4ICwBlqXTva8AmAqw29/Rz7P/vBaPYc5J0+KjZNe5A+ZZeAhBJZW2//LKc1sd+wfjDgjUUVA6Yrq//Td4iv3WM1zf/tJK5wfzD5wFZw+eNuj/wa7T/n+TMkaWbM0FoavYo/tLp6+beghjab/5gHKruRyEpfMosSh+qVA4WaIDViCq84OF/fzYfl+WPsr+7z99rh3zFz6Er+ryYujzHFha5vXgfek8zVXtc6WHb4acsJXO2qCkFqvqWLwIdCjPtoX5pHc0GoKsk/Khdxuu/PFWGvEqGuEafvqdrbz3f08zuR1EsZIbf5HwpY91SduORm0EaVbz+U94fnmFIetqvvrvPd7xtu2c/5qtXPjmXbz3gpzrfjlNM1rJnbdt4UPv28ANv+rxy8vhfe/cyKYN+1g58mDuvCnlh1+f5P+890Yu+4bh0s/B/z57M3mnSSRXc9M1k3zu32ZIOgU4cNkon/tExmXf2I0qJojcWq74/m/54LunuO16+O7X4D1vvxPtVnLrb3Zw0bmTRfL4PwAAIABJREFUXPy2PZz3N1u44K07+diHCvbuyghkHbykGTWwuWKscQQ3/mqGt78i4zMf3kpNr0X5MWR2LO85bw/nvqzLjnuajDeP5a71e/jcJzJ+8SP41eXw3rdbNt7RozfdJPRH8MkP7+HCN0zyrvNnuPiCgi13p3z9S5v5xAfh1hvhe9+Ci9+2ke6eI1i74pH88Hv38pEPzXLP7fDdr8D5b9lA1tVIN8YV353kU/9nilCOMFJfzfYNE7zlb3dzxWW7Ga2tpTO5kgv/qcPWjfuoRw0a0QS3Xd/h7ed2cckRNPRhKGr0OhmSkEZ4OFddsYcvfBICDqMWNQlVky98ss03v7KFelyjWWvx9S9fz7++a5KrfwZX/wLOP+cOZidr1MMVZJ2Y971jPR+8qMPl34MPv8/z6Q/dieuciMyPYsNtsGasxgfe/Tne/857+H9ft4XPfPQu8s4Yrdoabr3B8JY37SDZu5aWPo7vf/NevvS5Hq34Qfz8+5s4+5Ub+eF3C378fbjwnJ3ceu0UkVqJy8egcwzn/+M2zn3jJB/7QML5r97OFd/dTKxH6c4WvPd8uO3alEa8jrH6cXzpY7fw1tfvYd8uQU2vZtudmtc/fxtvP2cjTf1gRmtrWNE8ko+897ec87K93HLdblY0TsTMHsVXPns77zx/misvL/j3z8BF/7yHnVtyIjVG0i6dUM1phB/a0Vfw6Z87weAfxgkO+bDMv5eXegYMg6d9G/58KLbkVvwqdM4RRxHdbpc8T2nEEcL70klPHJGkBd5LsiTHGUsYKIztUauFtMbGefM/nUuqmmyZ7dLefjvPeNzDed0bz6HQjVJZuUjJ01lMkXLVVVfxhr9/A95qpNNs37Wdl7zyFfzTO97Pjm7Kpk13cM+NV9NEQZoRiza3/fbXXPzRL3LlzffwjgvPJ3QZ9aBOkXrCoNwBce47PkihRti1azs7Nt/Ksx7/YM7+q+ciXEIqQi6/ZTv/cPHHufPeeyja2/n0Rf/MS896Gi6M+PmNN/Gb31zP6rExkjzHK42MNZ4MZTqYXsrF7/0sN990N7snN3DTTT9lbKRJLQ7RMuDhp5zKxq1bmep1ueaXv+DLn/oE+6Z24YOA+sqjePIzn8zWXb9l/W3XcNj4aqIcJmSPr37uo3zsc1/m1k272Lt3B1f85Dv87WvOZrYjMLpGD0gLSRhG6LCgyKcIrGEkqCN8gLESIyVGwZVX/pRz3vI2MmNxViHRSBQyFIgArr7qKs59y//GCsFMB2q1Jja3BFFIkiSL3pF/V8fwmN7fO/jvq+7hwzk3OIbH/zKDdNmWbdl+H7a8fX7Zlm3Zfj/mZQUMDSsQLshyH15y+lvJBudDLA0BGCxSlGxQV8V678FJhJB4VykZDmkegq2IYEPb+/2hhIPZFQdq+oF7NVzGIbzk+cV6ZXPA1tJlzLu+VfsPLqo//PK7H7BnEO0OXN6BroAHvD1om4bzL+5/1ZClrs287y6dfsBa/dKSD/00+qxjeT/7jxzcFqIPvLEgnNfu+WH/KwONy/2Mgf23aX/b8IcdRHkWOc9aFFbmxHw9z4OFAK7SYN1fuw/wuwqqn78CKipy6VBqVZdgoBE7r7cevA9QHvDBXJXClsxm4fBeIvtsVubcU6klHFQtfD4d1IQj6bYJxJpSc5O1BH4lG+/expc/uRkcmFQz2lgHWUJvssth46cwObOF8fA4QnsTLoN6bZTXv/5UQrWGs1/7Q/70OQ/hqc86EuP3smNbly99vsPzn3sUT/3jP8GhuehdH+JHP2hzwrERZE2u/dE0L35djac/42nsnQw459yv8e1Lb+UvX3YGyk0wvavLWP1oEAWBOJxQ3EieQLO2kh337uVbXzO84q8exmMf+3iUUrz5rR/hPy65hpe85Kmc/vhxLv/xdXztP+7lonf+OaqxnbDWJlDlggZGExiPS0fYvhFWHgd7tsGOe/dx3PEP4uprN6FyGFkHnSlB3s1YOTHG/3zxak456UkoH/KRD3+Yr31xB+ddeBp5bkhm4Mzn1Xj28/4E47YQBILixAbPeebx1OopeRrw+tf8mBuv3srp46t55MPW8uTHPYjDV53Mji0Fb3jj59l41zb+4HHHkncCZFEgixbdpMcln7kKJqGmwBVgewGhhGZ4NNqOEopRKO6irg3KNymyveiaJtIK6SWaGAwksxDxIHwhCMIRArMJbUETsWX7Nr7/dTj77Kdz2uPX0E1mOPfN3+Kyb17Ly15xFh/57Lfp7oOLLjyL0RWWvVOznP26K/nh2l/zFy9+Ols2w3XbEt74xkfxslesoZe0+cd/uJK1h13D81/8BJ72xw/l6p/+lp/96CZOPfU4fvw9eMd7TqC9r8tHP7iHv3z54fzhsx+G1ppvfP6nfPQDu3nXySM0GuPcu2mWWMNbL3osxxz9YN557hdoT5WAeaTr1CS43ijSrOLmm+7gh9/MsAU04zVo32DzXTt50IPBJnDnbZM87BET3HLTHUxug4mjoLdPoNwKbr7mHr59CVzwnuM58eRj6XU0F7/7e3zkA1s594LTiAKDpXufGZcHulfv8/27n3KH/w/6OuMPpLz+9nlr7SCufxSZI45jnOnSc12UN1g8s+0uOgjI0oKa0mgp6czOEMchWZ5w/ZW/4jvf+R4X/PtldLoJR0jLi1/wbD768ou4Z8sMjSRDRxqMAeV55Wtey+vf8CZ+ePNOsjRl4+23YyT80Zln0s0ddQHnvfkf2blpOxqPzbt84Yuf42l/+nzWHn0Me/ZM0tQCLwW9tEcgumzaupNPf+4SvvLVS7ESbDLD3/3ln/Ps5z6bLVs2sXHbNKed/nQe9JAHE+lJ9k1t50VnPp3Lvvs9brvjTo494QSsLRAuJ9YSY3P2zbRp1hVa1+jMzmCq1888K0jSDKFCej0H6SzK5+R5xszMNPUw4KEnnkRaeJQI2DW1F6EkQqS0ZydRKqTICma7O/ngv7yHd372u8ioRuGmWblyBaee+kjuWr+Rta0SqIzCgNnZGYIwp7CmBPasIEsNeeawtqDb7fCa176K17/xtfzomkmUAJuBc55eMoNTjr9+zWt4w5vO5su/2kQUlGuy3U6Cj0tpDWvc4H/p/tjC8d4/X/hefn+JDQ/UhvVDF7ZpGRhdtmVbtt+1LYOiy7Zsy/aArHxxB4Gij0osXFn2+wWY+vnLs4M7KRnO53BKYJxDCVBC4z2lAwkkAoVE4fFD8xJfsvyELTUEvSjbPc87OSULTgq8E4PzJUNAiD4a4xaFJaC0OH4unENaD+0lb/5L6XwP6otfWAdl+qXzLa5zftqhvQMfCNg9cL+Wbt8B8i7IN9y+g12+pdLlAdt+YBuwfuyC32ReWQdK6yfL/aYfeKLuEXJpPdEDA8RzH7SfhyQe/LvzrA9JLAE2H8Jv3nd8Vt53B/jeEmNDiFL/s78oMsfA8oNACDFomqQvhzDH2JZeonyEd3rgCM4Li5Su0hx2GKqJ4IAlWt5zXhSArWDWueu38H5ZeqGi/0kTBTV8HpL3IFYTpDMjfPKjP+WMZ8Vc9asUfFJJATjSLvzsso3oSOJ7m5iZAi3Be0ejmeCLGYoManVJa6xLp5tyz+0Zs3sAV+PnP/85goDVE3DLXeCdREnP2GHwlD98DJ3uNiZWHsmpj4ANd4DLFVqEpG341U93EYYhij3s2QxHrINACtbftpXuPrCZ5IrLr0SrOoetgnvvBRX00DHo2g6sgrCxD13LKIzjhus2k2eKInesWb2SRz9mLTNTcNIJAVlWcMOv7+AhD34wN95wJ086/SiuumoT7dm9QIvDDx/Bjx/BPXfcTXuvpb0PTAZ5UupWAgRhQhC0scU0UktOediR7Nq5i6k9PaZ2WYSF9kwHpUZZu3ac22/exfob2kzt8pxyApxw/AnkaYYSEm9gND6WT33iiwQKjn0MJB0IA0UQdCkyuPna3ezYKGjEgo3rTQm4ux5BaMnyWYIQTJ6Qmi6jzVHakzNc+7Pd6CDHur3s3gLHHDmOZoRbb7yOtA3dfRE//vadCA1rJ2psvDMhna2x/lZ4wQthdNUusmIva9YexuOeANdet4VnnjVLUsCLXw5PevoaZjtbGVs9wROeCNdfD8/+s4zWSMhLX3o87714Az++bDcveE7ECSccw7e/cRljI/DEJz4KKfeQZQVPOv2xXHrp5dx91wYefdpj2Ll9M87CMceHKLUVHYGQBc2aZHbvLNJDszbK9G7BR/91A89+9mp+csVuTCaxWUSe9li5AtYeOcIvLr+Bx572Z9z465/xmNNg8xaY2pNSC8a4/pr1nPoIOOHEVeRuI1GjxdPPqPP+C3ql9MHoboTqIlwwkOS4r8/w+VvbB3fs/ShjKZODZ1Qf0JmTO7l/5pyb938ghEAKiXMW78odEVEcUhQFcRxTuEpiREmyLCMMQwCyLGO01cAWGc7kBEFAmliCqEbe6zK5cwe1RrnsI4qCv371X/GCF72I5/+P/8GPbvoXhDVs2LCBY447ljAMS0dsIsS7DCENt/32Zo497jE89awz+NfP/CtZniFlUDorcwXGpjQbEc45QqXJ8xwnFVEUY9KErNth685drF57HLN7J3EFOC1RYR1lC44+6kjWr1/PQ04+GWcLbr/1Rh5y7BEUBpSv8Yw/OYt/+bcPMrryCN77vn/ikaceR9tBRoN1j/oTQi2xrscdt1zPiccehZcS4RxvfNObqI2sxMsQVyTUtCOWAmk9Bk/qBS5okBSOM5/xNLwHQYJ3QHA4Z51xBsc+4kHcceONHHfEBF54Yg2ZgWNP+SNyJTA+INAxLuvyute+gj9/0Yt44QtfyBVXfxBReKSOsUYgbMpfv/rVPPdFf8FZL3gRl157MQ0BrnAEYQ1jU7QCf39XBSpbRDTYD9t5qbT/LHPOIaVcBkGXbdmW7fduy6Dosi3bsj1wGwIJAbyf/6J1qK8zh8rW8L70Li69RCHA2XILnCs1CZVQKKlxXiGkKLfNynLLt6fAY3HOI33Qh8UqhEUg+swwVzl2qeKXCucDh2pRWCYtZtiJao/63DZ1MTRJmwtLUHVxfD/0B9mPtwg0W3QdD/Tlg4Ciog/67r+sAwOrjvsyCV0KcBqu/2DjZnG6m8fkvK8v3Qpw+2Fa9G3xRGKpOhxCKOaux+LzOZBdDZ0LBmPpEG0xKCsO+fuL8903MHRhHiUEduDA6P5ZqevXB1cHyCpUTpO8twgn8bJcDEH4geawE65kt3qH9wFCqHI8eInwHmssQlXX389hs6UucOk86oGY9x5TFEiriEMwScwlX/wWRxwOTz/jD/nF1ZcRBoIs7aA0tKfh65feQjeBkQj2bAD7ONBak5oErWq0xqEwPdpJThhLstRg2/Ctb99ObiEMILNw1nMhz3PyPEdr8D4jUI4w8ASqJIiFYYjwChL49jfuopeUY356E7j/B6SIcCagSOCrl95EZkDJUhnhT58P7XSSRr2FExlRDQwzCGaQGm65dZabfgONGB7/+FlOPvEkvId63XDyKUdz7TX3MrmjzaZ74VnPOIbNGzdx74ZJnnbmg9i6/W4+9sHLiTX09sHWbbDuSAh0iLEFQpbrFGGUk7sC5zTXXXc9X7+0zegoTO2G9lZoNWqEkaCbz3LrbVu5+ucwsw3++JkSLQOkDFBIGjFc+YvruPkGOO/c53Dxu76BUpD3PEqVz/ofXTaD9zNIAftmYWQFRLGka7soXTLD6o0GymgKk1DshK995RpyWz7X9m6E9FFp6TjQgjXwhc99uwSVQ+h14QUvOA7nIEsqYJ4exiZkeY/DDx/jumumabZihAIZQjvdReF30YpbHH3UkVx7zRaKosC6lIc//OGMjm5g6m549CP/gM7MNHkBQQC1ekgnnUbrkImJCWoxbN8Gf/D4Otu2beHII0EGHaxzSAFpAkWWM9YcJ+lOgQ345Me/w6MfBU983KP56ZXfJ096BHole/bkjE/A6U86jY9+4ifs2ZVxx23w4hefSFy/nfW3Q9otmJ3xtFogZE6RTSNjyWFrVkDQY+/uLoePVfelKHnbvyu7v2xRhxwsvJTnlO8RXsx/TPqF7wIPzIwxgKFeq5EnXfI8RylFEATYvEBVzy/jSg3rbjdBqxAVBuViSqhJeh1yFEaVnuSPOnw1cbIFZwrOu/BiEDXe+pZ/5Ld3bqGb9AjjOscdczx7tu1AFilFVmA0FCrEIDn2ISfwq699g3++6J28+qV/wSc//0V8FJHmOTUMIyMt8mSGKAipxR5sj85MB1UPEa0V2HiEdUcej2xMsG/rHbjOHhLXw0tP4eH2TVt55UtPIhZQSMHJJzyEj3/xs4yvXIfpah5x2uO57Ec/56xnPoVHPfY0Tn/K4/ibs8+htvI4Xv76C/Emp1WrcfJJx/PTS76HqI/ii5RXv/bv+M53LuUZZz6L2al9HL3uKLKswAkoCkut0SLr7aIxMsqlH/0IT/jDp2DTaXTcYDavoayl2LGeh550Eld99ZsENYUsdrNnT4e/euP7yfMMHTicLzj//AvRQY03/cM/svneKYqiQDqLz3qMj7Q47/x3EMR1/uktb2HL1jYmL+jMJtRbDrC0Rlrsm54i0A/c0dKyLduyLduylbYMii7bsi3b79T2t7rsK88E/d3n+5sYLASS9rt91oMqBMKCRaC1RAelJqIxjiIzKKUQopqkuJIZOABBESCrCZWXJUiJGmKMlpqEc+dLhAex/W1PmjOzqFwh/f7rWxAedAL3QAAzDgZZqvtaxX7au//reLD+ueGxcjCW5CJQVZU1D0kQ3Nf6F3nZWFTG4vThMl1faxa/tI7rQM6gnz6sYTrXhkOeyC+ov3Q6NgdMHhKrd5EdwjjcTxmlSzJ30LoXmR9iiy5gh7p5P4JAytItkxAlMGqFQXqPwOB0F+EEuBqy9LlMqVMalt/1VFvp88FiSakLLLADrcL9AykHkwdRCsI4Rni48ca72evgjWc/jdnNGWkOedEFkVD4LocfB+f9y6NIzTQrag/lLW/+DkkKYRzR63h6WUo3BR1JhPZ0s1lUDPV1cMG7/5hGy5IXKY6CvOiiRdlu50DJgF7WI+lZel0I62BdSp7nhBNwwbsfhQpScGt4z7uuwBgocg1S0VwNb7voyTRGIek5pLLkZg9pkVKYEAQYWwI4Iw2YmtnEq/7+WHABmJA8U+A67JmCRz8m4IST1vCNr9/Lz352CytWwTHHj+ME7NkDLjucT3z4BlaugFe/6pmsHl/Fpz71Wa69DopcEQQaZyEIIcnaBGGNndvb/Ov72/zt3x7DE548ThQ2ecsbfk63txeTtUAkvPQVx/OiFzdIpyd4/d9fwdjqG/mzF5yJEIp2Gy75yp289C9brH1QE69KUFKKlSTJFFLDq153LKc+4kS8F/zgBz/g698ypGkHrz31ep1Ob4put01N9eilOStOhAveeSbhyG7CoMk5b7wcHeaIwGOAkQn48L+9kkLdjAq6CNnEFnXaM3soChDU8HYVoY6Io9XceusNnPRQ8DJj7bqSqRvoCdJ8F4U1XH/DFk4+BZwX1OoNvvKFbzM2AuseC/9xyeW85cKnEwaQZDAzkxCtCAiUZseOfaQpPPQh6zBFwA3XW844YzXeW0IVgId6LGjUVrJtzw5GWvD9719N1oKXvfyp7LwtYd8+aLQkUmVs3wVPfOwRHH5UnbAOP7jsapSEYx9yBDetv529+0AHMD6h2Ttt0DpEFTGBHOeuO+6kNQarVo0TqQ7tHISSB/uT+v2aF4PFGFcJbQgvqmdE3xHgfp4NPPCmK63RKiDpzRLHDbxL8UjyLCMKNUIarDfVdVI04gaB1IyvXMEL/+y5fPjdb+dTX/givTTm41++lEc86pGMj0TkM1Pc9dubuWef4BdX/pRk7y2M1i3xSJNO4TjlpJPp7tnDT776Rf7y1X/H9r1T/K9z38Y/vOaVELboeclbzzmXV7/4pXz47efxqnPOJVeOyCs63TbSOo5Yt5Znn/F4Pvtv7+OzX/g6e9sJF33qUk44/UwarZXUNLzkmadxzt+8kEsu/RoZ8Jl//yozYYOHHnsstaRLJ0+pxRGBrmEdTCf7MKJH5BLIHedd/CmOPfXJPPLRD2PT9knWjEmk7TE908GpGoVTKC9xNiBLuoRuirrbyzcu+QYv+vPnU+gGQXOMSCuypI1q1nj5a17FOy74Zz5/4omMNzRCFeyenGbf3kkeVHNYqekUIeOtJkG+A2m6aGPQIict9nD77b9md3ESX7n0EqzLMUh03EAIaAQ5V/38h4yffDJf+cq/k2czWDNLWG8SxTWaYYIv8v+PvTePu+yqy3y/v7XWns70DjUklUpSIQMJQ8JkJCgoNIMog4qo0KBcJrUB9YI0DtfbXrXbVq+2dmuryKQYbIkgoAxOOAEygyJBSEISIFNVquodzrCnNfQfa5/3fatSqSGD3ivn+Xz2Z59z9t5r77X2Ont41vN7fhw+OqU3GOHadmsscIEFFlhggXuHBSm6wAIL3Me4K9kZw9R3fg/HhLWfjBDZSZLuXE8FEOfJlEa0ofWOelbj0Zi0Rz4c0VSCC4bgdTwGCYgKaB1VmmXrt95rds4VcsLfz3R+snJQAsERJNzj/Z9qvdMpZ6fH6plt78+oPU64n47CmlN/x8/VPATxNL/H3iF3W94x89Dt/2T19Pf+PN+l/my3XyTUtkm9E+HuLQbUMaTsGSucpCMkg79Lfe+uPif8XXnEqTj3ca6CPub71vy49eaVOpE1wikPH+Eu8YOqIygkJmJS3UGqLmTe4AEb/UVlhujDoFqUt3inUD4QaykolRJ8G8+PtARRbPlVzJM8dTgV+Xl317DWWbwtmbTwj59Y5wd/7kIGI6gHEDQYnZAkCXXYoAK8PgJqzNHJl1AZ5AMYz45SVTOG/RUw0NgNnBtiEsXDvuYAb3zdIa5+y/t51nc+FPDcdvBLQMVFB3oMBj2O3gxvesOH+J4XP44bb7qFT3wUXvAycGqCThv6S+DUGo1bB+eZNrAkYDLDw6+8iKvfcgNvf+ff8tSnX0qaDLnx+i/QGzbs3bcLpS1JCq0FlGVzcoTBMKFs7sQ7wCvyfBdHD075yldg7/6UvecUnH8BvO0PjvKC/wCtHGHf/j6f/NQU6wTr4liWNsL1N13Lpz4TlZFZL2Ft8zBiYNqCylpm5Zi0Zwgu9leH8MEPf5AvXAsPelhJUIrrvnCElaVNVpfPpaogzaFuQXQgyRU3fxa+9fvhMd/wUKr2EJWFaQViHCaN6daKkWPmbsXohMpbHMRkKSg2NmekeY5rIIijPwCTg8rXmNZfxqklVAaNc7Su5JFXnstbXncL17zjd3jKMx6Aq4/ylS8fxtmEKx76OJ7wJHjTG0secNEao6WcT37i03z+OnjhS/fRuEN84xMNv/Urlsd+w8086CH7+ejHPsdnPgs/+f88jOGozw033cC7/qTlJ17zaM7afR4/9H++jT/98z/nykc/kjf+1qd415+8j3//oq9nOpnwx+95P6NluOC8K/iTP/oLZjN4+CMfxpdv/mfO2r2PsoTZLHDbV2b0emczba7jU5+AX/79B5EUM3xS0tsF4/Iowybn9sPQ26UY7Q2cdzH8/u8d4mnPUgyWM/bsg7KBqt3k8kdcwH//uRv4u7/+NJc/8oEcun2N974v8PBHwvJexdrmOvlwQG3tKf9jZ4ozTuYS5neVk2G7rHvjAXk8nG9RWpP1+kwnRxj2Bzi3TmYsTbmG9z3qAKP+MtPyCISGIBX5YMh//PGf4Dkv+SH2716F4HjgZZfzrvf+HYMEjmKxBH75l/5fWutZGa4wuf0IYmdkyrO8vMwfXvN2nvLN387Lf/hVYBL+x+tfj0XjTYYjJTcpb37jG3nM4x7Hx264jte+6U24umI0GOBdgbc1//lnf4bnPf8FDEd9Aj32X/EI/vR97wap6KWBn/iRl/PSl76U1ZXdNGJ4zDc/kze/+WpWEqHZOIRI4BOf/CQXPuAyLKBNyst+8BU84+nfxNvf/k5+/Tdfzz98+hOISWibKZO120lUS7qyyqc+cy0XXXQRZAU44WlPfQpP+6an8AMvfhG3f+kIT3z8k3GuYVI1tG6CNh4rmmc/93vwasSjHvpQBMvUB0JvxDve+Uc0aYqkBqM03jqyfIm6vhPvpgwKsEboDfr87M/8FwbDFZxdo24sbTNDVEvdTFheXuKXfuFX2L1rH4VfY1rejsHj2gbvalzbMBotsTGekneWCAsssMACC9x7LEjRBRZY4H7BTnP2U71enK46NBynDNQ+oHzAh4BWmpAWtCSUNmOtEjxLtLagblKaxmCbqIwKIWabTbL0pGQcndrjdEk7IaoXt16Tuu1PtF78PdwjsnIrUZR3J12uRZ0xmXs6+z2WJAt3qffptNM9mZ8WKSpyl/Y/0+M4/eM9Mal+uqTyyVSysSqn+uccS86dmSdp9KGLpOEZkKAnqIcEdc/mnTfwmUK6cyyh40Fl7hkal4WOvNRicM4RXA0EciP0+imDfk6vt4n4fyYxaxitURJwLobXKzRKVMe5OoJYCLYjbzU7EzPtlOqcDqGyfV0Ej8YzY+8D4OHPUlz8oCEth5n6CaYP1mms0+RLgWwZJMlpJjVL/WVIIBjwqmRptU8122DvuaCyTTwjXOtIB5u85qfP5vWvvYOPf/yz9HvgNXzLM+DBl6XUbYlZBR/gh17xAao74QnfDQ//2vNp5DA2OYhPwCvDdBZYHmYMV+N+x+Ut6P5hXvmfevz+m2f85V99gZWlqDb8jufCvvMFH2ak/RhOnvQsvdGQzXFFlg5pbYPRlqBaqnbM6jlAUlL5w1zxNUt87JMbXHb5bkK2Tm/XDDMAn9zJM5/V57f+55Sf/E/voZfDYBm8go3qNvorPYa7wBswvQoVZgx7A575PPiNN9zEn//NTSwtwfkPgazfkhd9br8VXvfrLQdp+HCQAAAgAElEQVTOu4mbb4ZLLoEnffMBJvVBVDrjkq+Db/3uyzkyvRkdzmLXPkiXoDW30ugZ2RJYPaF0QiIZ+QjyEVR2hs4LxFlaWyNKoRNF40FSaMMEk2fUrUVnkA9hUq2z+6wVXvHqGW/5vaP82V9cR28Jygpe+CJN7TZ5+ndcymb5Bf7v//QPJDqG1z/9u+AxTxwybW7kUY9+EE9+2j/xX//rDWDjsTz/pXDWBRvM6sDb/ugQV1wJlz+6R9sc5pufDe9+H1z56JQXvnzINW8d8xd/+yHaFg5cDD/9S1/PRz78Ba7+FQsr8Oof/wtEga1uwVcQpnDrkY/zyh95HOkAXv79+9h7zgAvm2y6W0iWoBjmVE2Jy0ANx1TqEI9+fI/3v2fG4578UBq3SX8Y22W9PMhjnnAht9x5A6/9zQrUZxAFD3k4PO/FlzJz11O7CdQmKiBP8h+7L8jRk+KEnsFhJwe69fxzf3gyBvE0jSPRKf3eKtbNOO/ci/jkJ/4aZQpcM6XfW2VjcicXX3oF137+w2weHVM7ISlWecv/upraQSo5KiSkSmjtlLMuuYxPXnc9JlumLGfM1DLnP/BRvP2NjyDPKhrn2X3BpVx7/RepnafBMxj0GB85wh+87Rpan2CdJ+2N+PDHPo7LDYEGnQpH1tfo9VdwLiUNirde8w5qrZhYj0t6iHcoC+NpyXA44rVveBO/nYzw6ZCxFbCOSiokg93n7uO6G2+kDQZRGa01mNywXh/mmd/+FJ777O/GIEyrMec/4DLe+Y5ryI3GmL1cf8MXaRKhtELZ5iRJwcAIb3rDNZgkw/l4z7jkoot51x9fjfeCp48vDd/znH/Pd3/7d6CyHlPXQpagxRNma7z7j9/BpHa07ZSpHnHeA6/kD995NZqKs/dfzN9/9LOETNG0M0yac+GFl/C+P/4DJAj5RRfykc9ciw0KO5ty2DoufMgjeOc1/466dczaitFgRDUrGRa9zj5hgQUWWGCB+wIS/rXckxdYYIH/32BnFtT5/IMf/CCPe9zjOqN9RZAJLYd5w3t/nn++88+x+VG8AnBR1ekDEnRU7MRY9rmw67Rw/AuODh7tHOIDVhK86RGSIXUYslkWbMwKdu17CF5WCSyj1ABRCVonnR9loLbt3ZY/r/eZHNOZbn+mnpDH4l667HPvXx7luBN4b9vreHi/XccTbTtffk/Dl+8Ox2ddvXucnMw/9fb3jBDcLv9eKEWhI0VP37bhWHsJf69f9O9N/1Mh8pGygxSdkxRzUjRaaAhpojEqEHyDbaY0dUlwt7B7dAtFdgd5PiNJphg/A9cg3sRJNIglqBovc5sBQULOVrK0M4hfPKaeQdBogk2oK8Xq6irj6e0YYxBb4KzGZCaGt6NZ3zhEb+BJ05RqmqN1QjAz8iIwmR1h0F9ifERI05T+yFHVY3CGojiL2caQ9Q2LtS2DUWCwMiXTA/76nTfy/j+d8Iv//dnccPO15EPh/ItXObJ+PcpoXDVCKUUIRxgMU+pKsK0gpCgdCLJJv7fE+GjCZKxoG1haMQxXpzR2DRFhPG3o5Xto25qgNjAGhBxjDDbMCF6T6VUOHjzIrl1ZTETSLlOXFcWgxAeLawb4oDBpS2IK1g4HJuuWvXt20etryvZOWl+jVUrtKkxeIqpBm0BdeYb5+Ry8fUY19jzgwIU09QwbJgRdkveGVJMRt9x8kOWVgvMfsMy4uo486bF2cMhoNKKR60iLgGLExvoYTEueF2hW2dwck2U1g2GGbR2zqUVIGSwtM6s2cVKSJg5jDL7V2Drg6oT+IMOyRlYsMzncp21bBisbOG8Z5RcyXg8cOTyhaUvOPmeASht8KDEmQVFw+FDJdCzs3TtktPsobTiKloTZVLN3+QpuuO4IvjX0lz27zl7Dskk1zihnlqXlHs7X6ESDU2wcLcmzJZZXz2Zzo2Z8Z4XSlt3nZxjV55o3/j1rRy3Pe9E3MJ6tUSSrhNagQsYNN9zA7159Hb/yq9+CCxOcGqPzTSblOnm6QlmW5MNoTVNPNHmeI9mUtnG0s4yV5d1MZ4dIU0XTePKsj21ahv2zOXhby9EjG/QGwgUXr2A5yKw5TC8vmJYzgrrnpOdd/o9niABb+9fddWx+OwwqKs4DgkIjwaGrvezLn8Q3XPgiEi5EMTitweL589ahQ4fuOsilAmmaMxvXaAV5qti9Zy+iNNYLWhmctxjjcd530RGCQfDB4xSoRONr06WlbHFYfEocENpyd8kAYWgctW2xCGiDdyGupAKEgFGCdQGSAqzFKI1z1baFUYAkEZpWk2Y5rq4AixMgBVQOTQMqIG0gIfLLKkkp2wCmD64BmZGmoBy4FowRGhsAE81gMgsOtI31DdrgvMNkBbYqu4iBOKBQtSC6QFSBb2oEi8YScGiBNsRxsOj0UgCQSYMRmHlBJynWNahUYdomKuCZG90kIAp0HBRRjSY1KaWbbo2sGq2wNt5L8txQV832+RVIsx511YIoDq8dZjZZRwIYLYi697qm0/0P/GtQBdHeJSZa2rt3792uN/9ffOADH+Cxj33sIinTAgsscNrYeZ9dKEUXWGCB+x0nUovGDPXb30+XYNwirMTjE4c2GSEM2ChzNidDnD6A6T+I4crFbLg9NGEZH/o4Lzix+LYlSAXek5DE5Bb/Ajgx6XriOp8uKXcqpd1OUvF0cF89TN7dcd8TUvR0fS5Ph9Q+fp1T5Kk6Zfur48K3z5QUnYd53yOIv8v+jz+OU50HN/9XnqaH7fHk6KnKP1X9TxXyeqrl4mVbrSqydT7nIapGaXxr8bMmKj2xMZlQoujlD2Zz8iVs+WVs/way4itkWUlqLKGNtgY6pBA0EhRKtSB2fmAQAl4CnMRT9O7qs7P9dSok2rM2+zKDgVA3m1jx9JeWsU3OrGwYLRWs9hI8JcHNGKwaqmpGoMWhKXpDqmbG0t6Mtp1SOY/DUxQ5m7M7GSzBatHgKSn6hrKakjGgPxxQuwml/zIHLvNUfo2b7rie3bv2U5UW9CZJEcmPst2kcQ3FIMe2jiCaJMlYnxyl6I8YFdE3dDAsKOsNrHUkSc5gWAANaWJpbUCnKoaLkhCU0LQWwpR95+5hNjtK8FNcKBmsDGhbh8eT9ktmVY1XKZJohrtbBrsCuDtotKfxmwxW+mhJcdMGkwsiGW0DeT+ntlNW9xr8akIlt5AMLFo7UIGyvJ1sNOXiy1OUckzam5F0Su3GjPZC6yZkeUZVbzCrbqS/tESerlJVFRW3srI/Z7w2oSVQtTXpoIfRmrXpQdLUkGYpdbWBk4bEaCTAsJdi7QyLpS3vRIopo5WU1o3RqTBtvwi5ZulsTzHoI7KBtZZUpzjvaPwRVvZrzpIMkQ08geks0CtasoHi0Ppn2HXuMioYMC2z5jAOS9HvI8qQFTnjcYnzFYhnZc+App2y2dxKtlRg3VGWlobUahYzmKcWSaBYXWdwVsNs8zY0GUUvo79+B5MG6nCEtD/B+nVs8AyWBljXoKUG42gaS7a0RONqxDaY1DAYCgcPfp6VlRWsm5H2W8bTQxTJLib1V1g6W1jdL/hgWS/vpG0bsl7BkbV1BqMRra1P6393d/D3MLHS8bg7Rf7xqtH7GkopJpMJWjKMTphWm9x+21dI0x6zqsGkCZPplHyQxoSUrhsQVo6mnREk0Mt7NBPoFQNC4ji6fidFkSEqJqSzrYAadcmbNqjKKf10gChD4wMm1TRthfJg0GRFSulqatuSSIZzAW0CRVFQTisSrcAoZlVFkhQ412KkpSxn7N61j7WNdcQEenmGLx1KGSyONiiUTsmSlOnmEYo8JtLEB5xvMUaRpilN04CDJNG0PvqpKole0dPpmDzvYV0gyxPqakKWZRifMZ1WkKQE7cmSECMMrEGJYJsZg14f2yQ0tiYdBSbTMUU6ZDqrSIZRtVl4kOBQicIFR/CKfn/I+mQKDnI0ZT3DjGKEEg1kWYbFMSsnjPIM2zTotB+fDZsGrwSbZjS2BSyJNmRJivce6+9dosIFFlhggQW2sSBFF1hggfsUxxIhJ0mic4LtTjfzfFwvhobPWmHqRtRqP8nyA0myi2nDBazbPZR+GcsA71OcApTF6xpRDUYFnOsyTt8PuAshFI5Xit01E+1dSLVTeJWFUzwUq1Nmnz856XSm2CrvFEWdNumrz0CJe1xRIlENc2ybH7f9KY7P3w3puLXecf37Ln3pZIcfYvKLqBhRBNyZkZPEl9aTJvw6xf79lgvrzqz22/NI2ndK0uitsPX9pCrXU4hK7qIQDdvl7lSshi2j0xMsh04q2u1OPP44v77gAhpBkoASh8Ix9Q2htUyrAathCetWmElCgbAsE3TSkiiJCZgkEKLDaGzMbr9zcei8Fc40a3UIAQKE4DEm4O2MNAvMyglpqjC5UNbrpGqVrIDKbiLKIsHGl3UUXnz0G61rEpNhjGFWHSZJBVwMB63bliRVTKs7yIoE5zZpnKFtAyG19FcDj3syOHUYG9Zp2WTXnoKmmhEQTAazZkqWRGKqGGh8qGh8RZ71aVqFSTWOGcpAljqm5QYimjRNcV7Ae5yvcL5mMOhRVSUmUXhxeAdpnhKso2ym6CzF2ypmha/X0SpDNDR+Sm+QMp2WVOMJvX6Kc5Yg8czkfRhPDuNJ6BUDynrWRQTkVFVDL89oqgl5L8c5S+tneNdiyDFJoG4PkyQZtvEkqaCUw4WW2h3BmIzNSclgWGByi8cym00JSggypW5npL0M52xn62AJ4sjyzp7CB0yaYNsSnXhEQVWPUUmKBIVONb6tYki4xMgF6yuyPKNnDNPprSCGIh+ysTGl3+8TdEPrKnSWsL62yXCwm8FgRFVv4NsxveGItj2C8yomF1QxDVDVzlBJxubmOiqFoBxJopmVm6RpQRtKqnbCaBfUzSFqa0jTjCsedTaz6Rpi1jk6PkgvW0GYMmsdu/ZrvvfFoIuS0t+JSS1N7WibGmVSMA7vLWmmad0EZQzOtTjvmFaW5dUB09kmRS+lcVPygca7Cu/B+TJeF53HZD3E5HgXGC2vMptNYmLF+0Ctfk/vfVEgObfD2DJwYf5scqIBr/vyaaNpGvpFD4JhNp0y7OcopVhb22C4tEJjW5aWh8zqCV509L0IAXEObXISrRhvThhkQ6azTYKBwWBE3UwwxGuUUglBecpyitGB0fISbradZm6eqC1NFK62VLMpST+h9fHKmecZbdsy3izJspzWWWjbmONSBcQLxhhGvT7jzXX6RY4NVbyuqR6tCySZwTY1QsJkOmY0HNI2FYZAkiVMK0ua5pTTTfJeH4uhcQFlPEpBWc1IjGFlOGB9c8ZgZQ+bkylF0qeaTelrIUs1NlV4ApNyTC/Loy1TkpKoIdPplEFuEC0c3VxjedcS9UbN0mjEuJ6SJhl48C4gmaapK1KjOXL0IEWxSpKn1ONNBss9aqBtGnpZwXQ6JStSVkZDZhsb9Ho9Nmc1vaLAJAmNbbHWYoyirGfkxtBUM5QynVXMVm+M/XCrj937SKIFFlhgga8mLEjRBRZY4N5DtiOtUNuEl5c4V8RkQnOPx+03Azk2hH7OqZ0y63fcNiGlakeU4ULW2gvZu+cqjk5GlHYZlyzRGE3Aor2gQnzgVUEjTsfkK0Hu08QHx+AEVQgnXO5PvPxuyjh2+clX8Kdip47hC++D8KjTfOPb2tcpT/PpH/8Jt1Vyj2p1+mHd+rh9ngEECHNSuwtDFM5oHl+I7qnSFLZbx5+wfFEqHpvczfHdQ2w3685+EMsNobuSBB9DD4/b79byre3mOJ4SnS8PhOBxgY4ETkGlWElZdzkTFIUZcmTDM0hr8JBmDuvHeF1GijgofIjtoBF0FIjG8NMtte2J6jk/wBP1jABica3FKAEX0CrFWRAnGBI8UZkalfYmJqkihsYqk+B9IEmiuaj3Loa8ew8+7UI34xVAmUDjLCIF1nlMZpjVR7nwipyLr7gAr8qOgO7RNA7UFINGQkaiEpyrCXiqNiCiMckQ67o07B15Ek1SXfR5DIL1kcT23iISOtLWAgneWxCHKNfdH3r4IDjnQRKsUyjReBwxEZiirizaeEyio4KLBK8sQTxt4zA6R0Th2ppUkq57tqQqEipahLauQWyX5C3BuwSFItWxvxmlCc7ifIpIgiiDD44iz7BNC53XsFaWICHaxrQgwUAwJErAWSxl9CX2PYIVEIXROd656IPbhYVChm9iP5DOIDcE0CZ6Mlpfo0wks5qmpSgyfGgiE4WisQ29fobzM1yjMJKCpNi6IUhU2nsEUSCiUQpCsJikI2wDtG3sN9Y7pEuIWLclCCiV4t2MCx7YB0mpmzF5muJ8jQsGpTTDpR5XfeMKLqwBlsaVSBIQEsQnGDKCj+dcKQe+RgtIEHAZzgtZ0iM4i2iDCw6kidm0KOL/XrmoWOwYoKqq0EbOSIl+ImwPytzDyIZOMR6IBKnvVOPed7+pbU/mu5S9k0M91fFt7e7YgvK0YDwe089yRr2Ett6ksZ7eYImmdYhobBPDwL0KOK2w1pPrnNa2EBRJluPTlhAaMhnS1i0+NKgswZZCUeTYYLFU8VnNa0rXkuuUVCta60CDk4CnRRuJvyGIis99SRCMyWicwwNGpSjb4uuWNNHYpkUphag4OGhk7netCN4hrSNF0bSWLM2pmxYtAW3HaDRt5fn+73s573vPu7FoHnLlY3nb297KqtGAoxZH0JqkbUlVglhFgiFYS5ZltLahDeB8HIzrZzniHGmqqOwMKwkuSfCpp5lNWR0t0UxbRJJoD2EUqYKyaQlKUKIJWlOHQNorCN7R1jVJL6VxLbV1pEVO0zSYVEPtcTbQK4ZMqilpVuC9pbQNWdrH1J7gA2KElhYtgglC2TbkvQGeQN3EupRNTaoNIgrvWuZ3vWP6UXennIeMHt/f7hKVdQzx/y+LGFEW7tXgxQILLLDA6WBBii6wwAL3KUJwOz5vP0R5IZIJzNUZJyvj1KRUQGiagE53c+TwEqsXXsXta310theX9GlJ8RLw4tE+qupUR7ZIp+C4m+j1BRb4F4a/h/PF/k9czomxcwDEoZl5odc7i4NV4KzB5Rw+eiuDlQnV7A50IoDdGvCBeL1wZ+A7dKoXufly2SJsTRdyazrmeB6iP1eX6i0f2BAkqr7QnZJXA4oQJH4OEILgxYNEcnErO5OE6JNKDD+eK5yDFxBBi0NUVHluHb7W3XVTYhlACG1nWxC/q6BQIqB8RzS5br2ubNUpnCNPGFcJ0VdZB9m2IyAQxHXq5Kg4Q1xnX2C6BFgBlI3LRQDdrc/2CRPXfZn7w3qCCIIgogg2xIRnYjuJVUxcFrwhzI9TJB6nKAhJbKluP0LanT8FIpEgFyGIdGMVDYRODb7l5giiAmGHInse+TBv1/m5jJ/pPnf9MbYogib46I2NxAEBmd/QuuR3ymj8Vv91hOCiclTDtsSaro+AcgbwuK3z5vChxaoaaJHQHbOK7eSC79rcESSSrIosqppRuNbH8xKZ+Shq3xpQiQMt8VbvCT4qoLcsYYROaaziAI5It/9u/RALO117lfsLInFgN8wJUdn+3YtCM1fYzzH3P773+67rmiLLUYliOl1nkAkHb7+DxzzhKjbHNVAjtLFraVC9s/jABz/Kgd0j+qnBe8+0ahCTULmAmIBoxagYMt5cY2AGzNaOovo5Nngys8TmZMagn+NsiW0StNHUzmGdo5/3WF9fp7/UR7yndVER2pQtea+HSTR100bfYBRGAk1ToZMcFyyNLUnSgmrakOc9GteS5SmqadDKYEXTWIdWgniPDp6//9AHefbzv49r3v5ufvvXfo10sMzBxiOJYjo9ynCQkQ2WER+o65IsSRlvbqKNQRuHDp7SNvSWVlibtiSJwdkpBkdVtnhJMYM+uMCR9TX6haba3MSkGUmW4LyiaRqmk5Ll5VVCsKxt3M7KyhDbBNo6oFNDWZWIb6KnrtOENvZdrbrrloOZryiKgqp2eBGMSSnrCq1SdJLQBBf9WV1NUMLScMSRjU2SNEdrzWRWkuc5rWsRCagdhLwKPtr17MCJ7k+LNCMLLLDAVysWpOgCCyxwn+N0H6yimvRkLzUn29gQlOHoRMhH5yNmD23wWAe6SLsHS3NcqG0T50GfpOAFFljgqwJK0ziHTnrUto/jAAePHGXf7gzBbSVs2iY14nUtUj6nf43bJu6OX6jxXdK3juOMpYY5cRe6pC1+62IY1fg1XhShTRDRneI3QEgJWKBExBF8DgrEzKLaxs1Tl0RlYvBdCCZtRzpG0suHrBOANt1uZWsgyYeOJMSiVNUdbxb37U30d1W2IzCjZ24IhkjYdupQqQDBuxQhjUSuimrlIA2BqBQLc9uG7thiSLInzK/fUuIlkpN4tXVdlyDd/ptYp5B1BLJE9Xyn0lbKRVIU27Vj2llGaEJQHWkbz388Dtu185y8THDKEo0oGsKczPRFbFNV4sUTQob4NLa9ilYE0BKISVWCn5PaXb06i4jgE0QUoiwhdKrh6EQLCM7n0ftWLAGPl5ggBkLXVq7rGR0tKi0hKJSf3/8i+YxIp8zWzGno+XIkqqzF6y0SWjEn7auooPYaMBDy2M+974hZB7SRYEd158GDqgEHqur6Y0cy+6Tr8677T7Sx70nStUvNlqo+/rAl8rw/CNAzSQR3vL91mG8v22q3+xpF1mMym4LSmFTj3Zimriiy3fzN3/4t+89JCf4wo57l2i/cxlO/7UcZpfugOoRrpiSmIBOhaQp80medhlR7/LSlHzIK31D0NBsSMNmItbrPcLCMrW5C+wqTr1A3ln4/Z1pWjMeO0egc6nZMnud412Kbiv5wSNU2VOMpJs1omgxbW/qFom4bQJGkCXnakKpAKwWiemjV0LRj7HhM0Rui+yOq1hJcSaI1kxJ+9+o/5A+ueStXfs1DSRxYX2JEKPI+RdKjLGtK20cpRU8afGjIix4qBBLlmU7WSfIBbQWhNYhW6CTgm5o8jYr4clah0gyVDEiShMwEqnrKZFqR9fdSuj7F0l426ynBjVkdKPz4CIkbkZghVWvIhstsTm/BBEWiBrg6YBJNaysGaY+yHBOUAxJs4xgMl2mdw0lN226y1Ftic72ln+Ykicc6Szub0hv0adqoqu31eriOoDZajiPet8Prt78fO4h4oj76r6kSXWCBBRb4l8S/TIaRBRZY4N84dj5cdQ9fxz1EHf9i4Hc8bN3dS8POZcdPPii8XubwRDPacylrUyHJl2mlU7BsvV/Onww7xRTxJRbUmSSOXmCBBf4NIQgoY6jbgE4HTOsMzKUcXV/CSo82eDwhckV+TurEcNhIy6iOIDw9wuOu6wnoqGCMV89ICkpHkoInqJjwaVtJqDuCqCOSJBJrgTKSiF6Dny+nS4cdSxdhSzkpysXQ1q5cEb2D1Jl7yRqCF4LviE0vx9lxHL/dVk0JtPhQ40NJoI5qOqVjiGzHv8XM1VGNGIiknwSLCvPQ+rli0kCnht1qQ5krE2NIdfzN7wiz3DlJp0wNOAJhxzkTFe8Hd0nYJpHU3W6nsKPOMcTWS0yUFrwQcASxeOXwW8m4VIxNCNG+IeA6g4c5ORH3vUPWCiGBkMQyQyB4tfU5WiHEcFjEErQndESx6/rzvH/5zn3CzhXIEkOTlYKgAi5YrG+jp+Mxyfq2Cfw4dYnggur6fcyo7oLtiF3Zao/Yd+dkrsH7uD+lu/4mritTdwOVkWgW1bWzRCVtJE6TSBTP+xi627ZT9ULXR7fP2/1FPN7bsu9PMqksS5IkQVJDE1qU9qRGkSZ90iQm6xEc0/XDpMHhK8Vss2bv0pAUy/O/5wXsP/8CLjywn6c+6QlUrcdJjncKpQyv+dEfZ9+5F3HeWQc476x9POPbvpPbD22Qmow/uuatnLVvH/vO3c/Zu3dx3jn7ueHmQ0wqw1uuvoY9q3s4Z+857D/3ACt793LOeedy0w3XcujWm3judz2XuoVZ3TBaXqLIClzr8UGYli2iM+q6xlebpNrxsle+ij3nP4Dz9+/myY//OqrGU7uUw0fHfOlLd/ALP/9L7N17Hnv3nccll+yjnk3ZXFvnYVdczoEDB3jKE59OW2lEGaqmAhVobQn1lPe8653sv+AB7D3rLC46cIBnfNNTOHznQb58y1e49LKHs2//+RzYv5dzz97FL/23X2M6a6lnYz798Y9w4OJLOfus/Vxy4Hye9OQnMq0nJIkmIeVdb30nD7zoQew79xzO238O//CxD7NnZcTnP/95vvs538tk6mgbT5bkfP7zn+N7X/B8vJtyww3X8Zznv5i1zTpeD33Nn7znfVz1dd9ACI68MDgbuOb3r+Gcc89lz549XPSAi/j4Rz9K1dTU3tLvD0iSrBvIisN3TuLtYOdvCyywwAILbGNBii6wwAL3K459KYgvedvhgHdd92Qk6U44UqZtgS7Oowoj6jCgJUclfWZVg9bbapjoHHp3iWn8YlpMi+mrbgJQaJMxrR06O5txuQ+SS5jUQjCRBKUjssQHPAEfwEqIidtgmzTyJ/M43CZwtq5vPoahB6/xISajibRdS9B1nOg8MIN0BFkCPomqzBBQpkYlE8SUIG1USoYMkT6iki0FaPApwadxHVURgo3hx8GCd9Ec1ZmOMBSC+EishSJOJJ1qNhKSSim0SsH3Ua6PDgmaEIk63RK0BePAuPibCgQFWgIqCIYCHTKMatF6itclQaquvjtC00MfsSOCj5PyA1QwkWxTCnwfCYNIpgEQCbhgZpA0BMkIksekSMqjlOqIWelIUocXhQsJPmS4IPE31eJVHcvQFcE0BO0IXXi0FxfbUpqY+GsO3SC6RnTM6h5sn+BHSNhOZBZ8pyYNkXhSyqA0W4RhnObH6Lv9xMzTkUT0oGoCM5QpEV0hyuNiwD/eJwg5Qg8lWWxHsu4cEs+fjhMoPBrlNaqzRhAR0B50VLwSCrz4jvCdd+c2euNFOm8AACAASURBVMWGHvgCQaO0w+garWdo1aBokdAiwUZFrLQEqk4dGwn+2K+l+w/pTm2cgs0JNkNCGv1avQIvnWWEieuEZDsKZAdO9/nhnuD+JF7vCdI0xXvLrCzRiUEhlNMZoGhah7WWRCUsFQU9rcm0QltHmE756Z/6GRqzys23H+W2Gz/KU7/+wbzyB16JuAEimsp7/vn2I/zir/0ah79yA5/6u78kM440MxASnvWdz+emr3yJQ4dv4+CXPsuv/sLP8cQnfhuHNgIvedH3cectX+JjH/oz/t3jr+Tmg4e4+ZZbefAl+8n8lKZu8apAih7rkzG2nJKiQA1ppYc3oCnZZQI/+apXM01XuHl9yo3X/j3f9oRH8QMveyU+3UXjhZtu+jI/9pqf5cjaEW47+FF+4qd+kG995rdjpMc//sMn+NAH/opzz9pPO/V4L5g8p3YNWgt2POO3f/03+PA/foab1g7x0Q/+FUsp7B4uYZIhFz3wSq7/4q2s3/lFPvrB9/K2t7+Dtc0a7aF1mkd/03P5zMExH/7U37B3VOHcnThf8+bXvZ3f/PVr+NCn/omv3Horn/7An/GK7/lO7rj+ixS6TyM5PhuRFSPquu2E1RaxMxBLa0aMG4Wvj3L9tR/nh172o+hshcavM61u53+9+fd5y5v/kJtuvoVbbrmFj33w73nJ//Ei1qZTSA1t3TDbGKO721yj4yVee0Xi49CHU8cOpJwI/1/q6wsssMAC9zcWpOgCCyxwH8Ef931OgN6VLNgZknOyF42TK0UNG9OE4eqFjEuDpUBMH9sKWqd4BypYRBrUTkVOUN3LnT8BQbrAAgt8tSCEgFIG6wSvhpR2F5Kdx3gWOqVfJGJkHkI990QW8CFSmCcq80Sf7wLx+NBEEjTEhEOENIZmex/DpYONisbgY3Ki+XpOEeycVALxnfKxI46CA+89QiSvQpvhbR7fhPEQAsFbfKgRGqRTJYpPEK8jEcUOIsqHTolq4+QswXlwAe8F77v9ebetcNzyj3b4YLG2wbkW7z3Ba0TMtmKz2w4vBBfwTvBOCNbEkHy/Xdc5cYtXeC/gBHEa8YL4LoGR8909wuK9iwmHvEdC56sZooJ23l6qI+iYt5sP0V7UWXxoCbbGh7ZrJ4kEebAE4vJYJxvnIfoDBisxzD9E31HNXKEa/TojqTtXhG4vC7RROYvt7F7m5cpWG3jvCc51+27xvkH8XDUcSRbvtlWe3ml8q3Bu+16rRMd1rCI41fUZhw8Nznf9BksILRI6hbFogtLQ/Secc8fek73r6tfZJGAJwcX28r6rk43eqpIQ5r63ThOCjoMCYW4BALjY733Xtt7JltWAiP5XI22Of2Y5/jnmZJEv9xUkQFPNMMaAjiS699DrDajqGkfAeUiTGKq+fnSDQT+nnyd88Quf50/e9W5e9iOvoTWGfh54yfOfxac//hnuvHWNoUkIrkX3d7Gy/wEkGjQt/X6B0hpbtqSSxGtgsIjyPOHx38CufedT1rC+NiFPY/i8946NjQ0kEVaWCoKPSZXquqZqSnrDAUVaoLwm+IQk6zNrS5JU+PLnP8dfvve9/MAPvZpx2zAsPC/+3u/gk5/+DLfcvs7ttx7kykd9DVdd9VjGkxlOC8974Qu45NLL+NxnryW0NYUCP5vRTxO8dZgkow5CSBLSxEA32NW6gNYaozSOwMbGmDQvcM4zHm+Q5yln7TuH3mCEJlCkcfDJi1CXE+pmA4xFtPCm1/8e/+0Xf52z95xNnmecfc4Kj7ryodxx8FZEhLKyIIa6rtEohsWQqmyIQxsWLdDr9Wh84IUv/j5e9R9/jKIoyAsh+JrXvvZ1/MzP/Bzee9IsY8/qLq666iquv/GLWBeT742Gwx29ZacydFutfqJBhQUWWGCBr1YsPEUXWGCB+xR3T3KeyFNv+6HsjL3BQsKsSsjNLnzIcUFjJMFZj8kSnG9ANUQPuhQJQkB3YYCdanSRaWmBBb46EQISolpQJzmz2pKYJVoZUVUe7xUmBFRQkTwTf8Jh5DkxuhXiDp3HZ+ffdowv4Y7rjQQkzACPEo2QIaHowqQnOBrmbqFKXFQ6hgaUQYUkquXavEuoMQ8tDkBMGuR9S2Is1mvEF3gMxnRKvdDgQ00yzwEUEsSbGCrfvTQH8WjVgI4KTy9EEs8L4GIiH+mSyATdEcggLok+0UETpN1KRCNqngioCyl3IFLEJDpdeLTqSEtLwHtF0g1cedUgyqJDDH93Pob2C7HuSpJIGBIiwYcGbzGJjWfIpcwT/ijxiDRI8EhIMJKgRG2NmamgUKQogRAagvfRQdYrlASU0uCj56ynjeH+RAUswaBJwKdAR4CKx4ghVjiuqwEthtpH2Vb0CPWIarbWiQmeXCQuvQHRaB3JWu+TGMJuY2i/VqBUG71HfVzfB+nufQoJKUpMd5w2htAGvZX4SXd2AV4sfk5kBoc2gniFCxqcJugQt/EmBtJ3ilhCQnCmS9TlUcqiYqxujNPwaSSUsd19WMU/h+huX5EgVTJDaR/bmIBgiRYWplPYJtEXtutPQNcfT/zccCoO8hiV7wlwKk/RreXH/bYza3e4HwOVsywjSABnaZ2jtVHh7cXT7xf0eo7J5CgraY/BYMBsukZdrZPiUVozaWta8bRNjaBxVnP00BHawjPZuIM7xxMufNjDKVmDxDNroW4VmRFS1/CSF76YP/vrD5DG8RHylSvJjYrEo2tJiwEhQCKB3Ah3HD6C15qbb7qBhz3oItCboDzfeNVTefPvXE1vmDCejkl7Ca0rMSbFiGE82UAnmkRrmqbCe8XBO45wYPde6umYyfQI6VJB6fo4Uew6eze33nYjvavOo51Mufnaf+Cyi/bhWccpz+O/9Tm8/n/+KkVm+JX/8ct87UMeCqpAnOZhV1zK2nSDpdWCf/rUR7j80stwrNMIvPw1P482AeXBVSWmaUkdONEUu3Zhs4RpW3Pojlt59nd9My1CSYU1Hhvg677lyXz9Yy/kxs9fx0MuuABYo1Ae5z0Pe9iD8WmGMhNUdSd2fJQXvurHeNp3vZTnPOdZfOTD70NcS+sC1nqe/qxvRQzUtiRTGbW3PP6ZT+MRj3gEZV2RKjV3fNkKm3dyz0jQhWJ0gQUW+GrAghRdYIEF7hcc8yAVtl8S2PHCICcgSk+VsXkOj6JtE1qbopMMIwmzSUmvP2A6nZIUCo/tXNAsMfPyPEGHIwhICJyQrF1ggQX+bUM8zgaUSRBvoQsZJU+YrduYjGYrB0wk9pwPoLcivM8Id72uxTB+RYLyI5T0UfQJocGjEV8hZFFRKA0S2kg4YYAMHzRGUiQolJguY3uI2cKpUaFGB0GC4NHokKF9D5EGzwaEQKYKxGcEhvgQ8JTYUEc1JZAkfZQYtMojQaemeFqkI08TXeBCp+YMDq/GnVpRxwzxohBJSPQSWuVIUHjfYF1JcI7EFAQMogwKjVbgqAhs4AETekhI8bpFlEe5jpANNU4FDAElOToMCaLwtLgwI1DigyFTfYJPCMxJuZoQKgKCCh4hRYUMIY/ZmUMJAbTqYVzeKTcbgqpQkqBYQkkWfTmlwoZNEIvysZ7RA9OgQ44NLVYdQdAYl0VlHxPEK1QYorTGMCEoQfmMIDpaEEhAhwQvDSGMscojvg8UZJKAUgia1pc04QhKAoYeRhSKBpTgQkZAqN0mRqdoWUbrBJEyqpNtwDvQaYZGxX4ighOPpcLJOp6WVIpOKe2x4qNqloB2AwiGtOj8UX2GwxFkBjgUBo1Gq6jc9YCjwTPd0f8VStItb9iARVSDUgYTRiiVwNyfFovFbT9TyDwD1naymNN9brgnONOydz7nbH2/HxCV15AqjSiP0Tlt2CDLMjY211kZ9dEmxYYZlW0xiaIoMrRLmLUlaR7QJtBWKUH16Q0H7Nm9wlK6ybvf/1c88pEPZ7i8hG/HeGOoG0eSJPhqxuMe/7X859e/kTf83u/SM5YbbryTJzz1FRjlSTOD9Q7vArb1GK1pyoZdu/awdmSTc887h7/98EcoRo6yLHn5C1/N+//q73jik76R0bBgbBt8gCYIs6Zmz3IP7Ws2pxW6v4wxhnP27uLcfs7hQ3dEJWfqSfoDxCtuu/0g5x84l3I2YdfSgCsedDG/8brfYXV/wR2bG1z5xGfyjnf/GS96ytfyiEc8jG966lN52Q//GHtHu3n1q19OXvRZX7+dhzz0Uq7+vT8gzWt8mvOs572Cd7/7j3nJMx7BTTddzxUPuohcICVjsmFBMlocy7sLXvfLb+ShX/sY2hRKXeJUg9Hwuc99icsvfwi/88a3MMorxM44eMvt/PCr/gMtntpZsiTl5//Lz+FQ/F8/9VN88Z8+jdEx/F+RAvC+d72byx71YFCBJGi8UjSpiYnd2ui7K+F/s/fm8ZZU9bn3d61Vq6r2cIY+3acneqK7aZqpGeWVwaC+gsYpGKdI1BATXzUaTcQkJng1N+YajRn0Kk4oKoIKiohMBg0OgIA0s0zdTD0APZw+0x5qWsP9Y+1zuhsaQYPx+rqfz+ew+1BVu6pWraqz6lnP73mCD7CT7kkMq3b3z1/VvdNHH3308ZuCPinaRx99/Jcg5d4plqEkVe5VSjb76WUvlVUEBcmTKDH29RIhHv+SYYMlXiwShPUIHGkU4cqSRAm8rRARwYetV8aPFD1+NvjjCfHLERx99NHHbzakF6A81hqE6qksY4ORJcoCVody314WtxehCNF6F5w3HvcOuXc5bfj8eetILxA+xld10ngV119zF2NjGxHSc/hRi1m6bCVbN4+zZctmjjp6f6TKEdKzccMWBJI1BxyMtZadOyb52R2PUeSgNZz4nKNpDFZ0upOsv2MzBx28iIEhgxSWe27bhVRw6JHDZCWsv3EnOx+FooCVq+Zz6DFDeDNJcyAmywQ7tpbcdfuW4O0pLYuWeA4+dAXOCrZvm+SOWx+gqgCvOPF5R9KYW1JUE9SaNUwl8V6j5Ty2Ppiz/qf34i3MHYETTlpLrKHKNFu27OS+jdtot2BOXfC8U47BpdMoJXn47iliNR/dGOInN6wnBg47bBnLDmxgy0l0NMTkTsMN199JuwVr1g5zwMHzSZsV3S7cclOHR7fk6CgmSRwnnHQQ62+5jsVL6ixfsRhrHVWpuXX9Qxx08BoaQw4lE8Yfq3P9tT+jqgxLl89h3dGjbLjvYTbfv41GbQFSVXTy7YwulRy89gAefWCaZUv348GtG7h/43biSnHCc49CzetQ0zE3/3ALQwMNDlg3SLubU1f785Mf3cDKQ+uMLh5m+6M5u8Y6LJy/hFtvvYeJsZyDDtuPgw8fwNspEjGHbifhx9esJ88lppAc8+wDWbp6hKJs0Zka5vpr76LILdbBvHmKE37ncHRU4U3Eru2hjfAQaTjqyGXsv3I5D27azF23b0LbGpIGpZNUTHHwswaYM2eIn163heOffSQqnUYm0+Sig/ApWi5A+8XcdsMDbNzwMJEWrDpgPoesG8V7w67HHLfevIGpKag1Yd58OObYtQiliLQjKyqkFAivqSpLrA1CVHhfYfKUjfe02XDPGFUFCxfHPPuEtUFVqLpIZYItwT7w+HHDUxE93u29/PHr7/XbPsYJs0rTp0F6/jLE6FORVUpp8k6LpJ4Qq4ismyPiiKqqUDJMVESxYjrrouoJxlpKa1izen9ee9orOetjH+Qr51+AVXP43LmfY+0h+zM6L0WZKX78gx/ysveciTFtrNR0naDWrFNlHcbGtzM9PY01gNR4m3Hj9dfS6U5R+AyPRIngaRrHdSClrCxxTeFNRZpEOFeBC8Fypbe084x6PSHrthhoNCnaBYsPWMsrTnstH/vgmXztGxdiomE+9rlPccQR61g42iT1GSc9/yTO+Ou/4vNf+QpF1eLr3/gG3iiOXHckNT3GWNXBuhIpLMaU6DShyC0KTaQUH/j7D7Dm8KNYvW4d2WNbUZRIp4hUDZsouj5HS4ny4MoKrRRZVXHpVVfwO696K4mGqC0YtEMomxKnlnf8xZt49/vfwbmXX0UajWC60JqeZtfko3iREGlPN28xNDhElXeIZUGiCrAWJ2PW37aRneOeb132RXw1TqJDCJlRA9SihHe+88/4m79+Fxdc+R3iOCYWmgc3b+Yx02XlmgMYimOksUgPXjiMBOWDVbDwUAXnDmbuoqe6T4JqvT9Q7qOPPv7/jT4p2kcfffwX8URfzr1VonKf6wA9teYvP1MtnQ8By7NJtB5kL1zE2+BJBjgHeIfDhcRgQolrUA/10Ucfv3Xwvfgj74PNpqxwosCKHOU8akYpKqreyuEZJnwvJs6H0vlfXmEj8MYzWB/lG1/5MdddCyedBFu2wcTEo/zhaUvYscVwwbkV6w5poBNNGte45uotVIXjyHUDTE1s4zuXPEaq4IADBrnxmmluuOZm/tc/nchj42NceDa8/yNNMC3iWsTV/zFGWoPjT9if226+n2uvhgNXQ10NcvZZO3jtG3dwwvOWUWTTpHqE29c/yBXnw/KDOzzyCCxfDUesG2Rycpz/vGobZQarV8/lhp/s4oYb1vO+D62iXm/Smmyh0xrOetrj43zjGztYvhiWLlrOxRdvYvPme3nzm48gKwzf/tY25i+CZYubXH15m7vuuIl3fGAFcRyz4WcbuOWnO2EAVq+GBzbA5Zds5sOfWMHQ4DwefbjNJ/99C+sOhYWL5nDh+RMcfMQkf/yWA5jc1eacz+6gkcDAMNTrcPzxNa68FI4/vsvyJQ1imXLJt2/ke+fBez7sGJ23kPHxcf7h/bdw6MGwYEGdyy/dhRO72LIZ7roFHtu8CQwsORD2n7ac8KzFfPnyuxnbuZU5S2DhfLjlBsttt97EGR9aS5ULrvlexrw5GQceuh/7LVjCRees58Jzurz1A132W7KMRzdP8q2Lxhga2sl++8HObXDVJY/w5/9DcPQxhzO+rcZHP3I91sHxxyk2byr53vfv5F1/VePwdeu447pHuPRCy6tftRhPyZUXj3HTjbfwV+9fRavd5rJLH8RbWLW/5qYbK37w3c185J9XUnQrrr8O/FTG1rsz5qyG5nxYdUiTSVNy4ZfgwCWSxavmYp0B30brGrFtcs3VN/Klc9s853egk3nuvGs7S5c3aLc7fOrj21m2BI48chnX/WQzV14Gxxw9hLEFed5Gp6H8X7qYtF7HVFM4W5LqmJ0THS78es5BayTNZpMLvzbNhg138KdvORKrKvKqi/GeNKlj7a/fEzxUvPxq8POeLV6EUdXIyAh5nlNkXdJajW42ho4laU3jvcMi0OkguZtGJB4nSlpFybvOOIPT3vZOls2dh3ARaw8+nAsvu4J6HV7xu6/h2vW38oX/fBGkERQGpAA3h7M/86989N2n88Wvfp3nv+oPKExJPYHfffHLGByOqcUWrRVl16B0jbKweOtIazE7dm0nimvcddftHLhmBVCCh3e/++957R+8mjyfQilFlRfUag06+RTvPfNM3vS2t7NgZBSl4chjns3Z51xCHEOVV/zNmX/H6W97N/stWADa8pJTX8GnP/kp0kjRbpdUXnD/Q/dw8Lo1ZFT4OOat7/4Ar37lK/jmuWfx2S98je/f+TMatYhJkyMiQZF7isJzxx13sO6IdVRZC4CTX/IaXvTC5/KGN76MneO7ePELX4jpthmu19FeUHS6JFrzuje+nsIUrFpzYLhYVqGE5eLvfI35i5aTF20Gh+qUZUm92WDXIxleWdKohrQZKtZ88EMfZLBew1Zt6BHH3VbO0Oggp512GrHWrFq5kubAAFWrhdI1vvCdbwYC07lZ72II5fN99NFHH338fPRJ0T766OMZxZMGjTze1L1Hls7YevqnIBj2XO68x2MRGISzSCFDmagIgRAhrGLGT032vPJ8L8hBAmpWqSr7M+B99PFbB0+PdPAuTMw4i5VdEEWYbLEKryyI3QTEjLAseDIKpAghHbBvAsPPeha7Jy73kma9zmNbdvCj78Jfve9YDliryf1WOu0xEOO40kEJC+euwNgOsWrQiNfTKsBWXYQa50/ePMxwY39itYTjj6rzF++6gE0PbSGpx1BAlSsG6oNkhYEKiKHoZhxy0DyOWruQgdpiRoaXMDV1DjdeCy/+3dVMTD+Ejoe5dT383mnD/OHrX8tnPv1Z7r43qPOT2PH7v78fC0ZXEMkRnvc7df7sHRew6YFHWLl2HsOD+9HpTtFsKJII3v7nB7Bo7oEoN0xV7uQHP+xSZB2iyPDOd62hPthkIF3CUasr3vt3VzKxM2fRojkoP8SjW6b4+4/vz+jiQXS2kPe+9z/4j8sf5vV/eArnf/YqTjp2lLf82avpZNM8+9hpzvzAd3jBydsYmbcQW8Dpbz2KY58zSllMYIpQYWArmDMwn2t+eCdXXwnUQJgBYhZw4VevZ9kyePuf/7/oxPGCXQ9Ta3hOOXk+5rS5vP9/XMmq1XD6n76Qqc4WqrLAFZBE8Cd/eigLFzR59MSMv/7b27njtns57rgTMRnoEUjVPO68eQNXXjoNJkzWKWqkaiHb7xvjle+LOfpZaxlsLuEfP3gFl13sOeqQxVx16bVMT8C/nXU0ad0SMZ+PfPgqLr8k4/ADR4nsNJGE177mVOoNzbyRy/jW5Q9QdKZoNhyveuUCFi1YQ702wItPEbz5jZez4a7tHHnSUj767yt5YD184H3X8oEPHcO8JRGVyLjv9sfIp2CkuRaKSaypiJsKkxlMCZd+u81rXgcve8XxeNFly5ZNzBlqcN2PHqTbgvf93ZspqxZp3XPfWVuoioTacIPKZRSmJElTiqLA5IJYx0hUsIEQbf7XPz2XWA4yMDDAggVX8JWvTGCKJkaNU2s0KUwX63IQ6hkNi3kqD9EnW//XBesqJic71JKUOE6xxrH//qu47fYbmW7liB4xODDYZPHSlfzo+u9Ri1JimaNrCRdfcAndssJWjjhOETphetdO4gULufi7l3HAUUeSVYaR+hBZlnH2l79Ia2qCSmtWrTuWhx7aBEpS+YI8K/n08Hza7S6tLGdwYIgFMubbF18Wxlze01y4Alkf4vY7bkYoicGjdYLNFJ2pCdJmA6kcNp/GVBYpI7zQnP/VC5ianqZWU3RyixNp8NTVGhR8+ctfpnIe53O89yRxjDUFtcYoy1YPc92tP0GqBONSZFwns5Yq7/LiV/0Br37jG+gUBS6fZMnKRZx/8bfwxnPQ/MXce+cdRDohq0pkLNHSEys472sXYSqPT+ZSZCULlgzxtQu/gBmu0cmm6VrPaae/lVNPfxtEUbAT9pZUebqdigu/eh7eFigpKIqcJQcfwBe+egEDcZO1S0a4d8N68sJgu5ZGYy7zl6dccNE3GYjBdLtUNuZVr3s9p77+NLKsQzNp4JSg4x060phugXMWZNCCRs4hAKOYvV/UHvMJTyVK+HUGmvXRRx99/HehT4r20Ucfv3Ls7R8qwsDsl0h+f+IgKfjy7U5eCCERXlS9/UThZzYApefL5/ZdftdHH338lkC43WXuXiLFbm9C5WTwECUQolaE9R2+FxYUnij2cZ6G8NShLHuuU+SWLQ9vJ23CwvkjTHfuBr0dERU0mhIdRbgunPW/LybSEEm4fT2sPQSkjxGkNOs1brrpVh7dfCuPbSIkqPuKwYERBhbAvT/byJoDj6U10cYZ0ICkgaJGezpn/XU/4pFHCx56CLyDqV2GpDFI0a3Ic0hSQafzGLUGaAV5x9AcHEV0prn9tlt58P4uj2wCMijzAuEEnVZGXEuZnHqMOUMjTLcm+PjHL0NaeGQzvOG0eTTSEZwpaecdbrvlFh7aeAvb7wXpIM8czkqKlmW/RTC6sEZpxonVCPPnwdh2KDqKqXG4/ead/Ou/fYq8gioHU0K3mzNYGOoDUJopplstVGRQooEtoJ7Azse6nPOFbZz+Rys590sPYipwVrNxA5z8QojSadrdMeoDJUXZZWxXxchgHeuh1YGsGEMnDpsXeAeLF8PQnJjxyS0sWXoQAw3YuQMEcQhW8g1M1uCsT2zh5S/Zn+9f/RAKjSDFZDnU4KC1y2lnj6KEYNVquPJSSPQ87rljmmcdHTE8JBhrbSL2XY45Gs45C4q2ppEO0R2Hj3z4UzQH4IGN8ILnxaRJAylKRkdHuf3229l43zS7tkE2BcZY8qrFdCunrIYQCorqEVpdcDJGxylKw4f/8Xyow/BiOO65MSeecBIPbtzE+BgceOAA3XIrZTXF0Iim3lCsWjXE1UxxybeuZNHSYe67e0tPlR2RdTJ8VBInkrLq4qXGO7AGlNB024YVS9ewfcsONty7nrGdbX52J2Qd6HY8STMhzzpEWlH56gn2FM8UflFy9NeFJEmw1uLwuMoQScWKFasojIYoBWNQ0iFEgYGgfJcKVVoUYY5Ep5qyqBBRjDcGcKSx4qLLrwy+vioK/rNCYFWFB/75wx+FXkiXlArrLSJWSGexxiCiCG9CiJgSEuHDM9L2ppB0BJUNxxNFCuVSSuPwQoCvQFQoD4mE0oERQBQyyKQCaxuAIIoqjCnAQxzHVGUJgFICa2euYXA3kBE4FwfLBClD8Jk3BMflMCS1MwVHTvb6bM/6ScS9kqagbI08RJGmNBqBJaLAA+WMcWevTN3P/D7zaSCJJUURfKElJgTkRQWuAu3DZF0VhYsVmwEsFquyMF52EDlI4zpZWeJ7LRpqpCRIyabt24DQHs5WgEP1/vQ4ABEIUukJYaP7wNOxtfq//d7oo48++vhF0SdF++ijj18JwgDq8X6jQa/pZ2pX97HNkw3EHu8p6r3tpWvOaLUCaYEI8SUIgUMG78A9jiMMBsOIXPrdZbF99NHHbyekB+cl0kUoqUOJfI8UNcIhhMfP1CAKEEYFlZow7B1J757ED1nOLoeZ55dASk03B10D4w31JKH0UG8oWu1xkHUApiZheE54YS6LQCJ5O0Dk9udf/ukGnIMVgANW6QAAIABJREFUSwOpiYVONsWceftx7LPhO5dYHnjgeiZ2wZab4LiXzkGpBWy49y7OP7vNIWshTiHPgidpHMcYV7BrfAznYb+lc3BqmqkWWAeJHsFkmi+e/VNak3DA6l4LdMKzfWi4wdiuFlmnTbNZBxxFXpHEULagPQWPbt7F/kvXgGvyr/92KwPzYN5wcCrwFrwtqKdRIHQ84BXGQKxrpDpU83pbUBYgB8JxCQUqgRe/HBYsGEXFMd0WWFcSpyO02rtIfEVaA6pRzv70dTz3ebDm4PlU1YMkKZTVFDqBogr/Nq5DrBX1ekq3BVUpqdcg64LWmnZeEEeOsoIkBoTAekVrKieNw1xdWTiUgoga537pCpYuhpe+/GQuvfJzZJ0KVwrSuE4cgasUtVqTVNeRHhIN7elJpAAlHFm3QyQdjVTRbCp03VIUBmMMIoGkBnkBUQT3byw57nl1RJlw1sfuoNOG1asCIUUFxraJormIWg2pHFUJ1pcktSbtDIoiQ2l41WvWsmSN5ZqfbuQzHytp6kkWNpeSRhtI0zpSSqTX6ChibPwB1qxZwmmvm8cn/+0Bnn3iVibbvXtGlkilsUSB9NIGSYytJN4JvIhQaDY9tJP//dGtrFwGtSQQopEEKRKiKMZ4sEYGduwpVKJPV2n2m0DwPP5cvPdMTE4zODiIcw7hPQrFpoceopIKL1MiHyGcx9kOaIdvarJuQaNIaCYNsqoFUuBEQm4ccRqFYKuqy0C9Bl2PNR6V1MlcQeG6RJHCVZ5GfYgiq4iiKARwCUfpKowx1OMEiUB4iRCKoihIkgQlPGWZ4yOI4ghvHa3pLrV0hFinVGUXEVlKn5PGMaLjcQ70UJPp7iSaHK1rGDFEXjoUBVpZGvWUqYlJUl1HKYX3nsqFY5JKE6k6rVaLRjPBe0uZWxKdIoQlK3KaA3Moy5yqmCZJEpzQVNajNJiqQtkYHQWPVusNzpdIKbGlpFmr48oMH0kKFdYRWZeBZpPMQV55pBAYk9Mc1HRbbXANkriOk5ai2yEWMKfZJKsyKuEQiaboWmpuiKoocek0uq7pdg1axdSEQAlJZnKStE7ZLfBKYmONsQYpPNbS87r12NkEeo/wYOSMbdTu8faT3SuPzwZ4sv74q8CMl2lfMdpHH338d6BPivbRRx/POJ5YQi/3Oaja17vIz5ulfqLhe6+cXhisD4nyHknIJfY4L/D4EGqCQDiBFw7R81vys//po48+fuvgHSADaeMUyATvYqSXCBwOi6cnHOqpiJQLkyzCi1Ae/zSS2nY/s/ae9BHCMzKS0HqkoMg9A3MWoJ3BljtJkwGszanPhb/4y5ciZEUkB0B8k9KA8Al33HovD98P//zR57Nw/nK2bbXcdue5CGnpZhO89PfWcdzxXXbumGS/hYfwVX0tnSxDoLng622OPUbw5je9nbSh+Oznz+KGmwxCRUg/zGOPPYx1sHjJHJzPiRKIE4jjlBuvv5Pbfgr/+i/PZ8mSFbRbgjvu+gK1JGXXrl0oERM3axTVBHlm2X/p4bz5j0coO5otD27mH/7hZp79LMl1195MdxLOfP9LmDe0mAfWj3P3fRcx0GjSabUZbAyya3sXqjloF1G0FWPbYcUhEKcWBzz/lIN56anPop1vAxmDKpnONzO+q0NcB+cMIGg0GmRTbRDw/e/vZMkyOPX3n8P4+E7qA1CZDsiUSEN7GmrxIrxLSRPPromt1NIRrFF0WjA0HEhDT0WaRqQpbNsOzgzQSBPicpSdO2BwEESkSFO45ZYx0vnwN3/7UsYnt2AqaDQkkZJUVU45CZPjjkWLVpN3BdsfDUR4FGXUGrBrzJHG8/CFp8oH2HifZclS0EkFGAYG4O1/9gfEWrFlc5t3vOsSXvC7YxRVxV13wL/9yyvYb78G3azFrT+9hLLqkhUDPcPt0CeNzchKhYoHiWt1TAWrVx7EgmUFC1cs54qrvs+jj+xkxbq5dDvwyOYOy/Zfi1QtjOmgREiI//rXH+ANp6/k1N8/mf/8wWU88MVHqMqMei0mSebS6k6h4hQvHZaKJEoQTlBv1Pn6l+4ljeCdb38b80cHuOyyS/nkp+9BCYtzhrSWUlXlHpUn//VJzV8k8HFPBBWi3yNY7VdPru55TI3GAN2swEtBBDR0RNktqQ8PMN2pEF5QizXOAkIy3s2JVEKt1iTvdNF1RV5U4Dyx0qEUvspJk5TWZIvEaZKkRpYX+FgS1ethgqjM6XZaJHEDYwzWGKJYIISgOdykanVBRGgBWV6Q1FKMraiKiqSWkruSTrtLqmNG581jerrAeUlRdlEe6sNNWlPTDER1vHHkeUkS10iUZnp6mqRRJ9EynBdQliVaa5JajXa7ixACnSSUJkNEiqo0pGmNbneaei0mkgJrK0pTMTxnhB1jE9STiKFaijElmRNInVKYnDiKiIyBwjI0Moedk+PEaR2LRSvIqg6RlOEYBxKqypGmdbJuhY9SYiFJdEq7NJiiJEkSYlWn0y0wkaM51IRuxeT4FLIWYaXDZzlaJHgcKoJYabrdAhHVkTql7EzjXYWTkizvoHWMR1JVBgTEkaYqMiLZq2rwbvZu8UI+oT89neqGXwd+3fvvo48+frvQJ0X76KOPXxn+K4OafW2756y19SKQngKcN1hhcAjwCkuomfLegJezpvPeSYTwQY4kXCg54pnzJOujjz5+g9AjNaQDgcL7GoI0lCN6ixMuvKQKH0LhEAgkDjFbRv/L+hB6KrwsWLr/KIsO2sqXv/SfPO/5RzAxuYuHHmnzqlctwmDp5uDUBHk5Qb3WpGOCWjSpx6hIU5Xwszs3MbFIc/X3bsHuDEScTCoq8yijS2ssWD5IohzThWVkwCLjnLnzYOP9nvvvv5/Nj27gx9cYhueCs4oHH3B89qycl/weNIciitLhHUy3QChHo9kkqcGmh7cxNeH48Y9vJt8BRQaxbuBcRZ7nNAcGefiBca7/j5+wevlRLJq3H//5/ZsZHIJaTdKs15ia6LLxvi3sbGZccckPyCYgywoa9bnYcpLOo3DWv/+YF7/sODauv5HND8Dr/mQO9abhla8b4HOfvZsozpi/cAHjk9NseexeTnzBASRpkzKDKNZY55iY3sHcoaWUwPgUvOOVRyFUhpVduhlUPmdgTsopL4Iv/yssnPcAixbP48c/uY3VB8HJJy+GMsb2CiCiWJMXFVPtCXQCd3wPLjj/Jxx15OH86FsXMzwIhx6+FuO7WAvbH4Yz37uc2pwJcheqm6vKUWST1GoGDHz+kxt4+csF1kT85Afwh2+C4TklL/+9NXz4/Ru49MKb2W+/pUyOj3HV5fDGP4XGUBfjOhQF3HHb/QwNDfHdK66jUYeRkWGm211MNcmddz5EXizk6u9/l/FNMNAcIanVKfOMospRKUSpRKeKvCxptQu8gXvvbLFp2yT3PHwzlYWVaxqMLoITToQLz2uTd7dTr8GPr7uPN/zRaq655l4AXvTiw2gXG9G16WD9EEXUaylXfPc6rvoP+IszDqU5OkmkC7zNcV5iPQwMwvQEPLxxnDtuuZdLL70HGUFpxtAqI8ung5pbytkJ118eexOqv1meohLnBSpOMNIhsLSnxmg0Btg5maEbQ0hT0G7tYum8ASa7XQQNhE/J85wkgtyUSK2p+zq5sUy32ySNGJN1GRoYomh3SRt1upMdrIeOcaRpTKwMDZ3QyjIinRKndfIyR6ZgyxLnHFEkKIoCHWucL/HOE+kE7xRxnOIcmMKSuQwtHUI4GkM1jIPpiYJ6MoD1BSIGUxmkk5Te0kwHMD4ktUdCIFAUuUUIxVTWIaknmMJRVp5Ip5RZSRrFeO9JdUxVOiKpcQhU3GByOmO4UcOWbYo8J63VyUpFVTmk0EhAC0NS02zbtonG4AidwiKkpFaTlLYEAUkjwRcWVxpKrRAqhkqR6ITudIekFiOEpTIFrW4LnTaw3pCXBYlw1IdrIDSdLENKTxorCpOhtMIRk0QxRoIzJWBpNOp4F3yuizKMfbWKMc7hZZgwCn+zHFGvmzuxWwOwZw//v9VTtI8++ujjvxN9UrSPPvp4hhBeTrz3zKYnzf5/94xRj7sHaIHQtDPkBBXCRXghQ1Cqm4mXdgh6YSqztqYzSdISz4y/qMcJFzxHfRCACR/24QQ4Ecrte9pU9qVQmZmFlzZ8p1N2j3UljojH+waE7+yV1e5Vyr93WW443n0tC7/PLJo5h90HJXtp2XK2DWxvnZnBsp859l45ottje0nw+ZO+N6gWM+0YzmumjYJ6bma5mQ2lkb2wq6DSnTmJELA1sx/l5F6COy9657PndRIO17NKmPHEmtnnviFnz409vmvP9pxZL9gssMe1nWmn8P3Kg/Buj3Pf+3uEj3plvrNJPLPtPCMmDOrD3e0NM+nnM9/rZu+SmXTzmXNz8onHHL5I7uPcwvWaaUPXu1Z79piZ6zSzVdTzfDNi7/3PnGNof2bbZfa6eRcmHYScMadgxsNstk+zZ5vtPgr3uP4tCfedB2xvkewpOXf3MXrnFNpMPem1f5pwvckT4XodV+JlmGwxws76r3l6vqOEMtXQDk8kVJ6aS5mx8QiflcmpNRJO/5MDOe/c+/jK+bcxOAwveCEMDQ/TGJpk1SGQuTG87uK1ZcGSQIpOZ49y2NGreMFLN/GtSx9gcPABDl47j2e9HKIY8qqFij25GUcpRV4WrDoUYg0Trc2cdvoSvnL2Vv797O+yfAWcdApMtcHQ4TuX/5Rjj4Pnn7KObjlOrJsMzYWDj4CpfBurD53PC3/vbr789btZtPBuDlwzwNEnQ1xTRFFEJ+8ipSfPc+bOnUurs43zvnYLtfQWkhjeccZCvO5wzAlreHjH9XzunDtYMArHHTYHW5sgbUS0ux0yk7HsMFi2YoSPf/J6ag7e9pejHHjYEh4bf4hnPWc1Vt3JVy9+iObgQ7Sm4aTng65piiJj1eEwOKro5C2GR4YoygmWr4ZTT01ZtnqQ0j6G1CWrDoHmHMvYxGb+n+MPp8wf5OKLtuL8VtYdCYccNodWd4JGPJe1h8HAEGR5GyEFtbROt4AjXgBZWfKRj97E8jnw7jOPpjbQJrcTzF8Kf/SeEVYcOIdWuQUZDbDsAJizAHRNUNoCOQgnnjTKJZfdx84dcOprNM89+RC27LiftUes4C1/s51vfmOKvHsf9RTe/NZFHH5cHRdPMDgqmL8UzvvGeryHgSa85+8OojknJh5MeM0bxrjo0tuoN+GkE5sc/7I2TmcUhUYoy8Co5MDDQWjIsgxkxOj8IRYu385XLvo+pYSla+DP/mIO+62KaZtHeN2bDufc827nnC/dy9AcOPE5UB8c4NFtcMrLwSXjRFFGRYvlqyGKLd0OdNuwYxs06sNIOY1zBmsFcVTD+oIXvGgJO7Zu5V8+cQHLVsCRz9aMbK0QSQdUhQSiJKYoKuSvaD7zqUiix8P1ypO990jEHn/7eIJN0DNJLwkhqKoSlUa4ImegFvHI1k0c/+I/4qqrf8h+c2MGappTXvJyfviTn/LPn/48r/r9VxNriSm6RJEgL0uUdKhIo41H2JJY12m3C+IkYfv4GPXaIAiPEh6TZ8TeUlUVOk6pvMJUoHUIN1KRxUtFpBRSJ8hIUlqDEwKd1MjaHawxxHFEktTodttILXF4iqzAC029XscUJVKpkFyvY0xREieawpUYQEiBkoqqMERRiooiSltSFAWxSsPEubGkcULZ7VCr1cgKT5KkZEUXFaVorel2uzR1TK1Wo93ukJUVUqYoFEoArsILKMqSgYEmpS2pxQ1KY+h2u2itcN4jnEN5QSOtUWHAC5QS5FmXNI2xlHgLSmq8CuPDWEVUZYlXkOU5DkO93iTrtDDGoCKJ9RacpChL6kMN2u1pajohLysUAuPDBE1VWWKt8KUnyzLq9XqPQIUnjIUe9zd9X/hF74E++uijj990CN+fAuqjjz6eAnuWrs98XnvttTznOc8BXI9YyKgY4zOXfJB7dnwPU5vCy+A6L5ztkWMqkEXS9srY9ya1nmoQNrNv5xylnc+D25aw8IBXMs4a2n5ubyWF86JH4BmEl6jefpwMQQKBZImIVEK3UxKnCShHadsIaRF4Yq/QZYRHkccxBkHsPUW3xUBdU1UFxlm0Dh6EpalwUUQc1YirBCklmexiRIYUFV5ovKuDT2bPxVqLFA6NCcox4Xo/CiEUzvUIWuFRUgaTOuuwCCIilASQVE5gAC89MgoEceUqBArpJTEx2kmUk1QYcl0hpKVpJbYyFFJgpEQQFBVIh4gEDk9sITUgjcNIgneVCm+B3hdBdGtilNAoFE44CplhhAEliXxMUtbAihALIBxEFhl5cmEQ3hMZgba9F0skpQz9REQ2EIo2wghHpQu8AmGDnaMmRrlAMO3Vc7zECzGrlgiDf78HYRx+JGC9wnuNRBEjUT3fsEp6ShXjraNhPbGUmMhineuligcVIYCuYoSR4ZoohZOOgpIi8jjpkE6ivCA24eWk7PHwUVmRKIVTlkpaMhH6ha4UynoSobDeUCqHUx6Jw1nCS6eI8C70CS8tUoaXc2EcsY3wIqJQYCRIb0LYRY/wn2nnSku8c9SL8PJUJBonFdp6MA4VCYSzKCfxUmEQFL7CR444EsTGghOUXmOkxCtFBKjKIE2BUgIvwzGEIt0EvMTicZ5wT3iPkiUaS2zBek8WWbwE6SyaCFyEsBHSa3wsyFVJ5UoSF/2XiFHhQ3s7PLjgyTea3EO8/aMcfsAYXmY4ZRBC7dXHpJdhu6fhR/zEZ1ogRUNJo0URIRnCU0cQg6hwchLvHbjgKepFF4TtefSFMtXQsWM8ConaXRYpShA5iHK2nyJ6daZez54LgFAaaz3SaSIZI32EtVXYV+SxvsJ5gxcKKRUKgXMWIT1KSLzxQU0lkjBx5CyODCe6eAqklChZR5ghvItC/1MWT45zoV2FjDBE4AR1r0CUVDpDunl872v3c+MNOR85+3cZm76fRgRCGqaLSZROUD5FSgGixDkJdjC0jWzjfI6StTA55h1CVkhlw0SCr4F1eAqEEEiRAmCpem0YI0WMNRFSWYScwvmMEC4TIV3cqzo3NOOlfOjMGxiZD295z3NoZ1vRRhPXFJN2O0pp0moBWEWhdmEp0KTEUlCZLmm0iDtvcnzi3+/kk+c8myhp451ERgJjs2C02vOu9aTgNfgIZIZlJ0IolB0NfUd2ENIgUIEwM4HgFARlnkARSYlAYiio5DRgiHw4fy8zLB5vU/AxsYgRTuCEAeVwwiB82QunUciohvM9b09fhf17jzeDABTVOHNGmpjKk3UiMKP804dv5OQXwYm/cxjdajtClr37RIX7kRRpm+BjpOz1XVFiRYmnBMzsnfiLjB32jV+s9P4J5fUzc2CzfuU98qnn2SiERuKD32c+j0X1k3nuyj9GsxpJc1+26vuE957t27fvbUskwHqBQmDLgqb2JH6S+zc9ximvfS+XX34F+w91uOiiC7lnW8n/984zaEQGX7YZSDWYktIU1AfmsXNSEaeamtpFUXZQ0SgejXVdBIY0rpHlHYTy6EjiygKp6xSiQeUilNOIcppaNEUcO4oqARGDExTW4dIwrpBFxVAzpd2eJNLhOeSFokChoxqR1WR5h6gWxlNaDYOxpDbD2QxdiykkZEQ4B6kMd+RM+TxS4FyQTyqletYZvUlA759AAvqZScjZv42up6aMZpcJwqT67KRwbwJ496Tt7olb0ZuoDRNmM5N5M9fLQYi76m2/e0JT+JnJNzl7vHv3MbnHd8ws33ubvc5r99wsu8e7j5/Q3Y2nc+/8OqgCIcL1lFKyYMGCn1vmL4Tgmmuu4cQTT+yTuX300cfTxp68Rl8p2kcffTzD2Idn0ZPoRB+v8vvFynj2GHA60VNwhTIs7xVC0ot0CsSNx+FnXnq9Ag+lLdFxGDwba9CRREYSYwzGWWpRzPTEBM3REaoiQ7YzVowM4YoWSaqRkcZYT6fImbYVqt6gm3fBKapKIFOJEiqEFzgTyvh9RdAMCkQkkCIEEijRM/K3YK3BeUtSr1Fag7ce50zvpUugvEIqSZbnRFGEUDGKYEjvjemRv6CUQjiBKA2mAuMEaBFefJ0lKysiESEjhZYxWEXlgrrVe493DuN7tnNS4GR4JTWlx7iKSId0WRmpEI5qDRaHVIJYayrjwYH1oJRESYmlwnhDURRUyqGUIpYa6QNB57xHCIVUYEwJ3iO8JooirK8oi5JIRKS6jikrLDaQfGL34B8fXkr3/AEf0mS97xFMoa8pPFaGNGZXlijhUJFHShWIRu+xZUlpHM56jPBIFFJKvLFEUYzUgYTwxmGtA+eQ0hP1lBwzYQEz8QYSgRD0QiocVVVRCoOPFULpEF5iPc4F8tAJh5cgkEjh8V7ivUCJCItFWId3JvBkzmO9R0jXI24EEoFUKkTweouqHMZbpBNIJFrr8DLpPc7aEAKkJKXJwXkir4iERCpFTEzpCsq8RHkf0ohUIIMr7ymMIXU+pN96Q2lKKusQKkLJcA2kBCEl1nmUDKXqZVUiDCgdIWVE5Q1KCJwzRF4ihQDnKfKSKilRWuKdxT9F2MrPg/IKR0gn8ljoKYKthEAtBTXqzFVTPVUvONwvUGK79zNtj+eWJ9h+iAkQ0+DjcK19EbZTM2TmDFkX7D8kFiEF1ndCbxIz5Gd4Bs7ux9cA0SNKK4TKegRW0lNtd7DCIkSCEwnKaZyoQGYo4QMx0gvr8AIsEi8rhKiwEoQK/V7KQNR5n84q9MMg0+F8AXICTyCRRY9IcDKck1QRldMoAUYGcsJ4iRIlXRc8VXdM3YMRO4l7ISoyiXBYrGshhQPZ7Smyc4TQgMGLMpDaeISNEV70iFgfSFTRU2oLgRNZ795RoR9IjxASJzVSSKS3eGFAdJAywtkUh0b6iLzootKgsjTsQNYmyaYz8lLhNTjhqdTOcL1weCxedDACROIxtouhgBTaxSZqcReUQqBxIu1d1zYIgyMKoV1eBkLGGQQeryZ6/aMA0TtHJE4qpIxATIWgMK/wPXmlcw7fI8uNrHarzv0MWdWmijI8BnzSuxvobeMwwiOYAiEhPEWRVASaSgGC5nDC1m2bmDdvGBGn3Hvf3Rx0CBx97CpKO9brC3sSRwTCPMrD6ezT4/PXR3jseS/PEEzuSRTrorc+QgYbnz2/5xk4FuEhwqOUpNYcJG9tI4kqYgllu4UmorSSj3/q85zz7R9QbzZQ+TYaTU2nlfH617+e66+7nsrD2nXP44ILv0J9pGDbY5v58zP+nC984XwGB2Owjrt/9jP+8R/+J5/4zCf49iXf5AN/+/eUFqxogqqBgKuvupgjVs7jq188jzPe9yGKKqS6N5rDfP6Cb3PousOY3rmD173mTzn/vC+j4wbnX/BN/vLdf8U7zng3SxYs4n3v+RsAbKLxRGASLv3Od1gyqHj/3/01H/v8Z5H1JjKNUEqy4Z67+fv3ncl5550HQJkXNJtN8jzHGIuUu8nAfbX57godAIndw29zz2R2jwzJ9LPo0fI9EnR2vdkKmvD5+GqCPded/f4ZInWPtZ5IXj6+UuiJ2+yJJ6zX5wj76KOPPp4SfVK0jz76+JXhCYFL3j/lC8Ge2+ypTn2y79zzZ5b+8oGMm0mMnl3memoB70OJtzfoJMEWJcJ4EmJsJbBS4KhouzYjoxHF+AYOWzDKy59/HIfMr5MShrcW6ABTwI33buL6jRvZ2JoiGkypXISrJMgEIt9ToFYIX6JciREeIyIKKxGVRTnQRCQqok4IPegWFht0CkgZrAGEc4HetZao3gDAuQpflQhbIJRExppIacrCBKWddwjpcZFCxBGRkFQuoooVgaIVQUxWGYR14DzSEsrXvKcrHdY7rBRIKYlVRCprZJWldBblK5QPRKBCISqJL0OwlRUSgwFlkMKCtFgsHkHcUzQZ5yhxQV1KhHKGCIVWMdbakE7sJNoHZaiwEabyOClmCeCgvJtRg1hmyuLDsl5/8j1SzisEJhDVyuKVQMYRWmnwBuszKlsgMaG9IwsiqOKCHjao80QR2irXOTbqEaEOEhMsAWxOCDuIen1ZBdW0tyHCp5IpCIiEQPoo+FQasNZhrCdREcEdLEI5iHol3pX3eCEwmKCm9AIhNKVyVMqSyQqwpDLCWzDOkvuQQqsEJD788dd5hZOCXKpAoFQO7R1eCirlkbVarwwRrLH4okLKiFjEIUxHlrPlfdaAUr2STuGonA1JvCom0UF15ixUpsBaQ6QlPg+fIvKgY7SMcEissRhr0cLjcRgMCkGERgvfSzYOwumn+yzZF5xz4Rkh9v1ceXLIkNE0o9x5CoJ0316FEnpmEN67Hvkkwzn1VM5y1vu4t32PFLKiR+57QSB0e89IN+PVUPQmfuKw3czLv5NBZeh7aigX411QKuEdzlfgDDiBm1VLWcCAn1FZe4QNsmTjg2o1BNeJ3joC0D2VT/AXFD3bi1kvBRHW906BiZE+pEJbcpywGCkQouBZx89j5YFjxKlFigRrbfD60zMpy2HCRvhaIBtljhBFsFGZnYgwgYxFo5wCIfDe7nFNZtYDj8V6gbCBaPYYnPczlESYuIEeQUovNb3NKS+JSOuaPG9Teks9DeW7uQ99zPms50Gren3NYL1ByohuOcGC5SmnvxWiWkWUSCqT431J2LMCF4HweJX3GI9wbYXX4XzIe9eX3j5sIByFwYsC/ExAYTVL2Xjhe8rM0CdmgovCeiUCi3C+R6JLQpSPpFcagBDBf3a2T0gPTgPRrDI/y0sazQZlWeKsZfXaQVYeMEycOLK8JIolM54TP89DfAZPZ8L0V60SezplxXuRp7OWO89srb/wkEYJU502ndQTN2oI16XqTjEvBY3nfR/+DM8/9Y9YMGcY39mOruWMT7f4p/95FsMjS3jokc1UleVD//hpznzPGXz27PdRWANRglcJ1joiIxkEXm9KAAAgAElEQVRJBqi6hjzSvOZNp/OW01/L5k3beesZH+esz59Lrd7i/7D33kGWZXed5+eY69576aqyfHe1N2qjbrVatkEGWi2EJCQkFgEzMKwgdnaJBXZ2ZnZ2NzaYYP9YJojRMCBgEBoNAhmQhFYSIAQSyCPX3ntb1V02K80z151zfvvHuS8rq7taXZJaGxPD+1ZkZOar6++5J+/5nu/v+51LGmQy4Sff/tP8xM/+CiSK1I/4z+//MG9/8zu46e57cI0jsQaU45EnDvAb7/pDbrrzIXYsGfrW8av/5E088vgR/smv/N+8508+wq4d2zDNkIN33ci4nJD2t1Ej2OAJriJP4xC2qiqMMbFEviy7iZqZV/wMM8wwwwxnjhkpOsMMM3yPmA6cI7aGIfGMgcHJZQR5zoHM1m19u2TY0yXbn2rw98wyOSXE8vNQI7RkicU4hWsdpkhJVCCXIdlkzE+97jpes/8sBkQiJovcFSlRETIA3nDpOVxz6Tl84lt38fe3P0Zv+RzKSVR3BomklgmgO5NKowRtBDEKYzKU2I7wcwTXEpzQWsFZhVVpHLwqhWiNFgEVaJoGEJRqSIyQmjhwbRy4NmBVEklAAuiA0w7xNXgT1aqJxoWA8oFEaay2MX06OjdS1Q3amkimakUQj3cO4xowGYnJCCQk1ASpoi5XAtpbxOuYKqxjoqqXluBLgnfQkauGqK4MQcXP0gyUwfgEvKOqJyRa4VFI40mUIjcW0SYO3sxJNYZXUeUHHVckJ+8zHVc09faMyh6L0Yo2BFpqgnMEknhfVHdvfdxe0B7RkbzFK5y0mOBJk4wmtFShwhtPajviRAw4icEHRFVtkKgTU0pQWqG1oQoNiY40qw2RyA8+3ltrTSxd1vH50D5EX1YJKA0BH0taJSrAlCiMRA1LSEDhCWVLgkXZFKs7tYsEkuCwIRLELkBpohqmrxVaCU6DU0I1rlAmwXbGslYLVkIsp3eBUhpMR5yHpgajo8eaAec9Rmex/XtD6T14BypgjGDEkaSaum0JzmNMggua1gcwhiIrSHyFVoEmBGofyR1rLd5DVZWkSc5zT7OcHlM1jQpC2Jw8OdmPfftSvWd+9u3WOd1yQRHL3qceo3LSq1XQHZHop0wXJz2bO0XrFuPXzXL6bjubqr/oDhvbY6fAjkrAzgM4RHsNQ4tWHq1cVM5221IQ1boqKtsjOaYiQRbrR5mSupFp9d0+dGyTKhIgUe2ouooB6bbT9cEqSjbFK0QrJCiCVzhdc86Fi+w+O8OrChGhbaRTgoI1esv9sl3/2DJ98OO96P5uqI6wnSr0t06yddcwlsYGFDaWoksAmniQYrtrapAQ6VNFtALwfsTlV+1BaU0ZqhgChKduGsiyzmvYd+XUulNHdlUDWFA123dlnHXuhZxYPYL30aIgSWLFAsLmOahNJXBUYipi/47uyFKfRiE8FvDd8k9rm9N2j9pUMiJ6y3MU+6hpu1SxoZ1cT5ktv5tIpuq6W6+79901bZqWvMhAonpVUWFMQl1PvRjDyQM6DZ5rgvRM1vl+YEqiT4/pdO8pEh/wZz227x2a8fqY5R3LPDU+QWagaSuKQcF4Y8yVV11JPij4zOf/lqzfp5qM8PUJJusr/MVffYb3vPdPaJQh76W886d/kp98x49z9MQKIU2YlBW+DZhU008LjjtNEE1/ME9gwqRco5xsID6glMImhrou2bmwQFs1HG1GGAztZMgNP3QDO/b8Nd4n+FDRKxTKaP7LH/0Jb337f8fOXXuxskpbruHCEC0lebFI0V+mbErmjWeul1DklnFVUiwu0ZYlg7ygrZs4qeocIie9NKe/zzDDDDPMMMOZYkaKzjDDDN8H6M0aoKcTovHDZ5bYb8XpBjOnI0GfqSA9dTtThWAMPAhbqNtIUBrRtG0MB9DG4Kfl0EpBWbIrlPz8j/4wL9y5QAE0wJMeHj52jPW6BQw9MVyxZ5mdOZwFvO7qK7j70BEeHz1JkWxHYzFOEBfQXqGMobGGgMOGBqU8niSW7CqNIpAZHxOv86jsS5wjOBXVmhJVOVZBL0liUIWKpbPibUzlCRYDJDYj+CaSKyaqVSVAoSxpkjNpWqya0h/R59WLIF6DDxQ6IThPjUcZSFTAKk+hwYhnYzzEJinWBhxCQxykZAkk1uKrMSiFMVENaUMkaFrx+BCdUZUYrGQEUdQS1ZutC+A9aSJoA1o5lAPdNuCjP6u1ilbCKYFAp5SJTUnS6KMQg3JkGpoEojRONMpCbkBE4aKdIqkyWGVQ3uB1oDaWNkQllNKxlFwpRQtd6INgtKA7sr/RGrGRiRUFVhm0qE0laysKL5AYhQkB60D7jmjQsSRSWaFxTSRQlUGFgO6kkUFrxHqCdUgQmtZE7qkJYCT6PsYC346G0rTBID7aNziJ5FFic0QZxGhEIPioCnTKE1As2AEhCLVv8NqDiQo5XWucBHRiEWsxWqNbRXCCtB6skKqErI2EykRBqwJJZsmsYJ2nbRpI8lguL1F5a0jQysZr7wImRK9dZRQ2jd51gsKSgu0IwDPw9TwtOqsBpadEU6R4ToetnkObqtJv00edOXHTEZmcDMQCUHpKNvpT11OneuShu/9XSdyOpN02pirSpCMoBVQT97d5aB1RJR6F79SbUVGO2Ki83CTNohes7gi6afCZVh1JO92mapCufFrk5L6EdpMwi4+kRUtAaLpjCyjdqU5JQAwBYVgeRyc+huoYi1EpWZZRtSXKhsh1ntLvR+I2Tj4Qt91dF6UUQZeRKJR4XaQzHI7EX7c9JUjQ8Xh11TWxqMwMXUCWVg3Q0voRWZoSQqAcN9heD2stk+E6ea+gEUMgEr1GCcG08f50RHfjWvJeD2hYWVslLwoEIUhL3XisSTuCMd5nHZLugna+opvXNiqK4+1Nu2vY2QjI1AhCdet0voVKUF0/cErHqSS2DQCxHSFLVwI+tWqIyeegIyEeDCjpHBOj0hQgTVO8iyphbQJ1u4Y0iiydx4fumDfJ1mc+M8/2HvBfi2fgtD94rs82P39eoZlb2sHq+gZzA00zOYZJFaM6oOd2csfXvsT7fu/X+OWffwf/5dP/wNz8InP146hqFa0tjc5oTUqCY047ZLLKgSNHSLft5IGHHubKSy8lYwLE95NLL7uMcjSmn7csLs1z6KkVGj8mSxRptoCEhtXjK+SF5Z+98+f44pduoucBekySiygnLYOe5+vf/Abnn3clr3/jm/nD9/8HJuWE+byPTRfRfoxOYXVUUgtk1tBMhmTiuOPGb3LpRedBEv1u3/07v8PLX3I1dV2zsLCAMTHkrW3baAUDM7XoDDPMMMMMZ4wZKTrDDDM8j5iqmeSU75s/b5Ypnn7gcMqyT8PWcrT4fUoYbPF+6gZMWmJgy1T9Mh04x2MgltF3YUsSGrTWVG2F9Zo8TfF1RTIZ8sMvvZyX7FwgJQ7zPnPXo/zdrXdxaFJTobFKkzaO3Tbj2ksv4PrXXEYvhUY5TG4pq5JEZaRasEaR6uhFqbQl+ECGIEGoVaDx0cswekZGD9SqqtGJIvESCS4NqVKkxLJtPy4JWuGsIDrBBYUOFkNKbgxtUxK0nwrD4vm30cNSKsHaqNpQAs431DSINhidk5gMC9Stw7ctIpBqhfEBWgehYclmBKnxtSPg0ImA1bTe0dYNg6yHdy1t26AEEp1idBxQi0SVpxFN4iSWxtY13ip0kmPTFCMNTTUiBEVmc3JrcW3AhRZRFrRsEoUyLQDdJMl85zHqO5VovPciXciBQCsOaTw6tGit0CbDaov2Opa4e4+kKqbFTturD/jQ0k594gzoRKPRWC+Ih6Ci3YEXj/Ie5R0qxPYq2iAmRYwCicFNrYvBScbYGPLUTAh1i0o0ShRK2ej/GTo1XVcyXVUTtNZkKsdaRaY1SkGiPPhA0jpEORoComzU0ymDNdHTtKwavLXx2olHuYpEAiYx8ViqOobsZBrRGu8EQosRS5IkOKsZ1xMkeHKbYW2G90JwAaUsoWnRNsEk4MTT+gniPVmI96t0DTZNMD4QGof2grEFiKKuG4wVnHicEYxJ8N7RVC2oQJ7nUYH77N3It0WsmlebqvWpj66SsDmZMu2znl5e/1w407Lf6XJhqvBUnUpvy/6nJBR06lAAr0HCyf0IRAVoRxB2bV1tqlAVYDtF51R5GKKCUWJbiv+2+uhFZbNAVxZttpDBAQkBbXSk62QqxfaRWPRxn0qbjjSdKgJDPDSv0dpEOwsRCFHZJcYgShGDgiDYFmUCXVhzp4jVBNdEOll35ewSwzgQ3REiU2uC6cmoeCbio9IaEz/bXCSSo6I7z1MVompUT4lh6dbpPEfFIsoTtIvmFsaiDNSuxojCptEDuWmnpecaxAEuks/SKXYl9ns+1Ngkno/WGh/aToE4vW7T+zwtYbfQtV2lFeKn13qq4FRbVIxRua51R6IKdPLzjiA+6YG4+X2qWA4dYao6z12iWhaJ+9IqbCatb/qcIpvrex+9hau6wfvAwsISdV3HiRzXheM87VnY+qxsTkQ8Dae0+y3LPutyz4LvN7e6+bycMgn8/BB1AmxMxgQE4yE3CeiaVikaMdSN51//q1/mkSfu4Vf+5/+R977vPxFMgZgc5xp6aQypa+sanWqSImfPrr0cHU244oor+MB7P8y2JJCllgcefoJf/d/+BVlaoLWwtn4MZTT9IqbHp3lOZgwYzbUvfSnv/tAH+JMPXE7PKR5/Yshr3/rLbNu+yIknJ1x77aW8/48/xa/9+m/yP/zCP+X3fv+9lKUiNwU9m3B8fYXlHYs0VYVkjjTVOPFcc+Xl3PhXn2a9tdx224P8H//mf+d3f+s3SNOUtbU18jxncXGRjY0N8jwmy8dKmhlmmGGGGWZ4bsxI0RlmmOF5wbcrYz2dWjQO2E7+/p2oPzYHUEHil0isaxeJSh8RlGwZUE3JjS0kqRcIxuAkJVFNLLmyCnxFqNa5eNcSr7/mIlJgCHzmtof5f791L3WxTJNn5GkOfgI9x5Ou4qlHHudrq4dZ2ruLVWcZlzBfzKFFU/shY19iW0emFAkB4wLGWJoQ8DoBAybNSVSCDUIbHINegsdB29C2DcEEcqCoBVxAFz2GXmhQuCRF2zlMMOjW4eoqKrCU0ChF2zoSFJnK0cHimiaSAFOlnGoxSY3WKQ5N7QOtl66sPaojTe2QukUCWCMkkxMoLTRicYB2BooEo1MkU5RtixKPEAf5k9ZHz0gk+orqQOIsqi6wKIok2g1MlKMRT9KMsCEGAilf02hQSQYkeAkYr9Cdymk6OJetg+qt2mARBI3bJBliujrOY12DEkdrS4JOCdJHqQRnA15rahUIPmBdhfYeI54kCHnWp/GKyseyUiM6+qjqQNAB5yZkEuj5QCoQlKJW4F1Dq4WQtKAVJAVORyWw8o5EtyQqUFeTeD6SdkSYBa2oWkclDf2FeZQIug1I3RIah1WeVMWAsUGaUjtHJR50gpiUQELVgDihKOZovUfaGusbirYhk4A0gkPjJKE1llZlJHlKqiziapx4ghXKyQjRDpTQ+qjQUTbDkCA+EFJLG5pO8RrAl3gfaHUPm/doJdD6lrypyXzA+hbvK1xSoI2Kfq8INS3SOIrWYDt1Yls2qCTtVH7fOWSzTcR/+mkTOVFd/vS1toYknVTYPbcylGcudwqhNCU0IQbCsbntzaA6FZ5moqohmI4oNEz9RVEOpO6Wsd3XtAx7qpyMxx5DzaL6MUg02qDbd+TWfPx/LQTfEYUq9hUSXFfKLh0ZF1DadeeRIp0PpYRpgrjEIB4xUc0YdLRl6Np8QGKZvuqCfqK+EB8Coj14aL0FaTAmEpibk1ydJYBSUSHNJuHdXZ9OBSvBoLSe8tzx2UNHX1IN0HZEZAPKxZ5KAiItSjVoSTcDirRWpGlBWY5JdYLNUto2PgtpkrO2McHmi12b6VKtO+sDCRZFRmJjmFxdexYW5llbWyfPc5SGPM9p6q0BPV0/IGbLZ74jSAvEs0mWRlLXoXSIn3dEJrrsJhOTOGkx9TmdluR3XqFT+b2oaXiXiz9L97tyIILSGoMmqlIVQU/TuKe2I8KonFAUsaT5+EoFCNsW8zjxdwY+omeK785T9LsnKOOExfT94mmVL0FtEq6bEyvf4/6eARVIcoMmRbuA+BxvxySZjeR6YtGDgnf/wW/ziuvexHt+8zf4V//Xr5LtXeCtb3kD7/2tX+cP3vcesAm//v4/4oKXXMsle/ZR3XU/Ip5KOWqrseKQdoPceJwHmxWkakBbr1CNSwb9PjCGUPPkoYOMxjXlELJ0EatHfPUbf8+kPMT62hGsWqJpeoQQ+Lf/9l/yznf+Ir/32+/iV/7Fv8OFhLFLmVtcohodZ5B7erkijAJ1E/BiqNaH9OZ34EVIih5ZluGcY35+nqIoGI/HLCwsMJlMaNsWa2dD3BlmmGGGGc4Ms78YM8www/cZp3qOPhueqyzudCnOJ0OWOsWTSBcOEYN8pCvNlM5kUgWJXn4hUg9OYiBMEgSrLEma0oxG9ELDSy+9igXikPGR9YZP33QbG8kStbckpNSVwyOYxFDZDIJQjmueePAAtUrpJQN848GXJGHMvHLs3bHIRWefzUV79rF9zuADHDwy5N7HHuexoyusVOu0KsGpPCpMmoBxDYO2ZrEw7Nq7zAX79nHhwk76ueV40/LAk09x32MHOLg+Yag0rc4wgRigomOgSQgB7T27iozzti+zkM4hdYuxEIKL/288ytYMnePJNeHwekWrJAqAvCBNQzap2V70Of+8fZxz9m72bSvIrWFUBh4+cIh7Hn2MA+tDRiZAkRPEsTzfY/9gicU8RYmNnpnagIl0l3FQVAMyk9KaliPtmAdGY46tr7F/sc85y8skJuXA4aMcWB3iNJAkuNbHIWZQm0I1oCsVDZ1KbotSWXm8EoKKJJiRQDKZcM72Jc5Z2oNWnqeGRzl0Ysyk0QTbx+uAIxBasL5lWXt2zWdsnx9QZDkrayXHRjWHqwYn0fvVIoSmxLcjzt85z/4di1y+bz97l+cQ4KnjJQ8+foDHV47xxHBIk+YEo2i9xzlHT3n2FBk751MW+rsgKNoQS8xzEtDCMJSsti33PrVCECjalkWtOHvnIuft28tZZ+1ladHQTODg4UPcc/AAj66ssNpUeFOgdB+VKqpqgg0V262wf/sCL9i3j/07l5nLM7yCRw6tcN+BJ7nnqSOMapBkgNYpnuh7e9Zgjn27l0hSOHj4GAePjwk+Wie0PgZUtfUGS6lw1o7tLM0tsz5ueHKlYnXSYHKL8g1nD3LO37ETJYonjqxwYDzB6YRhW2GzThHcOHYN+py3YweJeFaGQx5e2aDVCd81OsJCdyrqrcry09p+nHHfdCYr6a5U/WTYDMrQCRMJ0Uk3snUhqoXpCMyTBNBUiZiwadKpwub2JMTArUiIqk7txyaJeNL/8aRvafQzTeP+O//bTt5JEIlp7x3xFSSWy0tQncep6w6+AUk6xaeJzxt0x6ZRPkPpnNRYgnd4X0VPYtV0nKhBKY0oh0jAkKNs9DV0bUOWp7RtG1WV0xL4Th2qujAjrTUhTEmo6GWrxHb2plvJ7GmZfyenpwso6pS48Vo7lDSdXUGcaEIJTR3I8wXaOpKpJtE0HRlT5AMa6XwlVbQnkE3iOcWIoSwnzM310VozHlfMDZZwvsE7T02NVkm3/y1EqDrZr6nNc+ieAdX5u07Dj5SfNhmUlpgc31kwoGDqHRv/PoZ4zcUDvpss07HdbXqpTsvnQ6dW7/xnZepRK4ieEqlgraZt2tg+SMjTHCEwGVdoE2LbeBoJ+myk6H8tJfMwVYBumYg7Oetx6jKc9Fc9Fc/HuQRaN8YoC42i3xvQtCOqRsgzofUbYBKMSfnkRz7E9W98C7fcczd/9mcf5td+7f/kl37hnVxw9n5K4KJrX8LHP/KnlOs1A5NjlYBq8drQisQAPXFIaAlB4yXF2gE2MSAN4mM437kXXMz7/uhP+NG3/AQBISXw429/K4M5IUtqdN5HpKBqHXNzBe9773t45Q/8CHfcfYLf/93/wGB+EIPO3ATTblCOPH2roZjnzgce5dJLrqRCQzrHxz7xCfIiQylF00TbHqUUVVURQiDLYjDbDDPMMMMMM5wJZqToDDPM8F1jq7WeetqLfhwURDJy62dRpydbBqKnbg+eWSp/8nfYOqAIIWCtJVQh/qw1zsewD3GBzvQuEqUIouVk8IVS+BAwykPdkipNVTYkAc5aXOKaS3ajgRb44r13cyR4VC8lA+xkDWs1YxNojMIGjVU5to1HZ3SBF3C+ZKBq9oSKN77sWl7xgn0MurNOiNSCH8xRXXAFx4CPfeU2vv7gI7h8G2Ur9EwKG2N+6ILz+LFXX8lCGofHRXf+DQkvXT6H7Kpz+MvbHuRjtz7Eqi5Qth+HrV5IVPSzM+UGr7rkIt7xkkspgIxpDEukrGOBLUyAv76/5Y8/+wXUUo9xU9LPNGk75m0vfiHXX3s+xZbj10A+p/nhnWdTv/hsPvGNh/ngLXcivZRRaLlg13Z+9WUXsgj0trSIhmlcSKdlE2hVVOW+7+aH+cqT9/G6F13Hj7zwfAT4+I3w1MoxnE5pfYULAWtTWhcT0Y2JidO+dVitsUbFMm4d732QGGQTjMERMHXFC3oZ/8ubr2V7dz0nvIA//vLX+Pzth2DBEIJDiyETSzYpOX8A//ItP0TRHXsJ/MHnbuHIweOk/UXq4RomOPZkgTe95hVcc94iC9152+46m0FBeu7FHGku5o++eDNfuP9xWOxRBk8igawZ8sKde3jn9dduXq+pXmxq46CBW1bX+M0DBxhXwkv2n82bX/kiLlyM+1HdsmkBsn0P5eV7uOXYOr/7V59m0jccLQWTZth2nYv2buct11zBS3YMSLr7Or1Hr1zcTvuC7dxyZMIffOIzHNMayZbwjceMKq7au5effsXFGODzD8zzwSe+jp3v4+oWHQJeN6RhxCW2z69c/xIWFKwBv/zuT9PrL+ImFaYecv2VL+CGK/fhgA99/V4evut+XDZHSAytBvGOvK7ZP6f5pevOpwfc+GTJf/zLzxIGix0BFjYHxmemNotOurHcOpYqh86SwxhDCCfLtp9BeoruuqFTrTu24kzKeX0b1YO9XhITlDuCMc9zmlCipEIZaOqWXrFAOXFYq0jSGh9iaajqLBHatsEkDoUwHjkWFhai9YBzpElO01b4MKHXK/BOCN4gypKlKaPRIXq9HNdGH+JyErBZjvc1WkdSxLc1iYlKyTwtKMdDbBa9OZsG8iJB6xbna9I8ZzQcgVisSfFekxUZk3KIb2HPtrO58Zv3c+ctxzlyBB5+AF75Q/BTP7efJlQYKXAN6DTgvAcXb0SaBCTR+MaQmj6Na2NwHZCajLou8cHT6yeUZUmRzzEej+kPsi58xeCcJ0kSghK0Ftq2xrUxLKbIM5qmpm270m5nMF3QUAgTbALe1fT7A6rak+bzDIdjiqRLtCfaZiiV4NqASRJqN0H8Br1+Rt1orOnjW4W10QPR+SaW2tcOMLSN0Ct6ONfguz7O6ARUYFKukySGJDHUrSNLCyZVS5YVVFVFkkbys649aZrQStP509a4ICgdvVtFXOedCmka77vWmropyQuDdD2A4BBRBG/QugdE32FjFYSA0QbnpoLbaL+ggtAGT5ZltL4lyWxHTtmOjFdbyFd5hsrylKdmqwOCPPOZisT90947vk3Fypkse0bkq1LdFZqS6+Fp/929r2weu5xhn/SdIKCVEILDZgmTxlMku9i3p883b/pbXBtQLmD1HLsunOOO++/FBoMalegs5T9/8I9RYvBYysTG+ZSmYd/+OT76p+/HK4WWBkdg3wXn8qGPfhivo0JYQo89+y/hzz72QUQJSlJ0MDRUXPvyl3PoyUeZTjIEwHXWDVoK/uzPP4YiIAGSLOdbN95KywBNS9MK+/aey6c//hE8FmejPcq2cy/gW/c8Fs9aBZyJEzniWz71qU8xHo9JktiHWmsxxuC9P+VvwZn/XfjHhW/X3mfXb4YZZvjHhBkpOsMMM3zv2Kp24tTB/7Mprr7dC9bp1CNnMlgR8WjUlqHOaVLnu+9aAlYBCIlITFXXUUW6aDU7dCS+JsCTayOapMCEgPgRiQ04fFRDOY3GdCOgqL6KNp6OXuKYr4f88x/7EV64vUCIxNixdSjLCVopztpVUABLwC/84NUYJfztnY+SL+5gMhpzzuIyb3ndlewAauDQqGR9ZQOlFP2FlPMXFslFeMvVF3GobvnsvY/ElHQyennOcLIOaWBOC7sLyyKREB1WjpBELzwFpAIDFf8o9NqGQoSqrTGpIrQtL7vqat7w4nPpEYnio23LodVVMmM5Z34bOxMYAD/x8gt40sNf3XEXNssxKpJPXRRMLOgNMNAAjgZFy0nPzhaomzHSNLC2QZ94afWkpKoqmrxHkhQxLKKpSVKL0pqqadDKYBKLQlHVE9KtAiumJH2IZG5o2TeYZzcnSWaNcP2LLuemB44yVKHTnAYSBb3Q8ooLLmRXdy6++57VE3xd4vMeWWbJfOD1r7mOl+3vUXTLHVwrWV8fMhgMWMos5w5Sdifw069+MRvjwDefOoaemyPLM3QlZHXNIrGEO+mI4mlLzrqfN06s4CYVe3eezc/+6IvY1l27NQfjjYq2rOkpOH/PAvMKXrJjgV94y5v4jx//NDrbEbcNvOLFL+SK5R4KODyEtRPrQGAuU1yye5EEuGZXj5+5/rX84dfv4NB4SKoMfWtZEtjWHVc6GZEZYdRUGN3DJqBczd5exi+88fXs7wR5q0MotMYpg1aQBkdRl/SI5G/aTLDBETC0Llpj2GAoRNNvWxaBHOg3Q4w/WV68NQzpTPoLtSWk62R/013l8My+6eQkz5nhTMp509TiXGD1xIhtC8uUk4ail9FUG2ACadpjOKqY79GqjX8AACAASURBVG9HJEGLx2ioJiNMogjOkOV9qrEjK/oQKibVkO2Le1hbH5JnGYkp0Giy1CCioydvrUjSgrquaXD0+30mkwmpXUBCSprbjmSOYUzD4ZBBbw7fGBJdUA5Lsnye4B1aGeb7c9RuTDlpCSJYLWQ2IbE5rhFUSBmvN2R5QX9hiY/+6T/w2b+GSy6Ca69a5M0/uszSTkOQIc7VNKWlP1ikbBrm53dRT0qCr7C5Zm19ncXBbnxrKLIc7yMRu7E2pFfMkSYDmklFauZpSqHf20Y1HqJNQmJSRDuyJGU4Xie0NUmW0ktznAuUkzjBkqd9VIgKe+8cRVHgVUVoIynZTBxaZ6ytbbBn917WTpygyApG9QSlBC0aLYITh9GKQTFPWZYoMgKKXjpH09TR01kJG6sT+oNFdMjJbUZTOoztYZSjriYo5bAJ9HopQRxBHInR1HVD2wYMDYNBj6aa0LSeuWIb42qEtRoXHDZYjM4wCHVbYXVs5zZJaGpHv9djUo3p5Rk+eFyrQRuyJMV5yJM5ghiaqkbZQFOWGJPjW0OWpjRNhc00rQOTWAgSw7Hs1Ax2Gi41/ZraOHxn5eSne66f7+Cl52N7p26jk+p+HxCcZzAYsLY+ZjCYxznFeRecBTbgY94dHttd5oANGk2goQvlmvZ/KgPASIsixEm4Lba8m2LXzTnuJCqe1UnleTzbFk3Y7CXd5qR3OLXrlKkqe7rRrppIxYAv0+3Pq07MLEm0jui2CnVUg0duHoBjx44xPz/P2toac3NzlGV5Svn8jND73jC7fjPMMMN/65iRojPMMMPziy1eeFvfo0RUF3zD5sv0dzMA2fpypqZfAmrqDyicDA4Rid6AIZY7qhA2y+e1xIAC3ak+vBNIQbUtOwcL9Iiv6qvjwOEjGyS2Hwd70jLuBYJzJK0l9QqnHV4rvA0x8Tx4EqmZHHuMn3jdq7h8e0EK3DuET33tG9z51AGCNiSNZskofu5tN3DeYsEA+JkfeBF3PXSEY5OG1PbZaOGwwB0Ha75441c4ur5Oa3KqqqEH3HDZJfxPP3AZKXDdCy/hc7d9k2Qu+m6FFnCeLI+JzgsL23HAOMB7P/VF7inXWfUtOfCis3bzS6+7jjmdoNJA5UbYZAGnPaPhhEoSNoCv3V9y52MPcttD92Hn+rRVTVo3vO2Vr+St1+wnVfCqKy7g9vse4Zjz3PPg47y3LMlCjVIaU5dctmOR6695ARrLLY89xpfvP0SZ9/CqoUoTbju0wjjpY/NtxAxlSJKcJO1R+i6gRRGDeEIFYmkFsjRhUjdk2pLmBb6t0BK6APpYuju1llXiSPGYbvsC5HgunFtgecc8h46NsXkvkgGuZTlPuPaFl5ADY+8xxpACO+a2kZo1NloVN9QEnM5ZAW6+9wC3330Xh9bKqPDUsKQ9P//aH+Sl5+xmZwbXnLuPO44cYdU31D6QKaEmKkKtgtufWuULdz/ExBRIsOhEQ1Lz6OEjYBbxpWICPLUBNz1wD7fefx/Hxw2ZzeghXLFrJ7/4mh9gRx+u3TbPFTvO4VtHS4y29JoE2ozbxnDzzbdy/4OHmJSOtMhIwgYXbA/887e9nZ1YXnzhNopvWpBAPt+nObqOuAlZ9yxq1TKWmrFxpD3QwzHz6yvc8NpXcN5cNDXQgA8NPtdUmaZpo3+mMYa8uw+5N2StIdSaxPbxzhH8BF0JVPUmuW5sLImmU4Gr7jmPHpvAcwziNsf5Ev0un23QdzJNOiZtS/wwUuxn0HU9KzmqAt6NMKrgnL2XsbZSMt/LcWGDph7Sny+Qpsf2+b1MNkqcwLaFJYblGpaCfr5AwhxlLSwvJFRtBaFmrpjDlZ6FwW6aScCkCdpXjKp18mSABM2OhT1M6gnFfMXq2mEkKAbFNvBzCAmTah2bBJx3ZNaQ6BzxOXPZToJTNGGNIklp3YiN0RCdB7TOmevtBAJV6VDKUI4due2TJks4qekXgQOPHebrX4Z//b++gKtefBmpFY4cPUAjJ/BhRPAj9uzawXjckpslynXHXH8eIWVjdIKlxd34KiOzGZPxkIXFPuNJS5H2SNQ8vXSBKlQxOC1xeDy5SWl8Q54VNM069aSkVyQEK4zLEcEF0qRHGzQq9DAsgk/p5TkmVTRNwJoKp3RU50kfH6DfH7G2voqV7bQTTVGYLnguWh8oWnzbYMx2+naOUT1Ed8ntShShbdA6ZefSOWwMPXnex6qEQb6IDzU62aA2xxAzYTxZQ5ucpvEYk8T7uLyXtfUhrq0ILTQTy+LSXnyjsQhG1ViTQbOd0PbQGhZ7UfU6nqwiIWF+kDJcP47JNFYLbR3YNrefcdniylH0gHYpolJSndO0Ddvnd9M0jkRnVPUYg0JcQ2JzfAgoohI2TMPoiOXYmnaz7X+3ON3zdKZ+ot/pclOc8TvK5vvN6c7v+U1CV8Cg6DEajbB5Tu0dofIcfuow6BInAZEMweKVwoiQhRKA2iRxYlC1qJCg/KBzQZiAajb5y1iYI2iJqvSgUggZOmQIGm9qwGEElFhEEhSBREqCDrTaxiAyabv1DQGLCdMalbgXpRpEBVznD514i5GAocYrqHUfT/Ts1ji0xLA9HyBNU5RSlGUZVfFpymQyodfr0bbt83rNZ5hhhhlm+G8XM1J0hhlmeF5x+vCEpxfXn37578RTdGvC/cnytFgGq0R3IcnTcv0u4GJKnkzVZD6gbAz4ULZTO4SWPcvbNuMnjp44wcraCL19Hu9iiX6DRFJTpr6mPmpBlI6hLWiMa7n6wnN5/WUvIAPGAp/80lf5/IOPEpaXaNrAHAVl0/DuP/sY/+YXf44LLPQFfvDKK/nk12+mToS6KPitD3+JphpShgZnLXVIKfrzjE+c4I77DxCuuwytwNcTMiNM6hKVWCAlTxO0gJtUzOUDABoND69VHM56rBoh8Q1nK4vVCZ6o0EAr6rpE9TOyvMdNd9zJ2hPHOXr4CGuqxRXzVLWwOL+LycoqNz74GD9yzX4K4KwFWDSBkQRObAz5yn3rGBRNCNhyg+q8XVx3TbwuT6yM+fzdD7FRFKBqVF5QJ3P00jlCLZul9UwmpFVFTyekaHxocLoizSyYnNa1mDwlTROUwLiuSLVE9e/UL7IjuKL1osSgF6LC8qmnjnPh3mUArrzoQu49dDNWFggemsmIc8/fza5e1Jve89AjXHjJRRTA3p07UA89EtuvMZg041Of+3u+vJBz4MhT+CyjyeYYO0eaG46vr/D5ux/gsnN2MwAuOGsnc/f2WAlQ+0CepCRpvunCe//BI3zulrthaS+NtzRti8mjh1qeLrA+HvH7H/kqdbPBk6MVqizFbtvBalVjnePEAw9ww5VXs9wfkAIvOus8bj94Gz5p0WL59N98gdqWjMqGoBehv4gYgcmEyROPcnD1BDuXdsbnITT0Bz1WVo+yQzmcrzcnJoyCpm1JlzNCqNHlBjdcfjk/ftX5GKDCk6MwhaYOLRPXYPICN9nAe7+pH6tdDOWy2lCXNUoprI6qIKv1poCpbZpTnv2nq9OfC/HWn7puDGh7lv7rNF3TmfZdW5fdupy1CWsrQz76wW9RDcE7OOsseNs7zqZuxqyfqPibv74TgLKE+Tl4+09eRZIEPvHRB3n0Qdi+BE0DkwrOvwje9KbLqEvF1750N48/AeMxnH02vOUt1zCerJGZPh/70E2cOAFv+6lzmBssYzQ88chR/ubTR7nmWsvlV5+FSWoshrapydKc4YkJf/6pW2gn0RK4reGGN/S58OKLcM7zla/cSevhuuv2oHWCVgptgSB84I9u55UvX+aSy/bw6AMb7FmGIlngXe/6OJMSrn/tdi6/cj+1XsfoHp/55EOcd95O7rz/QR5/HFQLP/Uzu0kHFnHC/fc8xN99LjAYwHAEb/mxjMuvfCHf+vrNfOnLAQukGVQtOA9vf/t2siLnrz5+Hz/0ut1sX+4xrlbwpo3l6WjExxCoPJ3nwXtP8JUvHKIqwTkgwK498MM3LFA2I278h2O86a1XEvINsixneNzyyU/ew9v/6T4OHTrM3TfDj//4uTT1Oov9Zf7io4+wOA+vfsMFDMdjPvLhB3jVq7Zz9nkLDDdGfOgjd/G6153Hn3/+Xk4cP/liXnq44mp4zQ090swAFoUlSwYcPTzkP/3WPbziFfDa113M6uoq/XQXX/rbu7jlJvhn//3FZIOcPM85+PiYL/z9faxtQJbD9ddv47LLL6apSj750dvZsRNeed1ZtG3NZC3w0fffyxvecC77z93Lvffey7e+8RRvftM1FEVGtX6c93zgVtbXYWMV3vCjmpe94nLG9QqpgbIa05/rUTY1SnUBYmqrShSmZ/jc6fDf/n3g6S8V3y/S87m2+2zvPM+LdeizHpSmLGtAkyUGFyDt5YxGGxQ5aGNxRIWuEY2WQFBhOmcNnaZTq4CVGJbmtCaoqVIzKuOVxN+9Aq8UwUDmY/WH7s5RdQYvorItKtDov3vSu3arGt+ghFh6j8OIj+8d2iIYlBaMD5gQ3+Occh1p28b57a40XySG+7lOzd00DWmaIiKUZYkxW0pFZjgtvp0wYaYOnWGGGf4x4fmdupxhhhn+UeHZxxIny6NOR17GfJPTe+4929fTt9Wtccq6hGdffxrEtPXLoXHKUooQrMZJA9KybcdcLOMGjpdjGhfwXpAmkJETxhm6HdBqS20CrXYEYpAGIcEFgzjL3oVdQBwGPLYy4sZHDhLmd2HsPIQ+rs6ppMdBF/j4N77KCOgrePHF+1g0jkI1pD3DYxvHOaY9YVDEgUMIuMmEpHUszfVoJBJ7rcBk3JImBUosZV3Rti31eINCwUKexhLrFrL5BVytyaVHovsoMZuFfk0TQKcYk+BcQFnDKLTcc/Rx1jNPmYOaz8nnegyHQ4xJOXDgIJNJ9LLMgL3LCeJG9PopFPM02TwhXcYUO7BpH0tXfh7mEDtHb343WX8HRvfIfUFagakcGbGsf4mSc7TjBQYutZ5zpWK3KxmM1yjGG8zRoqsJ9WidtqlI8yR6iEqMBJmGcOkgGC+YAPv27I0EG3DzXfdzbL1CAS+7cD9npTlprcmcYcG3XHvJ+QTgWNPypVvvYT3E9bYtz6Np0NpBcNi84Oik5KFjK9SDPusCIS3IinnGlUenfdYrz7B7QvoDS9lWBA1BK1rvCC4qWAUwaYEq5qCYRxdLZAs7SfIlTNZjEkoYaO5bOciRUBLSjMTmKLF4p8jn+jhjuO/hB7HAQGBRKywVzo9pU83xpmHdBUpjaJUCYyjbBpumLBbbWMrmAZh4GPsx6+UKiwvRUTWYSGY6IAQhMxbrPbK6ytW7d/OzP3A1iwLHxzXH2ooSjVOaNsQyTd946sbTKoMnerSWpmWka0btEGVblKnwMqFpRzhXT3OysSaL95OAEv8dfz1nPxNO3/c8G87UN3CzvD8o8BnVyDMo4Ibrd/Hq687hy38Hn//bAxTJdg4+cYw0gWuuWuKVL9nDrd+Ej334djQJu3bAJRfAHTfBEw/Buftg2xJ4V/GFz97NVz8P11xtedMbl7j56/CRD9zCwmA3q8dLvvA3cPtX4d5bj5OEnVi/l5u/WnHf5+DGrzgG2RwqNNTVGoSWRCsMObd+BV58xV5+7EcuZscS/Pa/G7PyVErCMg/eDXfdDAv9Pcz3t1NXE4wdE8KI226B0arQt7t56hF4+F740Ae+wfwAejn83rtW+OoXHqdI95CqXdz0Zfjj3z/KaA1e9coFjh2Ed//7wyxvW2ZSbnD77YEXvwje+PodnLMXfuff1xw5WHH2vj3s3Q1uDLd+EQY5nLsf8rTg6KE1vvwX0LP7SVSfzPTI9DyJ6iMu3pc0SdCScOChE9z2BTh7L+zbDTuXNP/wlzBeUyz09vPFv4DH7h8yn29Das2X//4eDh+Afradxx+Cb34JTLudXC+RynbuvRkOPwKF7SNt4MavwpHHPfP5edx16wluvwWWFnawawfsPwvu/iasH48/z89DnhoSo8AZrMzRVj1u+foaD30RPvVB2DhaM5/NMz6u+Own4L4vwpMPBLZll7Bx2PL77zrAtj6842072bsM7/3tExx7VKPcMrfdCI8/BNovkellcrOLG78Gx55y+Dpj5WjJl/4OTNhOqOf4zf/nQUbr8IYblnnlS+G9vx34u8/eyfxgDxI0g0GPjY11rFIdQRYtS2LYVEcuCierRs7gWflOyZlnmyx5ruW/1+X+/ySRRIFJCvqDeZq6ZDJcRVRgYdt2xpXvos00ioCVBo3DaYNTkZDUQhf6BegSpSqUKJAUQTPldJUodKcO9Sp6eqJc1+92B6N8nLnoSO/Qlb0rPFoCiI0l8ITOZTRW7hjiccWsNIVgCErjVUfQYtCiSH0gkQZDDarBY/Ak5EWf4XBIlsXAJeccdV2T5zlpmj7jms0wwwwzzDDDs2GmFJ1hhhmeR5wkQs9koPGdKq1Ob/YeTiUuRKJd2VQdOF1XpAuDIC4jCq1jOXUrgihB+4BBIITNGaMsSemlCRPvYgmgzlCNQps0+ooqBSpgJKCCBrFIiC/zF+/ZzzyRNPraHbdzvPHIQoGMG4qkT2YKxpMT6G3b2AghZggHWMghNwHBsbK+Qm/bHLp19FuHrlsWBgXV2hovueoFvOHllxE0HPPC1+64j3R+B+UkoBPQ1pAlFqlq9i/v5pw5SwIcOuE5srGOUQUuKOqqwrt+l4sMxmaEYElswcRNcKFiflAgkwrxNbqZIPWQ+awgQdMzCUYcBx97iL2XX0gPWFs9gXOOJghNiFm0Six1I7RBcEQtSeOE2ilaJ+ACIp7EKKRxYMKmYvLVr7iaK198LUk/wXQk8KG1EXc99CB3PHKAw+OasYNtvTlqYDQaRhUpghGJCd7SxeuIwohiz+5IWjfAXQ89xM7lHbz8movZm8LZ832OPjlG25R9g5QrzlukBh556hAPHjxGHWI5/Hxh0dNBp2iG5YS5pSXqch2pahaURq2uYLVmW67JXEt16EncyKMHkYj2riGoBEQITYu0zWZZP4nCaSibBtc1t8Q6BIfXUNFiBgWIY+Ch3tjAFsLyoKBaPcFcohivHaGR/4+99w625Lrv/D4ndLrppUlvHiYHDGYwyJEgAhFIEAyASArCSiKlNWWJKxW1SS6tbckql0vecu3W1rrWRXt3bZmrpShSS5EUSFHMJEBAyDljBjOYHF6+qdMJ/qPvezMDDMgBCVkq7f1WzdzwOt3T3af7fPv7+34hFpXa05Gj6y3m232ajTreLdLyUDcGVXbJTMqm1S0+dOnlrK3FFMCPntxD4Qyt1ji9+XnGHBTOLodASVd563ZnFpgKNB+5/jrGE+i04Ts/+hHX3vwuRoKqjxC2IFJgUCgZoAdKcgOMRJ6pWFKQEdsq6dvIgjgRjMeVIiqWoGT0lqTluZETVTDO21GZen+q/3ir8vlzVqF5SZGXjI9NcM/dG1FMYPsTTK09QNEHYTU7tp7P9VdvoMgFtWg1B179Gq/smycK61x77TYaegf7Xv4aG9Yn3HP37ej6AQ4fOsED34df/7UbuOjKBs7n/PIvnODP/ux50k6OFoo4gCuuafHCk23effUos7Nz7H8VrrhZMbNoKXODEwW1OEFKSZnm9BYqVfDmdZey8/yVkMe89NyzaOpIF9JMYHEWDuztEEaekYlJArlAv5+hHNg8xqYR8zMQR/Dp3/o56qtKkIrPhd/hh9+f4+J3jxDImLIL2zYEfPJXb8b6jE3jmt/7/e/xyEMvs+vidXzi4zupqTGKPGXjx0Lu+9Y3Obx/gYsvH+e//eR2XnhC8ocvfo+PfeQyVq8NKYqCY0cWaayAYwczjh8/yaqpiKhRA+HJy2nCQKC1xxUWRZ2xtTn3/MJtRFHM/PER/vqbn6PISrZv2c5Fl+7n4ftf58LLd1OLajz5yGFuunGEVWNrkPZZEgGtYCtlMI0rAmLAplD2SyigFUJdb4V8DT/8Ntx6CzSbig99+FIkEzz76He59JKN/MqnLufY/KNAhzzLEA5qcZMgHKU99wo7roAkhKceOsB7brmSPc+/xrpVIDIoOopGuIov/+mDbFsPv/Grv8lC7yUu2XkNLz1+L3tfPsYt667BZ5AICN1apHTMducwbRhN1pAEEaHQaGMYT7bxw/u+iSjgN3/9SuqNkGuuvI7Fxb/gB9+G667zyBh6nQWajaQKETQD31BRcnpK/U+jx/j/s2z+nJWmbyPU7ezvfzYUpiQrUuJIo+p1yrKknxdMrFjF4sIcQVCVswssHkH1CEkOAg4dwmvA4UWBQCIIkV5hZeULqj1Vqbtf0tVXpKeXJcIOCG9fEahVBYYBIQfX7EodWv2vB98MZNdiyYbEgfADmrTy4ZXeLRO2RspKLeolyrnqOBISO2Bj+/0+q1atYnFxEa31Mjna7XZRSi0rRYeKx58Nw/YbYogh/mvAkBQdYogh/sbh/amwpR/r3cdZEmLPUt5zNsL1jetYSrivVClvXp8YVN+ZsiCIJLYsCIhQznHy8FHCDSuIgXWtCSaSiJKUPCjJhUCpBOklxluElCgcylclXzgLQpOgWNccXQ4mygDRbFIISStJyDo9MmkIJ2JmOod59dVpyituYGUCJxw4BCaQEATI3LBGCH73rg8xqUEHoFVFDgGcLHL+n7/8K753oI1prCEOGiAFfdtHmALb7zN63goUlcru5Nxx5jozyJE1RIHCG0+o/HJpcuEEhVOkvQyZaLQU5J02icnYMNLi4vN2s3PTetasGCFSEDgYi2BMQMeUeB2gghZCF1gbILQm1AEBEUXHYEXVJhooAoMLHSKoPF8DIRDSI0OBaQpmqYKQWvWE8Xr1e5eS6zetbnDV6ks5fu2lfOeJfdz74GPkThA1GhRSgLMIBM47pPODgR8oFNoL6lGIBzIH870OT+/bx6WXbScBLty4hkePvorzJTvOG2WNgALPk3tfou8k1kBNwwgebUucKwlqDfJuRmehT91l7Fg9wa7J1Vy2cQurVySUApoRBN2clQ1FaSGSUNMhsZdoJ6l5QU3KZVLUuB4lGV5XadNFmeFFBgqEiminfZKyYEIKrl6znos3bGLD+tVEAdRq4EtLXVX+pCnQC2G27IMpiZoNur02Ndflv7nzA1y/ZgSVQWFgRaMiyBccfOVHj3Hvk8/D6BT5oiO0IwQuGCh2qv2jfYDLHeNJxEcuv5LLVwo6wCP7XuLRl1/hpjtupQaEFrTz+KKPEDGhdYgypQ7UgV+8+nI+eOmVRGFIkFXEYz8G60paRjMmKzI9K0q8F2eQom8naOmN/Ygc2GqcAedBnd4HydPF6eeEH+cpGocBQdTiwfse5/vf9syfgJ0XwgfuuJgsnadV38j3vvUoJ44vcOAA7HsFJtdDkVqKso9oLbDYhXYvRag287MdOvOedBY+99n7Cb4AKoAsBeuh25mn213AWLj66p38v3/0MFnbcuC1I9QCuPqya/nzex/ApAVBI6BIM7ywJGGdJNL4YpHP/Ju/RALdHG5+X0KzqVCqoCzh4Evw+c/uIctAhfAPPznFihWbKbpP0orPQ8sEpWDHTkiabRa6h4niJldcvZ37vvc0xnRpNCPKEtatG6fXPUpuCqJwA96AJqYWTXJkf49nHn2Ko4dT9rwErg3KtQiVZGbmKHMzA6dbsUinmxOHK4h1k+6BDn/2uWfRCXQKuOIauOnWHYyNTdLpnSAtOzTjCYQQOANZcYi8FHR7a5FNEKLHwsJhbrz+fP6Pz7zCLy8GHDq8j7wHl1++i/Zsh5qC6X3wO7/5RWSj4n2OvgRbP9oiFBEBCZ1p+JP/+Dj/8f96nIuugLvuvI5ufoBYl2gMM3NgWWR69gCl6WMsBKqF9YI06+BtTD+FZgO2bZlg74uzfPC9O/nRDx7jxhu20qzv48DrexB+J2kXnnsE/tmnP0NpK7uBXg/KtIsvYLwB3/gyvPjktygK0BrIIOuleKtJwohi3vCPP/UZOj3YvB3GRmrMLR7AWsvmzSN87zuLlWdpLElqmiCE6ZkFktqq6uHjkirUJdU5RHH2i/JPeT79bXmKnpruHInOtxks9ZNQq4XkuceUEqEkXjpwhl6vRxzXcDanIj0rDafwurrGDzxPZVUhj1GVej40Eis05SAtXg8ISrysLIa8wgsLoqi4bsKBPZEa2KhUHp5eLAU5ieohsQ/wYimA6VTbWiErb1BRbUtiC6qyfl1ZqSiQUqJthHAOKZYUxwUOiVCQ5zlRFGGtpSiKyp86jgmCgDzP39H2/vuKt7rHficDzIYYYogh/q5jSIoOMcQQ7yDOFjBwyk9qyQfslIrz7CX0SzdjZyM83gx5xrzee6RwSDxuydLKnwp2WlaKYhHO4mxJIAPKvKiS1rEcOnIQuIgQWFMPaUrBtClxIaRlTo0Yb3K8cuBt5dll/aBmzCGkQSnLaGO5WIy8NBhj8LK6kZcBFMLRMxlRPUFkpiop9+ANKCFxrkoyzrsZY2vWMNWCEU4Fw2qgBwShYNv2TTx09HlyKSmzAhGEiFBhTJexwHHBukkCKm/T451FfBJhvUG6kmLgz7jUmkoprDcEUY3c9AikJTIpd1x5CXdcsYsRKsJs4Bq2HH7jgUgHVVq6V5gSVKjBWbJuB68MWnriOFx2mDM+O2Vt4BzGO5zoI11GYXI0kOM4MHOQuWmDMSFWSwIl2LxmNStamjUSPnrlZmbn53ho70GmF9vEI6OUphoUStyyZYOQEjnwSUsGPrJ9B1mkeW1ugeMlbAngqvM38+dP7sG4gk2rqhT2LoLn9h/BhDFpDkQwEmlWNFtM9w2FzahJyYSS3P3+93HdpiqwKxq0jxkc8SONCOkhUlCmliLNcFoRqhhpHMYU1SCWSo2qpKBfZKi4hhICKaG0JciAmoCLzlvDL910PRc3qn2xpLoE8JFCDfaVBZwsqTdadKQiLVNqoaIuGkytGiGmKmdercvBEAAAIABJREFUmt8DSsLmdWtZ+errVbK8ChivjZKf6BIF8fJvEqUl6afs2rqdD102iQRe7xv+8/e+TVQbw4mKzHYF1MKIthMYb5AKQumpiis9E0FMElTbXguqba4KIQOSsFqXhTOShX9c3/HWkODtIKDJsfxIxcs3UByn9S+DV7c06dsYOL5pWi9x3pEWKes2bOTmm/tk7Yi/fvgg3/zmM3zgA5fxjb94kPt/aLn9/eNs3DRCHO5nsQ+l9ehIU9guOobGGHT60wgpETICCTfceCn1kYwgKuh0OmzYtJLVky327NvHxGrYuHk1YyPw1JMvsGfvSd797g2MjDQ5fhSyrKBVk+gBOeKdw5UGPFz37guYnGxy7MRr3P/ALDt2HWDLtjXYEnZeBL/5G/+IdneRP/6Tz/OFzx3hn/3TC4gV9Nol1pYICaYEIUqU9pRlTjdNCUarsDtrHUqBLSytZIT59jzIGBlAljtmZ9p85t+9zNb1cMnF29i1Hf74s3tQBPT6i9QadXQgwUBetBkJNVnWRSsFTfjUb/w8YysLXtzzFJ/53w+y7ryT7L58oipPlxLvoCyq/kLoEiEdpeniDOhQISRs23keUfQKe19cZN/+BdZOwapVMU70cVYQ1D13fPAKMnWIIIj4yuxBur0UEAQ6QmnYfeEWVm0M+NFjL/PSK3vYedEEC93XiYIazRYgSoTMqddjur0MgUIpiXcCZxVpCrvPh927NvPd78zy7FP7yHK45LLt7N2zj8OHHWWZUpRw0eVw0w3vIs1naY5o8qLN7osuIM279Ptw/vlw/fXnY2yffi/j4N5ptA7xFFiXgYS77rqBBx+6n16vunwqGWGtWz4PhRAopehnObnJabValIaK/DxDISo4i3PO28bZPEXfzrxvh/B5O9PbJXWkOHXnI5buiwZkpHi7T1beAt1uFyEEUVDDDSpctNbgwRgzWE9lHwOcqpxhycagug9zYvBA1Ntq6wa2B94LbHXDVP0CB0JUvu1+eXo5UKE65OCOwFWlOhUZ7kW1bYNqjep4qFT6onJ5HyzLw+DhpReispPBU8V2eSTV/dXSLxJYtAqW712WyFDvPXmeUxTFWa8RQwwxxBBDDHE2DK8YQwwxxE+NarBQlZ4vkX+nD3gcEu8H/oinKTnPIEm9OMtT6qV34ozvlqYTSISobsatc1VQi3OopYGIM9X6pIBl/zKH83bg+V8RItYZokCT9wsCFZKZlKiuaJOTU6kXxkJYqRKOFzkLTuGEQpiSQICPoJf10LmmFjdIXQmBx/oeVvVpmwJL5eMZSwn9FKI+uhHT6XTQkcIUBV4XBInGBoa+07TqYNOUOG6RtVPqtQavL3T4va8+SQ1HKwZZZFyydTfX7RxhhJAP77oYp0K++IMnCJpbObzQxWtJpBxJvsCOyTEAjIDH9rxOHjXQQuGMQ+pgUFpXEZWhMgiR42WEdAbZW+D2y3bxq1fsQgILwA/3LfLoK/twUuH7OfWyw13XbGf7+vPwVIMy5Q2uyIg0hFIgfIH0hqzbWVatajwaQTctiGWElxaLRQpL5MTAW1Py4It7+dpDr1LGo1gtwRkm6w0+8f5buXmyQR24+bKdPLt3D4sqJi8cWEMUKqx3ODxCaIz1aOXQWhEOroCLNietxSykkuf3zrHjgnG2NzXrRxUzC22u2XkBCnjueMqr046xkYi5LIORiEYgmFq5klf3HCOINEmvy6c+cBNXbmpUAU7Aj57az56D02hVI3IF4fwRfu3uD7E6ARFIfCgpjUGrStVT6kpz44CytJi0IAoCRFGV/ltfDRTJStbVQ/75B69n7eBseeGo47vPvMR86chcQaxL1ifwy7dcQwSENiPtpIhkHE+JlYJ2X/Hv/+wRNoyMY9JFfM2wYW2LG3ZtYb2KuHnzFJOtD/M/f/0vOWJ6LC5YxqMQioJ4cH4GZcaOesgn33clCljw8B++/FV6tTEyGdIdnPXGGbJuiR4NyHFYb7HeDAorBd96ag/f33cMPbqKWukwZUYelgRFxsWNCe56z4UAlC6tWsgJEKIKV0PgXeVZXFlj/DjywQ9UxFUImxDVMau1xjnHUhCJcGJgx3GKaK1WWa3zbKt4a2XZme+dCEAqJteOsnHdNmp6khMz/4nnnoH33lLnkb+23HjDSm57/9VY4NCRDieemaH0OaEC4zWIKlBIBA6Pp95KCEcgaXlu/cBuOr3jaNWg221jfMm+12FsJcjAcdXVa/je948zNgEbN67DFBYVQrvdZmxlDWcM3lukhCgUqACufvc2JqdirJ3ke/f9BYdeP8aOHesrRZmFVjNgzeRKNq6Hx54AV3q8Y0DyFVxyWcAf/1FJe16y4rx19FPDE0/cx+QUNJurUSJBeNi/Zwbfr7OiOcpTezrYFFauXsH+/Xtoz8Gv/v49JEnJ/Nwi/+mP92BIEYGlLFOCYLRizoWitA4hQWkHDqLQs3LFGNvsNtAHcUVAmXcJogIlYzAh1obVeWgFoZaIqDrUsiImKyEeLbn8avire18j68MHP9rEyBm8Ay890Thc9/7NZMLQqE3w8F8fJJWO3FustFgNu65aw03v38yRzst86Usn+RfbtxCFqxA0yHNASIQW9LI2ECNEFUBjjSfPJa/theuuiVm9vsXkevjPX/wRW3bB2CSE9YhenmJ1ypoNcHAPXHPjxXg5gwxSrC1ZXOyQU6BqsHYd3PKh7eRlm5mTfe79xnSVZq4kvdISjMB1N28nbE3zuc+/xPy8Z3RsM4iAp556lA2boN6ypCVo2QRpMcbhycHLKrgPEGLwqEYMrjbvsHLynK0rzjLt253+9Icv3i95aQ7KtcXgwYmvrm3VdLaqIlkiSKsu5pxgrSWKItI0XV63cw6tq8dFxlUKTcngwfHSQ+A3rWBAyvpTn4UH6apwwlJW90nBYBO9ALu0CFFVhCAceFXd74mlZSyV18vB8k/7LBxikBZ/utJeDBqgsrSptskKsHLJ2XwQ+OQdXpSVl+lgmUvb71zVzy/BmOr4Op0MPVtF0RAVzqa2fiP+ttrvdBFEFEXL31tbHdvDEK0hhhjincaQFB1iiCF+Bizp2c5hSlGRYGfM6095Pv2spTrLqgXvEGKZxRioECrNxhlKUV8lWltrUU6hwpCeyVgwKdMZHExLxpMAKeCmqy/jya/ei1y5Aq8kIlCUpqDTbjM6Mo72kGd9kiSk3W+jAonHMtvpYFoTVVhQGDI+UmNeQ6fTQUqNzQpiJRG5YOvUOsKg6pJPpJA7hTWCWi0hK/q0bcHstCVAEtsSnRc8/fo8Dz4e8Qcfv4268Lx3xwU8/fIRfvTCfmqT6+nLjKLXY+e69awba2GB12a6HJleRI9PYoscLQS+cPhSsBSLUZgUa3OMydBC0PCKj1x7OU2g7+Fz33qArzz+PKa5AqlCEuuodae55fKtCKANJPUGcrFKD7fWUDqLVpIkDAjDeHm4JmU1sBFeYlxFbhNAEASU3ZyYquw7KxRFNIIZW02BwxUZr3fbfPfhh7nt524lANavqDHRbHCobVEqQAiLtQXOlyihByqrEqkkG6bWsDKpjsmjM9PMZgVZEfHsntf52AXjKODSjZMcmZZMhIIMePT51xCtCdpFwbGTJ2D1BkoctSAhEZoy67F17Uqu29IgBvabjM/+xdd54nBBx9cJgxpR0WXSLzBvC1YQkuc5Qim8E5iiIPQOJ8Wyl2ocxIRKUwqBKQ2lLQgS0EIii4Lbr7qRVYAzGY+8fJQ/+c7DHPI1FpRGakGQLXLduomB5YBF25KR2ggn+oZGoin6KVo0ODDX59DJHtZl+FrBI/tf5sknH+fTd97J7toI56+IuOHKy/j8fQ9Tb4yQzpzElqftR1/wgeuuY8VA3fn5b36HF46eQDdGaYkIQ2WZEMSaIAgwpYNI4qTHSoejCjZ7+dAxHt5/hLLeIygNkpIyMMT9LtEKQ+4vRAmwA3Wxc+4MAvTthKxUZZ5vVqwvz+clTi5plSosq0TfNNeb5/9xfZoToIXg6ecP8eIzh7jsooiZ4zmPPwm3vBdUINl+AXzjW9O0Jr/FocMl938fptYDuiQrM4IQpIa8BCcyirJHa3wF198i+OJXnubw3NOsXA379sLaKbjl1kvopZAb0PWCzRdM8adfPM7IGpiYClmYzbASFruLONkCqSnLAoGlnS1iS3j46W8xfjji4YfahA1Yt2USpwuCGux9Fj7/X/49C+2cF16GD30YcteGCIJmn4xZtl24jskN+/jX//aH7L4E5hfg2Rfh0/90B0IVmFLhPDz5JPzrf/UtduyGe/8Kzn8XbNo+yZFDGWVnjv/ypS+w5fwG9z/QhQzCpsMIg3EOF/SgDoYcFSY4Y+nksyDha9/8EjKA6WlYsRJWrxllfMwz350lSy3NWknSMPig2gf9ooMI2lAHFWi8EhRulnfdtIF/9dsHWL0NduzejBWLuCoKBh/BYrkPlRxnMV+k66EZWHQNOrNzGA05B5np5Nx02xj/8n+Y56WX97BxW0IcCnQMad7GmIw4jjGlJEtTghDCsM5iu09hIaxbdK1kajM88wW4/WNgVIeRVSHHH0pppwvc/uEp/vAPjvD7f/h/csnlkBVw6BDcc89G1q7ZxEIK62Lo2cOIoKAQfbIMfJBjkEQNIIa5/mts272a+vhL/Mv/7X4uvhhmZuDxp+B/+cPtZOUCxpeoMMA6i2NguixOIz8F1WdRne/y7xg/9XaV32fb/FOh8w4vqv5D2VN/P6UaPfft0Vovl4Nba5e/WyKITsebXQl+MvO6TGIukdenVfyc/pBbwIDUlGf57fItXoElMvwttmdpmysS9Y3fn+ZB+hbzD/H3C0vnoDGGKIqWvWKhIkOrh5ZDDDHEEO8shqToEEMM8TeGM0iJn1Az93Z9AH8c4SHcG1Qd/szXCnJZcSFReO8xCIzUHM36PPDqy6y/eDdN4MIdY+xYP8oj7Rlk2GLGKcIopqbG8IWnIKfM29RswIZ6i+m8oCzgyKEF7NQETWDXhnX80WNPIydrhDZAuYhQalTZh4WMqa0talQE4DMH5ulGDTpWooTAKUMUazre4QnwuSdSCaVyvHj8JA899iK3XLULAawcmSRppDjpMCZHlgW7t+0kYJCy/uJ+FAlZLrBOEMcRCYYgr0rJS6DnSlRNU7oCjGPXhl1ID8bBbM/zzOGT6LVTiCjGFiWxF2QzfcrcUFJ5TGZpQa+0uFijogBbljirEKUgzxwF1QUoKw3GlMhYEoWasoTSWkxaUgsag1AIaKg6dWLmOyVSSxpRBN4j0j6Fh2BAunfSHOsjClsSKUFZVCV5QajRUuKlJ+0tkASjhB5CAceOz1P4gHh8nFeOH+NoHyZrsGPNKjaOjyCBxRJeOrCPQkGCYv+B47B7AxrJaGOCov8yxpVMrdkCVKXih08u8NQL+9FTF6NJcMJS4ljozVHIDEmILx1aQhCoZZJA2OqmvwTKsiQrC6SS1UA4L5FC4Hop4yJgfWukCujSMY/sfZ0j3rHYCFGNEch7xGjKvFdZM6CqwsPC0mrUUf022mp0EpE6B4EGGUBQ4FzJvhMnufd7D3Pxx95XhSDFTTAlvbJDqA1hUimVFHDpRbtpjSbkwLde2s8zR6bRY6vQPmRUaGolJAE4X4ByOFGpd+1phZcApaeyfdCCMIqxXuCUIM88PVciBG8YkLvT+oMlVZY7R0XLmZYcgnMNTlnqh85dXfbm6TzOGS64YCXTR6d55tmcsoCP/gO46trtLGZ7ee+dW9GtvTz6eMm27fDJfzTOkWNz6LAkz0vSrM2174bGCMgww7sepXB88GM7WbH2BZ56CqZnKw/iDZuboAq274QghLnuqzRXj/C+u2HDZuip/YixgPffDSumJuiXVQl5kCSkZY+xyQa33bPAi/tz5IGctRvhjo9OsXJNzEz/MDsug7kevHgoJ6nBxz8Vs2njGoKgy1U3Q2NNl55PiUYlv/pbk3z328d44VWYXAu//S9aTKyeI3WL1MMpZAh33b2G0ZVdfvDXXa6/Dd5/1y76xUHGViX8kz9Yy9e/dpRF1+U9d4TsuKjABPPIJKYoCuLxjBs/DLrhme/PEeoRpras4Mr3HubgUVAatp8P//C3LiBuCKZnD+O1IE4CSjHLxFSHa98DpcsofY6qH+e2j0BjFCwFvewEW3ZsZPz8A6zbBLWGp/R9UIINm+Gm9wHRHFYUWJtz5Q0wMQppOUOQlLz/Llh5XoEMMlatHeP2X5gnczMkzU1k6SK33wkrV45T+gLpwIkCGRmsFxSuj0rg1tthxdo6hZ/j2hu2UPjX2LRlPQvtac7fPcKHg0X6eZs1a9fwz/97zw9+cJTXXqcqp78EZNynUxzjhltgYgJ6+RyeFBkJbrkTRlc5srJHaxTecxu0VhicM/yT3zmf73z7FV7cA2sn4ff+pw2MjkVkZgEdWYqiTxDKgdLrlKoQqnJtvK8eWr4T+IlK059wPyHeTK6cq+/omTgVMLkcvnTONh5vjdPviWq1Gt57+v0+ZVlijDlDJTnEW2OoFv3Z8LfVfkEQUKvViOP4jO+llMsPQ4cYYogh3ikMSdEhhhjibxxnt//66RNoz/q983h5JjlyCmcZ/AgwVIMOISyuNAgJYdKg2yl58Nk93LprN4GGJvDxD95K+s1v8sL0LEIkBKEjKgQu6yNFyu61q/ngu27kvPUN/tc/+i4L/R4vvX6Iu67Zgrdw6ca1XLJuFQ+89irjrSlCUSA95LMnuGjNBB+66jKgIsKe2X+Q6X5GfcVKMBkT9ZD5hWmUgzgeoxbEyLLysIy0ZWpqatmxrd/NCYRnYXEaSZ/LNqzj2p0bqQEHupann3icJiOUCzOoyEIpCHslNTOyvIxEGES6QERCYASi8ERiEO4UCxYX5qDRpMx7tKIEM9fhyh07uHjb5uVgKaUUKggwApx3GDzae4TzhCokoSLTIh1VxK8zGCOxtrI4UIFeVkxqQFqD7S5Qryt0kGAWFwjznLWjowhRrfO1mQIrKwfPZr1BvzuH1hotNbb0lHlKrCWBN6weaxEPVD2zM21yF1CWJb3ZOZ58/Ti37lzDhesnMb5SPj6//wQnuguUUYNYaYwVy36a3gmEtNSigFq9MsTUQCwCIq/xRUmkNUXaJREZ77r4QjbUWpV9gNakvYxCOGIR4W2lrFqyF4iiCKTAeoP3Jc5bAgFCSShKkspCDgU4UQ0WmrFmevYoI96i00Xu+sg91d8Bj8LlFoKCpvCMjTY5cuwkwklGJlbQy/t02wusbARoIdm6fhMOyDwDD0FFoSw2qErhl7BiNCED9szDF7/9AxaEoghjEifIsz6jwcBVUEI/60OrgTOVV6UOIiyD3xFokAoUWBwlDhEognodH6jlqtNABcvrXiq1O/31rT2Iz+w3KpuNqgXPafpqhWcNjnu7BKnzJUmtzm3v34wmQEpNUpecnNlHo1FDhI477txCoBPyrEAHit2XraLdn0ZrjVKGq9+9FSUNvaxNFCgWu9MkYZcr372BK69qIHWNUMNib45Ob4ar3nUegXb00i4ey60f3IoXHbrpcaKwyfXvXUeeGgyVLYFzDuslcS3kjo/uxOYarSryUeqcTjqDVIbNuya58PKVBEFEaToUZQ9HQafocdcvnk+v16ZbLlILY8anRvjIL24nFqPIwNBzBxFqEWNLev1FCgmEXW687QqueM9JopGQmfZRyrxDLRlh7cYR/rv/8V1kfp6szNh92QT9vMtC9xgOz/jkCB/9pYvo9g4R1RpkvRJCwc//8vnUayN4W2JsSprPkhqL0IowGiHPOyC7bLlgjEuuHqfXXSCMAwQ5H/7oarKuROiSqK45cOQVOjlccc0kOnJkRUG/n7Jl+yq2XhDTzxYJcKhA8Z7bzkNKSS+fI2kEfOijmylyT+E69NMuP/exC+h2F2h3ponCOtfduAWlAoztkOeV7UAQKEwpMCYnqUfccecGlDbMtA/TGBvl7k9cTNpbpPA9Vp0XsHrjNtJun/neNGvWJdz9ia3UwialK3F2kdIXFMU8d9y1k16ni1SW0hjqIzE///FdOGfw0rJm3Uru2bqGudnDBIFgbFXEP/iVi8AJlAxptxdwsk+tqSnKFCEdxtmzlLculUXLQbn5uRMrfxuBL2+nFP+t5l8KezwT537fs6SAF0IgpaTZbKK1XiZG/2sn9851n7yxTHwYIFTh72r7LS1/ZGSEOI6Xr+XOueV+ZbgPhxhiiHcaQ1J0iCGG+BmwVHD95jKus5GTS6TCWXlL3vqG643fn61EdpngcJXHqR94Bi6rQ0+TiQpflc6WwiKER3sQxhJ5Rexi+tZyfDrja99/gU+8dxejwAWtOn9w90d55PlXeey515hNc4rQUB+tc91Fl3LFjh2M6spvM44k1COeO3SQJw4u8L71o+i85A9+4ef48gMP8dBzryCDGIqMTTtW8Bt3fpiJuCL2njrS49l9e1H1iO7MCS7bsp5P33U1r7y0lweff4ZDJ08SiBrCO2LlueHqC9g+NYqhUpnOzs/Q1J4VSUINz/vO38paVXX2rz7/BHXZY1tSwwYRJnSUeU4gNOsaCmGq9OE1gWdj6AkaAe1OyWt7X2amfyljNWiF8MErd3H/cy+RFY5aUbL1vCk+fc/NrATKQdVkmfcIlSWzGd57AiGIhCRwBrJ8efebzCJtpe4tbIHxBrTABNAROQWV6rIWOTaMJ/R9gTA5SMOObZv5yO034IAO8MS+1zk8M4turqY7PUcUC5y1GCQWT6AkAodLO5B3lwOFSqupJWN0Cktcq/P0wcO8a+caRoHMQqHhh08+TaklYaPGwokFnNDLProiFshIYrzjlT2vUl66hTqwdWyC23dfxAOvHEQTsHrlBJdtv5SP37CTYGDfEAYDtaWQJHGE6wKyIv8MUBiHUAorPM5Uai1cRToXyvHqoaPsHl1LDNxy0WUcOXySmfkTjAnHZBzzibt/iQvXNJCD40OFNRSCWHrozfCbn7qD3rTnBz+4j1cO7aVZC5ANjy47XLh5ilsv2o60oBQcmztJKX2lYPOG0vvlM78A5oEv338fadygIMD5BLwniiT9PlCDoigIkgAhoRVEuAWB8HqZFPVO4YqSqKlh4BUs3FJ/copQEEaCG/gU+1Ovp//7ScMm4dypJzZvKKNf8kCu1ntmqeyP66fOup6zJPsCVaCWcwTa4pQgK3v0OwUiMnTygkCN0u3PEyeL6FDSL0u0D0jTnCgKKMoZjHXU41F6PYtoSEbGRul3U7rpAoEsSTsnadSaeFkgAkNuSmZmuzRboxjZwVuBdRkqVKRFm6TWQmqJ9QWBlrS7HRpJC2M0M51ZJIpGo0Vqu2jpKV2HRq2B95CZBeYWMxrNmH7eBeep1+t00lkarRr9NKLbLxAsEAcJxuWUaUop20QJSBET1eo4NYtqdOmawxjRYfpYTtys40VM6TxCt5npzGOwJPUaJ+cOECUhQRjTz3t41efk3HECDS4DY0viKMSLLjML8wiviWKFVwUWCz6iNBoh6qhA4YxhdvEYOIcrQUuBdAXGGrK0x0izybPPz9Iag+2715OaaYyHIKhTGIeWORaDySwoCFVWnbcCFjtdGg2NcR5TGMJE0+lPE9c1Za/E0EUHJYUROC8QUuNFQWFKhIjRoaL08wSBprAFOgJj2mSmpHAZQRRQ2C6u9CTNBt1+B0xVmpznvarToQvKgZK00xM4B3iHEI7cLlK6Ht4PrGVUwMzCYXSkUZEmN33SXsHoyAoWFk7SajWwLmdm9iQTK1rgBc5DWeYoVan55VLi0LLHJFSBS+euyj7beXSu8/2YKZbfvZPJ9Web5I3919uBMQalFEIIkiQ5o5x4iCH+PuCN19SzHd+nK0OHx/8QQwzxTmNIig4xxBA/Nd6KGDh9MHI6aflG0uFszOgbBx/nUrpzah1ueYnSg7OVF5UYpJ464QYB8a5KN5XgjCHEooVAOYHpF0ifIKMa9z3zCitaLW6/ch3jCiaA2y/czq0XbqfrQAwssJbSxUvgqb3HWeh36ZQlql7ns1/7Blt/5R42NAIawD3vvpZbr7mWzFriEMaFIgb6wOspfOYrX2bBhsi4QRQZim6bceC2C7Zy5QVbmU1LHApKy0QjYFxWCfQF8NWHXmbv4SMkScJH7riNGzfWaAxa2QCXXnUFV19z1XIaeUqVVq5hWUmYebhqyxQX//avkQN/9PUHeeS51/juU/tZe90mAuAXbryWG6+9ltcPnOC81atZ16raYLFrqDcqgiuIA9L5RXwcEQYa4QXClnhb4NQpj0apB6VR3qKFBK0pvSHN+xg58KEEbrj2Si6/6t30Uo8tCtauimgOflcf+NHeo3z3scdRzRFqzSa2m6K8Iy8LvNYoFaAChS8zokCTNGqkS+1QCtJuThQmRKHm4Zde5QO3XkFdQ6jh9QxeOXICOVIjNQVCak7Mz9O2kCjYdv558KDASsG+o8d44PmD3HbhepoxfPIjt3DzPBw6ucDaqVFWN6qhuBGVh2YpQUiFMYZer4csCgrnKZf2m69SgI0xSBEQhhpjsspfNM155PmXuG7rWqYSuHBTi9/99bvZd3wR7y0XrR8nArq2SrqXQGaqcLR+2mEk9uQF7FopuPjumziWQq/IkZFAlgXnNxsES+370gkeefY5cl/ZLgjnKVHYwXGfAV/60VPc//wLqJWToGsoE1OmPYpAUuhqOh9ElMaQmi5hmODTjCw3iMHx51DYwuKLEq0kUkpMacgzQ9mo1LkhYNB4XykZT1eILvUH5+I7Js/om04RqUvH5uneogxCRcAv86c/i0oUoNao0+/3KWwXbyxoi5SOOAnp9nIMljAJ8Sqj3VukXq9TFiVJElGr1Shdj35ukVrQGGmRpbNYqYiSkH6WVRSMduQGUOB8hpAh4ysm6GcZQpYU5SBcylikEqT9NvXaGP1+ifeK8dG2GV8SAAAgAElEQVQJ8Iput08YKKJY0uufRChBaQy1ekhpUqwRCAaJ8qZPGGqU0GRZH+tSur0MKWKSuEmepyBKUA5rUhqtEdK0Q5HlGNXnH//ORpwtSd08QlvCOKQ0hiiu0U/bjNRrKOfAOIq8QxBVijpTOupJjTSfY3S0QZ4ZBFUqOrLEu4IwrPansQU68FjrcdhBErfG5AYhLWEU4Gx1HHlcdZxpT6QjjIOt2wIu3D5B3LAs9uYRgaXZaDK/OI/JCmq1GjKogRcYW2KdpVVvIoSitAXIShUdBJpOd5688IyOtWi35zAmqwhFkkGpuR4c59Ute2n6lNaCF9RqLazy5EUXJwzWlVhfIqVkoXOSJElIkoTZ2TlqyWgV0BMonLeoSJKmfSQRWmmkknhXUtouSgdEuo73gqDuq32MJDMFrdEVzC+epNGo0c1n0dLRGq/TyztoreilfcZGx8lSd+r4/zuu0Hs7pOfy++XvOMu8AwLHS7w3b5r3x5oSvwFLwUFL91bDsuEh/r7hrcMJ33zMD9W+QwwxxN8EhqToEEMM8c7DV4XYS6msp7B0Y+PO8t0bFrHs1+fP8nkwgKEKBRADX8ElPy8xKF1b0ncJBwiPV3YwgJF4L/EDn9NKverQrsA70CLB65AFUv7kvgd54cA4H37P1WxfNUJzsMXjEgoLQkEXeOlEl+8+9wz3Pf8q/WgE3RqlneV0+zm/+/kv8YkP3c6Vky1iYJ0GoRWeihjrAo+d7PJvv/jnpEkTY0KUlSgdMN9Luf/5Y1y5Y5IxDa2kKhsOkqrd+lSk6FcfeYavPvA0tdYYqiwZkZIaFVmZUZGmUkpyIGZQmj3YE8Xg8+KgUWOgTkVGtsKQrtT8yQ/vQ4U97rzyQhJgZQiT21bT89X6//KHT9FMHNdcfTldYMEbnBRopcBVpesehYwkeU3TproAFTrEK423DodDSgikQKHp5Tk9KvuCUR0xoUFGgoAITxXo1AW+9sAzfP/JJ8mSUbJc0J6epjk6Ql6klcorDClyR25LXGmYHF/BxNop5gdtkxqPtFAXEik8i6Xjif3TTG1bSQD88Nl9dByUztNtd1jdWMH04iIzKaxqQD2CRqPJQmFZyC2fvf9+uuoGbrxgPTVgyxhMtUZRCo6W8H9/7z4uvnAX1563gpkMwlod3S+whaXRbGLCkN6g/VMrEVLjSoOnJIgCrLVoHVIfb/LcoUP8u6/cy6999MNMRdAM4PJ1I1gq9ezL810euP9Bfv7O9zEKtNMSqz22Jpi1nr967BH0JVezow4bExBJ1bYmDpfVn4++epzPfeMbTKsA3RxFhw1MZsiFJhscwy8c73Lvw48gVkxQIvHGExhLpCM6tk8aVsvKwypxvREmWCdIRkfpI5cJ6lJparUai4Wt1GwSdKAIohgRxswDLSCXIQbxpgHSsmL8HMvnhfcDa0KH5Ccl1g9OEMC7MzmNn4ZUyfMc5wy1Wo3CCoSskRU9enmf0dEmeR9yU6KcIIxaOGvJix6tZsLM7DF0ohBK08vbBGFEVIvIyz7OC1SosK5AR4q03yYQIbV6jU6vSyEMQRAgvUYIX/WP1tOoxywstMl9lziIyLMck+UoGRJrgfM9rBFoVSKlrtrYQZkXRFGCViHOGdKsQxiGGOOq8DihEdIj0bQX24yNj5CmPUpnqTcb9Ls5OmzSHHF0F1MaI2PgNGhLYS1Ca7wxZHmbeiNmsVupUAMFzUaNfj9Dy7Dqa6xBCkunPUcctXDWIZ2hTDO0VCgV4H2lXs9zS5SESO3Jsy5KRlWQh7f006z6rBXOp8RxRJ5JnIdOt8/GreuQVtLJjxDVNLnJ6GddolpEIhPysgCX46xAq6rHXez0CUJd9cN5itYKnCWI6gjh6fRShA4GASMhpnAUpUepBKmqa2pW9pE6IAhCvBd0+xneaZrNOlnRwUuLECFKa5pJFeQ2M1cwPrGaXq+HDiR56ZBKU6Q5cVSjLMB7RZb1CCNFkkQUhSHNS2q1Fu2FEzSaMUWZEscJadaj0UjwGBwFKIX1JUJKHJ5mo0Wn0yPQNaqE8SWC0J4iA88ScPaT8GYP35+xfPwsnqRnJzh/Ek4jf0X1EGvpocnZ45jODZVS95QNwZIH+lLY0pAcHeLvC85GdP64a+qQGB1iiCHeaQxJ0SGGGOJvGEteYm/1t3PH2RSoS+8Fg8H9ctrt0t8db8y9h2pMJoxEqwhPTllmhEqjlMBaS1ZkRCMtykLw6MHDvPanh1k/WmdqbJxLduxGWonJBcdmZ3j24H72L8xwwhrEyBjCBZSFxQtF0BzlqCn5N1/4OjtWrOTSTRtZNzZGHAhS0+Hw3CyPvXaAV+fbdJIGmVXUZYS0HucdHWf43Ne+yUMPTzA5Mc7O87cQ6oBAS7Jej5cO7uOZ40d5bWaRaHQDvbQkKAqUtyTAsZke/+Her5PVamQIAqWJnMDkGTJweKXJbYTzCq0ssrvI9ds384HrLycByl6KSGo4WeerDz3B83v2ctmm81m/Zi2F87x24CCvvr6fYyeOMDFR53CYcKSdc3ihC1IjvUSZah8EUUJmCp7ef4AvPL6CcqHL3sPH6aR9wokawjhMWaKD/4+9Nw+27brrOz+/tdbe+wx3eJP0nvQ0T5Zky5IHBg8CbGMz2Ybg2JgydCCBBAIdujvp6ipSSaW7ujsUVal0U02nC8iAsXFiGuyAwcbxALblSdhGliU9ax6epDcP955p773W79d/rH3uvW+SnvTkocP5Vt06956z5732Ond91/f3/RYUxZA7v/YA7XTK5ZescOnFF9FMjKCOgSs4fmKNrz36CPc//SQH6xk2GDBrBULB8rDHZLpGqBySDGsiNMqwv4phHDh6lA9/5vMcuuEaHnnsKR7cf5jhcEiaTWmcUiyv8MFPfop44kZi0/IXf/0g2hvgXcHKsEfbKifrht/7049xw/VX8+kHH2V9XDNqE0vDbRyZrPN7f/5JvrLvUm699louWd5OPWu4a9+D7Hv6CR46eZRHx1OOHLuJBx7dz1NHj2P9ZcyUxoyv3P8Qq9tXqHzBX9//AE1S+kt9UgsSlbqJFMM+47ohDJe578Ahfv3fv5vbrr2ZG6+5hoBxdP0kd95/Hw/v30+KDv+pe9hW9bjz3vuJzmiIhP6Qj37uKzy5bz+X9Zd5+Q0vYvvyEjijAR7c/xR3P/QQjx89gQ1XcD5gFKyPRgyrHg88eYB3f/IutGm4+6GHSL0VkivBF9AkgsCkntAflvzf7/sEt914OY888ThNKyQS0TtahDvuvgeAVh1fvv9+tBxQ+CKTAEkhOWZN4sGDB/mTzz9OFSJf3vd1knen+IeeXn73TASn66rmTRQzOYNY3dJTnNEHPZsq9HwHaylCv7dME1uiGkSlLIZURcXJtQnBO4qiJLXggkME+oMlmtmIpeUBs9hSliVtI4wnI/r9gqKoiLHBk32TVSPD5R5NExlPJzgJFGWP1CqqDu8qnDjMGuppS7/q52uXIsH57BHatjjJExaa6m4iClQ9qol+WaFJaZoZ3nv6VZEnmYqCuh5T9Y0UW5pmzPZt2zhx7AiD5QrvAqPxGlW5TD2t0TIxGPRo2pOIeAoT6tYoJeGDIh5m9RpVNQQVCjFGJ9fo9XqYJWZ1zXA4RK2gV/Rom4iIoyr7zOoJhfOk2KIKZdXHkidFMKnxhVH4HjFGVDWTuq3hnEckMBqN6FWrpGj0+iXjyVGCE0wSUT3OBSINosKsgaKoELFcvSCeogjEVnHiSSmT0qoJs/wd1LY1vf6A8WSN5eXtjEYjiqIE8QgVmkAkq6KLUFHXY4SCsqwQCqbTKThD1UCFtknM6gll2aPfL1lfH1OWjrquqao+KaX8HTJtEUrKoiDGAu+FyWSMdyVl2WM2nrC0tIz3SoyOGCMigdlshrhI1SuYTsf0+31EEm3bokmpymE+ljOgG9Y2z4ZvJfHxfEv2T8W51pWzltifjjkhulUtd6ZX6wIL/P8f53rOTq/+cM4tyNAFFljgGwKxv+lO3QsssMCz4vQQEzPjM5/5DLfffnu3hNIyRjnJb/zBP+eBI59kGg5jhccs4U1BDa8hD9R9wsRweuo/+Of7z46q0uguHnv6Eq568Tu4/8guanZ0REdOvDUxVMCh+ORBjORifk8LlAAWMFFwNULEW+oSwD2YQ8UBEacRZzUuJpymrAQxj7MSlUAbPOYdDgEniBjqPUmzj5iPWREkWiPW4lNCMHCJ5CC5EvUlrQ84PMsxb2PkE4LSbxJFSkhqSRiNMxSoxDOtZ/jlZSz0qZvAAGNYH+YfvfMtfN/lq9z3xEH+xfvez4liibZx9HtL1HPVVICoRh09LgjmImF8mB++8Ur++7f/KB74rf/8Gd637ynGy8sMi4SO1/CNUQAWIHql7dKEPS3gSFQoFcH3EYNAti5oRdCu4N1rQ9lGcAWzYoi6kkoll7bicSjUEzw1yU8BxbTMJKuB07xd8Y4YSpILqCtzyb2LqESQhFdH2fZwWiLqUEloGCPUWF3j8WgYECRQWSJiTLzHaUs5XSeIow0DYiiJZfbmc8lRJaOcruExxmVJ9AXmPMGEwozCInUzycftcrsWPDgheo+3SK+pUedZ7y0RQ0WZHC62hDQmpAanhnnPtBzS+pJgxcbTpmKYQNBImWaElFB1mEpWZJGVxskEM48zxdGSvDGtCtrgETw+GVXd4mPMvoKWw1CcCQ4Pktu2hkAMRuth5hM+RYbTKWUyzDmSK6iLksa5/AwYVClAUiQlxGpwM8wJwhLqK+rgILUs1+uEFDGEJlRMyj4pFAQEs0RC8SnRb1t8ajEaWhGoVkgXMLebPUMT6jIp6sxz3e4j6NO/zk1XHcEVDeYTgscEnCZUOsKV56pzO61/M4dopxqMDWXP0zQNvgiYeNQiaFbyoSF7sYpiRCQ1FL2KJgm+KJlNa4qiwAe3QUzOQ1rMEkZWlnlX0DSRQX+V6TgHvZWhIKYmeysHR9IGcZ1TrJUIDudzEJrR0rYzBsMebdsSwoCUjBgbRAqC76MaUZtSlB5NAVCirhOCQ+iRolCUQquRZBHvSjQFxByDoWM0XqfX61E3CZJHxOODUZQwnh5lMBxQzxxCoDDBmZK0oSxLZrVQVX3qdkJR5uAsTeAoSKmlX3nqZkZVVdStolKg0uKLKTE1eFnKys7C51APV2ZFZ2GdjYMADnFKERRLDZIdejEnJBuhqlTVdpq6BUlUVZ+mTmiCXq/HrB5RFgHVJgd8WQAryBOEuc/KjSWSLR086HJ+lRZxbbYeEMXplrYv2XwiY7MiQ0TyPk6ZnJx/787vc9Gtn/J+Jbd5rOjaeLft+bFZ1QWORVQs99Vb27h1YSg2j+6bY76drvrjtCfouZIdz4cbOffkx3NfXzs1qLfuOuNyv+Dy/x6GJziHjxE3u4i9g+/nDS/6OQquw+kQWQg9F1jggjEfl3z605/mta997YI0XWCBBc4bW3mNhVJ0gQUW+LbBuUpozjWQOT2nYR5yYCh0BKltrNMFM82XMwMSYoqay0QEhqE4S6ikTc8w8SQZIIWhOKLL5JiYx3AkB2LKICpFMkwiohEnIcu1AHOeOhSo84i57ti7gapoDp0wIajhYiaNcRBFmIVA4wISAskpjcvkcpSA9FdI4mnbhHcl0FDT0EiLAa7XYxJKpr0eRoFJD1sZkESIdUMoQw668YYVLd7NSFVJZ0OIDwFzRh277RVDeqUnWqJxCRUlSQBRQuojZNJZLEDyeAxnHTHoIYmgUmSCVHwmE6QbTqrhVci634AVQ2pfEH1BFEW0wJlDTPBmeG0RMZAKIXT+bUoikSTiJWHmEVVCykSyiaOVAnUOK0r8XGlIwjrSy8TTuBKtlgkmqCtyWaQaiqKWdchaLQFK4/Ng2KuhBo1BQ0CLZaIjtxeX762fNyoJTAtDnSd1qfFRwYugoaR1jkIVk9zGnOUwKsjX0MhtWDGiFMRQ0RIy2U9WQgbzuR5UO1dZ8VhIpI4oMfOoCY33iCRSN5hHHAEh1JLP3+dQFK+Ks5bSEmaJJhTE4DE8RiCZz+Xo2gJKJHUlng6lInXkY6GBZBBVwQnTosS7PAmRXEBFUAXVlBXdDhShdYHWQ3IOFfDzUKXngY7eyrSQKNaV0p5KlDggoRiue46dbTzSzxlnU7NWZZ9WIxoTg2HBeDKjCMtYgv6g4MjhgywNt9Mvl1k/sc5wsIRIQ2wTTWzphYKq6NGmSD0bs7y6wnQ8geAxVUJZ0NQR8YZYjXOe6bihLPqgkaiJsuqTUkvdtBRlQHzqynRbyqLHeDLBe8/y8iplNWR9dIRer8d4PMWXBb1eQd2mrD6sekRtmTZTymIICEUxzGSpCiqQzKMpUfZ6NHVLkD6FLxifWKOoAk0zIxQl5nIfS4rMRjVLwxWm0yk+DBArEHMUwTMdTfAU+KJgMq3pDYc07YyUGnq9Ad4qYoImNbjC0cSIWu5niqLCmGYidpwoqwEp1qgplpQQAoX3TKYzlodLJBKzyRiCw3sjpUQb8/dOKEuEhMZMHpahYDRaowp9lleGjNbWcZ1Vg1rs2lTbVTYI4DNNOP9iy6UP5O8Iye0URXAbFjV5ucg82f1UOExdRx7qZhXFvGxcbPP9jf0BVuS+/gySdbP6QjoCMNeJb05u5gpyd9p63f43CNHTydmzPx/PhrORmucXhPTCkybPNWBpwdsssMACCyywwLcPFqToAgss8AJgc4A2972aq6lOXSbD5onPZ8G5gpTO5TcEbCTOS/e+M9lQcXQLg81T6efvt8yP0Kl0x1diKNElsAiSSTpvDqceJSDiSF66wKYWkYg6xWnqykoNtRbtCBUs4MnkofgWceC1h9MCl3K8UQpTEk1HvkIjWWkn6jEHjRfwOqdwyPorzywmqjIgsxlSR8IgEOMU80qqst/jrFWiZHLT93u0qlghTGczyqrCfIm1kZhaIjUpNjRkn0gFRqkh2YSyKCmKAqKCKjFGrBcysYnfKEf25rK6zBxYJncTSiKniHvXqYTE0foy3w+n+VpaLncPOJI4kncdyZcIpjgTvOZtq0DrM98nZIIkKF3by2FCWYuk3eBeMXFEsUzKqOB9P4eoMCNJonYpq5u6gWwKOVXbW1ZEqeagLsyIAhrCBqFtZvgEJkbszs9T0XHBoFCqkutgFRUhFRWtGCkb0GVlG0ZyAfGCpXw8KoAaaMrEvgfD8NbmViYBw5OkB/NScMuedA7rlH+d350U86cmB5Bpp3TqHlFz0AZDOzLVDJLQqVIT3hK9qCQR6jKgEpCYbRJEHWIRywwuKoriUS/ZfJd+3q50RbQGYLQS0CITJFnZanhNuJTbirc5GexQXxDnJaSt4C2dvSN5Fsxbh1huKybn7ntO76vO17P0mRLqBUipYTSuURcpClgfjegPKkiZeJ+MZmxf3YH3gVQndm27iir0ENdwYnyQYW/GeLqOtx69wRLJJU6eOML25Z2MZ1OqUDAejdm1Yxsn1o+BTxRFH00QU03ZE+rZlBQbVME5wZyjTS3OQeg5ZvWIpdUVJpOaYydnDIYl5irUC+WwQBy0aYYrPKmOzMY1VV8pexWxbXO5+WBIE6c457snssLEUU9rCt+ndEMswbali1ifnsiWATGR0oxeMSC2JcvVNpy1TFtyMFmKtMlRx5rQK1CXvWFTq8yaOqs5e8L65CRL/T6urKjjmLKAaZ0YDlbQJMymY4JXmjritMdkNKbfc4g3gggn18cU/YsI4mlmM1xhtLOaYX+Fpsml5FWoiFHRRrNnqUaCd4gaZShwJMaj42iqGfaGTKdThsM+03YEuBygZC5PVADz3lekIzqlAUJWiKKdV/fc/1YRSR3hCZuK0NO/b7P3diY+52Rk/ntzcnGuBO3WdTkgyOl8u2ljvUxrOrAz9am5w2LjubFTVKyb75/NbvO5lK2fzf9z6yN57vCWZ930M+zzlB10v7gzl5FNS45FQd4CCyywwAILfHtjQYousMACLwiErF6bl21uhZlsEJZsDBSev2/X2bxF5yo626II3SQzzqIowXDUeUBoVVYZ4khOO/UYCDETfJrDE6QjWzVmNSgScRbxpI3ciASoeMBhkhWhiTaXsDLF1GHJo9qpoCSBZc8+RTqyMJO0iuAM0jwoSjSXRqvrOC6HxUSwSKgEF4xJ21L1+ozpSFHfp6hWOdEYXptM6qWIOSVZRFuFmLKCyQOhpA1DJuQviLrqkwqPdqoobSOFcwQvqKasKrRO0aQuB0uYkaTN6kOxXCYq2mV3Z7WdWsC8oGY4jYimrJ4iq2tNHC0QySSsmOJVEYs5hEUEyjlNbHgz0lwBLIbDcCK41JVgS0srklW9kEm8DaWVQ81I3hDNpKyo6yjurjFsSdaZN1clddpi8v2TvF2c5OfBcrBXnHMMlo8zh/sIUQJzPbJLhlgCEZIIIgFxLpfQd1SSdaRs5hK3PgNzdW0idQs4FCeRILahzjI6wjd5QgK6dmtd2xJTsOw1qYB3OZAszQlAEUgFzvK5tuRjLaQjwbvnULCuvF9RJ8xXFQudujUHo7n55Ik40paS2qCAJgIbF5rkOiLTBNM8mXAhcHljG/2FkFPl5/3J6SRpXmZz3eerFt3YHon+oGQ6GxOCUJYFzQysUcRqAgGcYBGsrWhmji995ivcfTc4D6/9Hrjy+hX6VUWsBYfStJGV4YCmHtMrS1Kb6BV91k9O6PeGOImsj0asLi2xPhpRO0GCYilRVhVF6NHUNbE1ql6grqeoKuOJ0OutUFnJaDJm166dHDr8FA5j2/ZVTo7WEAn0q35HdhtN3VIUFU3bkKIR1VEWWV2YTBAK2jhmubfKocdm7Lv3Ka64fIVrb9hLzRoprYG0OXTILuauLzzIpK657RVXgx9nyxMRqt6A6bQmWUJowAnDYZ9ZOyYlY2V1lfHJKVVV4YtA3U7Ytm0nk3G2zuiXFSAs9/s0M0Wco2nWUBJJI3su2s3xw1N6gx5NM6YoSnZu38X6eMTS0jLr62OEGYPBEil5vDOaZoSQaKIRiiL37yhlz6PWUoaK0foM35tXCkQywTj/l7yrHugm8/IET+4NNz2zT21LmG72Z1tJuo3lFevsTYRcTj9fj41Jx9PJ1K533fDo3vI8kLB5ubj4+ZtnwVZCdD5J+ex14y+EovOF8QV99u2f8vcWIlS6PuTU41jUzC+wwAILLLDAtxsWpOgCCyzwgiKEzW7lnMqr08KXTl/umRRWZ8PWgYebEx3APPl1rqhBuxI3NUwSJi1i4DuSMVFiIkQ8SQxHgc9cH14NrCF1pYhiCWeGI+Esn0tLkUs+8YgJknymzCT7wJk2eBzoIJNwLoLkAbOo4cyTxNMU2VvTJ8EnR2mAZF9OFesGs0KBQBtRn5DgGWvNzAmmBV+45zHC1dfx0MOPM0sVMSUQKEqhiTVVEWibBi8hl5A7ySqn0OfhgzP+7J41Sl+y78iYWQiZlGqMYNaRVhGzrC5zncoJy+XXKjEfa2jBgYpmJallnzmvHkcmtxyaVV5kf1WwfC/EET0kpwiRQMIRcTjUJQRBksM5R0JIZD8YZ1mtSvIbRFfCUKc0rsYkK0rFuvYhHfXpHMkME4FkOO2IXcBppwZ1uUX5bqCvGjvVppBweBy5EDaTGF6N6DSXfAsYed9Vytchc6B5OsEbeMuCUHP51SmICZ1+lM6adEMpGxG8ZQWnYai0qIPW5+MrNK83V20nKfAaqNruHorm0CWv4IwyJgrNLHwmIT1RrLvqDlVPi6P2nuiVRJMJFU04tU61C6IOL0r0eYIkuhbRQBXzsSeXSV6v+SlNWx53R1aJ5mLizaARtJsLMPKxk/0kT7fQOF/kOYyslGV+b21rf/FMcFg3UfGM+9iqZj+jTzPW1o9Q9Qp65YC14xOqsJMgAe8iMdY4cXgZMD6xzG/863sxhRe/BEIB7/k9eMMPrPG9b9gGzpiM11hd7rM+WacMxmw6ZVjtoG7y86mtwwxWlrYxHh1iaXnApJlRlRWpVUxnTMYNqVGGg52gLS4o4hJiBbPZlCIIZeE5eXyN5eEKVaioxxN6bjn3++YIZhCNXjXEOcUqD5bwYhTeiKo5rMkJS8MKZxV/dceDfPL94Hau8av/4nKGF5cUHnCRylU8ct+I3/1XNUS47l/32XGlYcwoQ8F0OmNQrtJqi2pDvx84fuwQoSwY9gdMx5EilGhqKIIHLRivjfAu+2VqzGrOE8fWWBnsYDKd0CsHRFNSTIzXJ5QFqE4Z9HrEZEzHkeFgO7PJOoUvKIs+DqFuEuqU4ByIsjRcYm08ogyglvAiNK0SrKBf9kk2Rl3bTXBEoDqjndFNrgCI66aVOqJzLsjcVF7OSdS5Gjxu+dyBS0CCVADSKeg7lTRZTS5n8SbVjfL7jabLpvXL1sdgiwKV+byNzr+FN4+3Oyj3jM/Hsz+H50t2fqPJ0dP3dYp18JZ9i3jOJ2BqgQUWWGCBBRb45mJBii6wwAIvCOb/7G8lRbciDw42VRRzwvLcy3LWVOmNz+zU5efE57wk91Sl6NnQlSvKFhWLNCBu01utGx/OA0twWfXoJZfWO83qUZeMJJ7oPIpnLs4rcioL2pVyZ+2hBwsoRSaVSJ1qTnApJ2s2kkMtHJLJM8vqSXFCkKwKBMESRE2Ib4lpRptKekUfa42/+sq97Lvr6zl12nmqosKHrGi0NiII3nkKl/0567omYjiEhw8d4/hHP0WMibFOcUs+D2DVKFyFitE0U1wZ8GrdvdCNMvrsS6mYpKwKzFe3syHItgCiLhOQncI4L5tvi2jEJGCWSStHJilF86DfXFYOYhGfOndIM1xymTjU7E8pZln5SCJhRMk2D2XqFLjS5oAdJYcJSVeOr1kl5VxHunVsn7ms/DTtdLyS8rriweaqVENdJjmCKU4tL+PoqEXXleCDaE4hdije8jFZV9Zu8+PASJI21Jl5YN2Ri0iuqjdFaB4ShroAACAASURBVAkdAbrJkWTSYq6cFkvzdJDNe2Z0x9sR1t2chdOsykxiuA0fwHzsOle+arYmEMs6aKf5mfXqc0iZi5ls0ZTL1BUg4bLAOJ9TZta7Np39ZzHFiRFPKY133bPtKNR1HcCpkyvPGV2/MVfkbZ1cOXUx65S/837p+ezqTGKm3+9TFBXHj03ZuW0vs/VEaoxy0MNJzWRykpXhkA++/14swv/0q6+kN8j94Rt/4DiHjz8EsaJXDiiSMVlvqCcVYThk18oSo/E6FpXt2y7j0KEjIJ4qCr3SMxuNEecJsSLVoMkzLFbx/R6phbo9iS/G4AOxqbBYsjZr2LFzFXMT2klLnQq8XMzq0hKT2ZgYW6rSU9dTYlRmzQlWty9RzzIhKKmzJbGEp6SetCwvDXEKOy+D5RW4684H+MG338Lh9UOUvRJiwcc/8hjf8arAAw9EpmueZmL4qiC2gXbNkDCkGpYU1YzpZI1Bscqgv421ExNWlvcwmYwwWobDHczqEUeOnuCiXdsxE0JwmE7zhERb0owjOqlY3bEE/QlrozUG1TbqekayKZNJw7bBtdTjlqIQ1CWa2lFPZuzevZOjxw7hexXePOsnE0vDnczqNZaXVhmPx4hW+LArP9faKT/n34WyhYyc+3Ra97sYZjl8SebkowmnpvXkvtDmD2jX1rLH55nPyZykdAaKyxOKBvMyeZEcOGjdsYnJxnNnwhaSs+sb5uvNfVDhLBMHsqmyPu07/PTn44XGN4sc3ahU2dKviEjnr7zAAgsssMACC3y7YUGKLrDAAheELRVjCJJ9JzODxDnq6base35KkWfyFN1InGdOXpL3OydUbb6snTZYcUSpOlVfVnOq0668O3uJhuhxmhWA2ik1jYhIzASW5URzUQ8IKqErvY+ETonoNOtnTByIw8wjVuLM4yyBtJngU0cRPSZKdDOSb/M2JJDcMJczEwgpUlmmV+tQoh6saCgUSoMehpfA+mzKsSqhhaeQEouKpZaEUhGyn6Q4YkyUGEUXKFP2KiQJJ5uaYJ6q7FNIQztriE2JeWFaglYDvMXsJmuCU4fhQcBrzKXrfnPwbCp4E3wqcFYAIYtCXdNJSHN5vWhW7kqnghRxFKnMilwNJIGZVKgphdR4S4SU8JoVhCZQ44g+h/54cpm289l3z9mcJMj3CROqWKIxp7QnoQvCipg1nQ9fle0TdF5mniWLzjkwwVsAdYSUz7d2eQKgUMFjDNpsuxBSbofqQCWB+axapVO+Wn6GRBwewXdkbLZksI4MjRtK5Hk4UPSKN6XQSNmASYHhaaVEkUywzx81UZJrO0LDSK5Lp1eHSw5vjihdeXlSPEYbsicuLiurg3YaMs0qs9ZlFXIZswoY8zkgquNFfKeGTmLdvQWfBJWcOK+dLUXuLxJzdVl0c0VnfmZNOu3cPA9GyIFkzxPz7ieTojmU68xlbMvkypYwpudJrGwlZlIsaaae3dtfzAc/8CVWBvDGN7ySD33wr7jx5hVedPNlPP3kCe75FPz0P7qaqjehTccx6wHKFXuvZzxqSLKNz332K/zlX8Jle+HJ/Wu86jXw+h+4iqpQ3vPv7+LxR6HXh7V1eNvbl7jp5mup2xNUaYUvfOZePvwhcHqIGGHXLvjFX34FK4PAvfse5k/+aMJSH9oWohzk53/xanp+yG/9H1/n8NOZ/qp6cOwE/NCb4fvf+Bp+57fv4DteAxe/8lJUx5iLSDPDozhTAhXGEG1LiLBzB7zyFdfzgQ8/wGt/cEy/XGUymjGeGE/uh3e97cV89a67cDGwfXkv997/V3zw/UfZNoQnHjnE3ivhbe+8mm3bLwYr+I1/+VUOPgl1/STbd8Kv/Hcv5iMfu4fP3wFXXAEPPDDiu14Fb/mx11A3T3P/vv38lw8fJXjQBm64CX7sb7+I5f4u3v0797OyDd76tt3sWN3G2oFl/uWv3cE7ftrzslfczMOPHOF97z3M3/v7ib2X7UFjwQf+6C6OHYN3/dRNDAdL3HnHvbQNvP773sS/+c2PcvMtQ178yl3ZhoVIN3uxJb29S6MngJXdrFKzpb12/S0xN0+BXH4/T7Kn+30+OWKbKsWN/i+/qOXgPjXHRuo9gth8W52D6EaTD90iDdn+JS8zfxQzibqlJF9gXjJvW34/+/PBxvPx7M/SmUTv+a134ZMbeQObAVS2eeCnLnuKUnTrZ8+7C1lggQUWWGCBBV5gLKYtF1hggQtCHpjohgoySJX/+d9ahmcOZ2HLYE+79Pet23lu5IZt6b6c5VRsd7oaRg0lEV1NdE0mYSzlcmTLkkZTl0kZLJ+LRZwmnCpBM9mEdcdrCVHNQSgKpG79Trkp1pVvaz5CmQf8mHXLFpiGHNijEaddSb9uJgJn0skIuhmMkYgd4ZsJLEt0x6A5/bjJnzk1mvUxqU70ej2sKHC9EtWIoBTO4xF6RY/YJIIEtI3Zm6+qcMmopw0tilQFlIFWE81kiotKvygApWmz1E8RTPNPmg8M1TqFZyb1/JxsU49PoSPzpCOoO7KtayPW+bCqCckM3xGkTgQhoK7ISfDOIx3pJpbLzjNhuNmWNgXAWR1qlpWNp49DN4OeBaJlFWPnT0vSUz3huvsrnWLRkuV7Ebvj3GiPXfPrduaj4KPkQK/uvqlqV/6dyYSczp3bizftktXz5+70wb9m9aWzzfa1cf3N8NGQRFYxd3YFaCZ1JWWyQn1HULBZ/m5mJNO8eVW8ZRVrUCV0JgFiEWcNojEHNNn8Oc/eiNqR60rqzofOGqDzSXSb1gM5uGoe/tIpvTuiM1m2LNB5OJrMJz5ybNdcvT2/PzZ/jy3vPctPPvuUiR1JdNrbTtmdT8lpyGFX2QjjlMLiOdFxrp9ngmlWgQ97O3ngnsN85Qtw843Xc+cXv8rdX4Ud2y4hNgUP3n+QsAMuufRikk2IrJNsRCgTdTNmZXknX/zsI3zkg/Df/PT1vPOdr+FHfvBaPv5h+NpdjxLckCv2Dvi7P3M7v/wPfozbbnG8+9+NaKaAerQVjj4Nqz34hb//ct765os5chAmawaxZHQS3vKmy/mpn3gzP/Hjb2L9MHzmk49QuIq3/ui1vOtdN0MLN11X8Uv/8Gpe+uIbCLbE/kfgxAEYuEvpyx5KtmNNidOsKUQjVahoZg3BQdvAdTdeigvw8NefROpt7BrewKc+vp9LL4fLr1npLlwiNcL68Ybve3Xgp9/xOv7pP/5JHr8fPvXRR1jp76GZOJ56Al75cvi5v3cD73z7bpxB5T0//7O38BNv+15+5l038PE/hgf3HWR1aZV6Cj/zU9fwK7/0I3z/7S/l0x+Dp544QOUGTE/kcxmWF2Gzinf/zh2MHoE4LShkmTjpceBhGFZ7mK330NnFSAsH9sO25d20dWTHtiXe/1549P41XnHrDXzgD8aQeljq4bQC8zhTzLKq+tTU8u7VAnM1KGzh6lXAcjvd+r5s+U7JavrQLddtrqvemCs3Tebfq8LZiMvN9v9c2Lwtaffddjdsjp8B5/P/wNmU3ac/399Y2CkWAPP9Z3VvF0y18f3mOy9Xvxh4LbDAAgsssMC3GRZK0QUWWOB5w6ArCWvJw6mKleF2zJSkM1xZklQwDaAB63w5xaWskLGKrd3QM6tENmvuzOZEkBBNCRLRZkqo+owmM5b7KzQpl/Qln1A/7WqRPS6VFF05L3QDQdONUkQRt7GntGGY1gVO6LxcsQuqMOsI1kzkhNQp8MQ6JelcmZoHrZtebDVG52GJzyH1CK203X4CslEuDIFMyCKGmtBKdpmUNKMQcFqgSWnN4YqCWUc6upTDkFx3CG0CREhtxPmC1DYU3lGnTPQ6V3QBNJA0okYXPdwjkdOywVEIEHMaPDbX9Rl0x7/ROlI3KJ8Pujt/TKTO17cr7c6mknP/SIeKZCUlDkNpu9vvrAtr6sg2p74jZvPdSp3aFAM3JzZNMmmdfC4NB3SDYwwonbKzS5GnUxVjhlCAKdrVu4sKgmdzHBy6XeTQqrk35pz4UdtidWBzBZUgCs5pVidCd03YsBrIbbP7zECSbrj1be47dcdIJuoRouXzobt+thE+Nr8UurHqPEJqg9yzjszcUtra0ZeZ77QtW+pKamNHWJ7iNuHSpjoKzZeS7lnCspHB5u3OZ6wpJ2h376R5o9mwMZyfQb4mKpaJTLYWBW8Sq5vLnwsOZzlyJmki+RoxofAB4gyRbEMQUoCkxEKzotbn8n43Z4fs1GmYM/utc5NHDggC07UJH/6TJ3jVK7ZTuu386Yce4C0/6hmsetQqxlPwPaiGiVld43selRrnIt5D20z51CdO8MY3XsKLbtzFpD7A97z+ar781Yf48hfhpS/p89pXfzeTiWe6HqnCkOuuWUf8DLUJKhX37IPv/q4+N79slXL5MPYhKKrArG14xXdcR8kVTNaM1ZVL2bMb9j8Ovpqx90alCtuIvwc7L93FLa+8lGl9DG1bgoP9j8CffuButm9f4bqb91ANhVaPUPWF8Xidogr0/BDLTYyLrgnsvR6+9Nl1brnqSkbH1/nrL8I7frZk4p+gTVAEoa5rbrvtVvpuhXqtQGKP668LHDkUGY8U8RVR4ZobdnPLy66gbp9EXM33vvFWJA4RG3Dp3qvoD+7n5JEZTQ23v/Zqpid24tQTvHDZXlga9hFzxBr6BfT8Xv7wg3/O+lGodkCcRmgdLi6DwejIkHLHLkx2s3bY41LCUoPqGtdfexmvv30f7/0Pn+d/+Cd/i2uuvp/3//7X+Ts/fwuTyTFcaBHyTxE8s6bG+SI/S1aTSc1s+TL/jslRZ+DMownEEiadNYaTriy+m4Y0kBQ2+heTxGYwU9oStDRvnWBzT1LIEzRd+9bu2cte0pstemv4mIhla4xTn7rTopyAU56gU3GKKPMs/xM868TDWSpMzrX989325vuGEDdUsPPqA+ksYUQMkxZNCWGJtvEMq225JsOMsFCJLrDAAgsssMC3DRak6AILLHBBUFWcI5f0UrJj9WJcpzyMkklT50KXtN6pvk4pST0TZ/P+OmOAI5lc864hdOW+Zl35vhipnVGEcm7r1ZU9+67cu/NRm6tZt252y0Bp02/0dGwd1unGYFDIqrhzcjIb6cJZmXbqYjrnELvT2/xjbg8wXyGdsb9ODTn/rDvuuYpy83xOO565+m7+58aynarvjHs0VzLON3h+mpdTtrvlWNwWEnPrNd1Qj3KqsnNDeWnaLZ0VOfP7lM5xH+fw57idSfTc7dE2y0fPtMfbej6bv8uWX6w7Dzi1WZx6Tbp0aNlahrr5vmwcw9bXvH/ZsmET1xGKW7d9LrhNleyGsvXUc9AzrueWZGqZtyfNwVZbj6973+HIjPXZjj+/bqhgbct5PcPyp5/TxhHZaa/nwhb1XBtbQhVIkmibGf2Bo3DK1BqiNRSEPKGwcX11Xkh89k2f1kc9MymT7914tMb+x+DNP3Azhw8/xWgE115zA+JK2hTZvWcb9dMnSMkY9nvgG1SNlCIpjghpmdE67NixC9wEF0bMZge5/lr4+MdhUK3w2GMP8bv/4TGOHsh7/ie/ei2VHzKNU+o6cuIkXHLFDo6Pn6DW48QIk0nDrku2ceToU/z5n32C40fg4H5Yewpe8j1QFBXrkwMkEcIQIlOm7TFaXUfrVUIB+/eDcYJ9+07wnv/0OD/3CwNe9JI9jCbH6PWWmDU1K/0SbaFpgGrGd7zK8/5/k2h+dMj9d++j8nDTLdfw9NMHKUsgCc4Fjp88zAc/cheHn4SDT8LRh+HWN0J/sI3jB56kquDoiYM0dimhP6NtW5564iif/PhxHn0QpiOYPgVF0aPXK5nWR/m999zJVz8HFPCT79rOJXsuJ86yV+6w2s49X3mMT3wUfv1//Un+xf/8PkLoqgMIsAa//mt3EhvoVzA9Cte8DGLTgrU4MV7zqlfzyY9+lkMHDvKK23bynj88ytqJMf1Bn7qtKUqh8I6kkSJ4dKNj1vk8zRZ/UN20xGCrSl23rsJ8is/Z6cud7gl6tnZ66rO22Z63vn+uZ0HOus3zJURfKDzfFPvn5j86PyvFzGUv1k6xnj2ePaaOYX8Hjl7n1fqcD2mBBRZYYIEFFvgGYUGKLrDAAheETIpuevHt2rmH2BqWDHEFnoA4MEtgc01hpzAxeUZfrdM9R09JmZfI0lLDyeOPMuzt5di4RKQCaZi2axRFHhiGCF4DJg7pSmFDxz4mnzZUL88LF2wKdqEjo2/x/i/g/KWTQZ7p4nh+2NAifksVNxdy/eZlsB27KM/x9QXABdhxZmFw3sq36OeMs3mWz+fHvfmZOk+07O3ZcwFJCrGh6jlandJzZacR70gPzYS1aQ6goVMYn7L5c9iCnI1ccQEu3rOLl952ko998g5+7hdfw9XXPcJH/uw+3v6ON1HboxT9BAH23fc03/PGi3j68JMM+it4V7KyvJPjhxuGqzCeHSXqNuo2UlYVR4/DRRfDtK7Zfdkyv/yPL2MyjnzujgP81v/zEL/4i7dy5dU38PkvfJYqwJWX70Hb4xSuhzBidWkvs/Vj/L//8QDjEbzrJ1/KoLeL3//9T+AF1k94iv4KZsasgUZPgLsEXIkrhGkLr3s9vOWtrydF+I3f/AR//McT/sebK7AKOlsMpAQKRFrquuamF99E2fsaf/mpz/HVu57kld8J/WGP6XRK2wIsUxQl7/7dxwgRfvRH9nLFZTfx7vd8jEkNa2trrCzvJkZY2eZR1plO1jh6ZI3/6zdaXvd98MM/fC1eVvi1/+UrHD1+krrZSdFz/Pg7V/lbf3uVRx4Y8fvvPcbOS77OTTe8DPGwPp7y3t/fx9t/YpliWGe/W2lp0gRXKG47/INf3sPOXat4WeFDf3InR45BmyJqHsPxhx/8LLe+HK646kr+3Xs/y+teB0vLPYwZwQLORWKM1G1Nv98/Y7Jo3p4MQzaCxp4Zz0zubZnkeMYqDc6x3HMjNS8k6Ojbb13ZnOTcCKDKE0L5/xQH4gniOncQx+rKbqBCnve33gILLLDAAgss8I3AwtpmgQUWuCBseGhpwPDs2L6byg+w6PEUOOdxHpBIkpwCnuNvfFe6fn4eYGd8Lolh2XD04EPs3DbEJaFplGQOs4T32UPRJcHHgG/LnO6uHrPsgalsejEuXr+5r9pJn87X//EMP0j7r+T+dVYHz/n1Avc7vwfP92fzXsi36PX0n2f73LL/7ZZzTw4aBYsF1sCOFWH9xCMM+oJIIkrK6lCJCLHzk5VOuXvqJM359JOnLzubNUybEW9/52t44BG4Z9/neNs79vLFO+GBh+8l2oQX3XgVN78a/uh9T/HA1w+ye+dNVP4SnnpixF988jArKyts3wl3fukpHMss9S9jOhXu+irc9nKIepK19WMMBgMuu+wyvvd7b2DtCKQ2MBst8aUv1Lz0Flhe2kG/3A1xB8HBZJwoixX23Qc/8KaLufba66l6gcNHoK5hMBgSW6MIFeagrAwTYTSa4EsBD0UxVy8L0xqWV9lI66lji/i5V2u2VIja4Evhdd/f5z//8ZNMW3j17d/JoaOHWF5dAgdRW+p2xuNPwnd/d5+Xv+I1JFqePAB1hP5ShUmimcB0lvAhsrw8ZDppaY7DG9/wBq644hpiapgdhx27tpPM8/gTh9h18SVccdVVvPw7XoY6OHJkjaWVIb6Er3x+xtXXw+vf+GqatMYswrSB4UqfcX0CBfZetZ0duwt2Xeopl6BOkEisbt/BF750H488Ce/62dfxn/7ofUxq+JE3v4yUGtbXTwJK27aYCSFsDSt85vZ0vm3wuS73bMs+1/0/n2O5kOM7n/1e6PUzc1hXpQF0EyRzywGHafZSNxOcFAzDTjIputCjLLDAAgsssMC3ExbfzAsssMDzRleY1/2Rw3C2lTvZc9GV7D95PHttOTCXSE7RNC+tnStFz1TBnLL9cyTO5y1EtDmJS0tIHLEyXOXAegtloOgNqJsZhZVdne88+bYjQyR7ryWkG9h0h/NNf5Vv0X5fqP27570+gKHPW604T0u+sOPXC1zfX/h9mFtKfJN/LhiyNXTqW4XzndedK9o2VeEGNKoUrsRFT88ldqyOefjAfYSLGpwLGIEkBlJ3bbXMYTUbW+h+e5Z+ayvmyxqCDxWY0hsc5Wd/CeqpsrwTfvYfglX7kXIX03bEm3/8xUyae/jNf3WAanCAXg/GM/jht0JS4cfe9iL+7W9/nX/2T7/A6iqsnYS9l8N3vOZianuS9773JM7g0j3w+c/D9bfBtl1LvOd3P8Q9n4Dlq+F/e+C/UBTQ1NA+Bf/2dz7C2955Na/9Hvjt3z7Evvv+kCNHoIngK2h0jAuetfGEsgfJDFUllJ5Wp1Q9+OMPwic/8TGqKhOWP/l3VqnTiCQzysqTkjGrTzI1xfdBXYtzcP1LLoX/+BCXXgUruwpGDg4fOQEl+OEYxfOaV8N73jPl6197PwocOAQvugiatEabIn6ZbOPslfXJlD2XXs3uqx7hn/+zj3PzzXDsGOChjuv44mLuuCPx2IP7uGT3Ph5+GLbtgBtfchknJ09SA7298NZ3XMt68yhSXELo5eswayYUPYMIra5TJ2N5Ww8CRANfOI6dOE41gF/4b3uE4SF2XwF/97uXaFlnVo8IhSDO0JSoqnIjQG9rAtJmk9oa93Vmuzofn80tDfW8lz3f7Z5uH3E+6z5fPBuZea79nm295379sr8rdL7LGOIS8/9tnDnECkQDFj3L/R1UrAJ9FnqUBRZYYIEFFvj2gtjzna5dYIEF/sbAzDbK1+evn/nMZ7j99ttz/k83jojOiBzi/Xf8On/x5T8gLClSJZBI0zQ0dY6SMZEcuaC2mZR7jiCFsw3MzAw1x2QCa5NLsPL17Nj7eh45nDg2ipQDBwm8FjkMCIeKYpIVSZveiW6LL9sCzx0XMrjb4l9pbFQgPpfXF2r/zx8vwP7P6Vv7zcEzO36e+3WObykpep6etme7xiYQvUFr9NvALdcOGB//Uzx3cuklBwnuKL1iCVAkjLMnceoDYcO30c6j8zg3yeKoQsXa2gmGwwIfsu9y2yaKIgeStU1kNjVWly9D2yUOP9nywP0P43zipbddQ29pjdDz9NwuDh6a8vWvPcpoNOPSS/fw4lt343qPceLkUSTu5b67D7F+3Lj8ikt4ya2XMB41/J//+1/zylfsZc9lgbX1wzjpgwwZlrv4gw98mTf8EPzIW27ns3d8iQNPT7ju2svZtn3IibUnueyqnWiYUfWW2Xf3QXbu3M5FF3vaekKv3Mm+e/dz8KmatnGsrAy56ZYr6K2OGDcHCEXKE2XJ2D68hJP7E0dPHGfHlQN8ESjbZR57cD+7LtpBb9lhwzEOx9e/eJBrrryGwUUlMcE9X3yK0cnI3ssu5qI9y0yawyxtrxj0h9y37152XzJgabmPmVGFnbSjHXzx83cjLvGyl93K8WPrLG0vWFo5yaSecf/dRxmvK6vbBtz28utJeoRQFjz1+BrD5R4r22eoCXGyi8cef5I9e0uWVpc5fqjl6InjXHXVCkXfMR1NOH5iSjMRrrzmSspyCj6hMTJrGpYGA5oYqetEr9cDIjHNEG8gymw2oyr7nQqxa+dzn2jRje8vdx7t/5lIvlM8g8+TuNy6nHuOfeiZ+zj/9S+EWP3GrDsnRYXsEd6Cm+Z1bBnRAKL4VODaJa7f8yZeddmvUHA1gexFe8HuNwsssMDGuOTTn/40r33ta79hkzALLLDAf33YymsslKILLLDA84eBnMaUKI5rrriFv7zzI6BrOEmIF3zh8AqaDLoyVzmL2up8VFYAQqJXGnV9lMPHv8DK9m3s2XkNbUrM6kColjGDNE+BFc0p4c4wySEVZfR4/Zus2rjQc78wQk+FTDZ1fz+XVzFeIEL7W0hKSnyBZJvPH8+XFP3WUrlznO9RnH6R83qVCD407B4W9NwhDhz7LNddPaLyLaYBswokIVbn8vluTZUcRLaVlH02VdrZPp/Mala272AyOgop0gvLFMUAM2M2m1BWgdUdjtScYNYeY89VF7Prskup+krdHCZpTaNC3axTrQS+74euYTZrMPVEDjMdH2VpdUA7a/nO268m1pH+oKRu9zOpI1bCrd+1iz1XNJjsQmwZTcsMir18/HNfxjysz/Zz63fu4FZ2YOpp23V27N1Fk2piqkltw7U399G4ziwa3ntm6TBX39jjupdUhBBoG0M5gALBl/T7jjpOCcE4OTpIb3ufKy9a4mQ7oVcuYZzkhpfsQC0ySzPatqEse7zsu/ZSzybgI/VszCteuxNSyPdKapYcNOnE/8feu/7akpznfb/3re619j77nDNnZjjD4U0cDknTImVSpizJsWU5cCLJsJFISYR8sCPE8EcD/pI/IP9D8iVAvsRAECRAbAdIfIkBx44vkGzHjuHIMq1EF1qieRWHczt777W6q958qKq+rV73fWafIesZ7Kmzuute1d1VTz31Fiv/Np//4sdp24CZx1WB65tvsXxwy0//yY9j5nn69Gt8/LMv0oZrkFsqecpP/ruvsV55QlC8vImrhNv2ho+9/oCVvyXgCQoPnjzlUw8eEGzFyn+PVz7+mJc++iLN+po2wPLBBZ948iLWOhp/y5tvvcXl1SVts+LyasH33vk9Lq8u0EpZtze0/hazwEIq2rYFU5yraVu/QfybGcLw8KDd7/D8yZzvn4OD4o5USorI8e+ASRp6xPdnvhyH5eAcxer+sDMv8BC32jtpEVtS8SIffeWHUa6Q/BUrvE1BQUFBQcFzg0KKFhQUnAwLAdG4/Tweb+JRKj752he41A/RtG+jBNTVOAtIZShGCIa1vp8gDOO0w0+LddZSu2seXb7J7/723+H3/YErXv/wq/zON1a0vsLbAiOeTp4sIYLFLdvxXATrZ1sfWJyj9UvbibMS6X10Y5uQ2iWeUn6MKwZm/g7mlndQf6finvueucp9zwAAIABJREFUSXxus2jpWPf5IEb3QJKtgmluZQX+hg+9oHz2tUv+5T/5X3jjE9e48C38rfHCkyfcNsT3B3U6GCz2X8uqvUF0+95bc/freslqtaJaVogIjfdc3z7lol5Q1zVte4s6YdXccPHggiBv4llz29wQxOPqqIJs5IbFYsFbT79K23ou6kesm2suLy9oW89i6XjrrW/w8oce8+71d/B+xeXjx/zIl6HVr7MKnja8C7wD/hFr/x5vfA5eehUaeUrTvINzEIJQLy957/ZdtHLgwIdb6mqFuQYJSwIhrrjX4MMNrY9mSmCBbysWiwVPb24Q9TR+zeXFBdbcsLIVD64e8N7Td1hq3E0QmjXV5RI1oWlvuGaFqHG7rlleVaztu/jW4+Rh2r7/DvUF+FZYrQPCBW3bog5EG9zimqe3b7JYLFheOZrwXZp2zfLSMH/LTfNttHI4uWB1C44l4oT3br/H5cMF7drjg+fdm+/g6hrB4cR49+Yb1HWNWyxZ3bbUtfLe01uciwfqPHj4AAB1Net1y4OHV6zXt4n4bFguF6gqq9UNqhWXl0uur2+oq+XO/oTZwWfdHfNdPTQ+OP1k9+dBzXVMPjb9zpkx0MG/QjyYzVcswiu8vPwMwuUk/A/ygmxBQUFBQcHzg0KKFhQUnAxxEFqP4VABo0VxPKk/wac/9kW+8vXfhKZFFxc8vLqk8e/iQ0NoW5wq5sPGpGS4RX6XrT4RwQfl0eUFwd/wzttf4zd/9W/zsdf/GJ/72Gf4ztvKd99esTaHb6N/pyBSg48227wzPM328h1jn+0EnDsxNIvsrqCJ/AmHuyNoujZ2zaT7HVW98/5OcdNRS1gIbKPeRDT9DiNXJLLwgc3t27vaZNZG7bH1lty7mdjvU3nttlW5razDZ2jX/X0q1V1lNKEzeXiXOFQpPvU7V9Z4P14PSb2lDqqq4qKCNz7+iNX3fo3f/vV/yStPvs4F3+HhIrBYLmjaFUgFophfAIpJgyULgjltGSj5dqvyphy40FoTlah4IL4L60WFl/eij0pYe0+1MDwrvFdQJVgFOHyrBAGpjCZ40Ba3FHy4xdVK0wpYTfCei8srnl7fgkTVvtk1P/vzHwYP6+AJIRI26m5AV/zsz38E7wNNayBLfGgREVa+hbrfOK1SsW7XIILiY30LNK2i9gLm89bvgHNGY7eIxsNoqmpB20JFhQGrZk29cGCBYAGpatZtiGJJcYQAgkNEaNuAMwGt8BZtRIuSlJYVAQ/WgFNWbYu4mnXjUbek9YnQshaqwKpdIc7hzcU6pgHnsADBBFddcrtuUAKmgrIgWE18flu0Vjwt3jukcrTWIrXH0nbqNizBFqCKUbFqWpCK1gI4oQlNfJm5WA+36watFqlP54WY+Wfx0G/Q1BQNEBcJ9/jZFR/owes6m++uuCC2y88c9ik3d70T5t5nZ6lIaXC53wSDYKiBpnScKO1a+PArP8wVH0eo00JKS7CASkUhRgsKCgoKCu4fhRQtKCg4C+ocSEc9YAgLHvHlz/9RfuNrfxNrrllWl1yv1lxdXcH1NW2zikoz66dlU7ulcxjdM+Xh40e889YNlWv52Msv8Htv/g6/8S/+Nx6/+gU+8sk/yKsf+ii3TcXNbctqtYLWowi1XCDVkrXdEjScbNNSkZPCdTYxgx0dDpVJ+HCwuk9FxtdNU7x+1u3z5yflnfd/rGt2vNJy1vZs6kvnqB4PqS9Sfz0kPCL7/Vt1Urtv6z/T/njs/WPTP+SE6l3tt+/+vvikY8TnD2zr+1dAnVBVFYtFRV3XLBYrvvnVv8fSf5VH+nWeXL3NC1fCZeVoxfDBgzPAxcOVpCIaUA7JFqNRbSE0DiNaeqVYNCWig+vDeIRoo4RILlpf3pCvWwXSDsKkcIk8tZB73OBPW1reAl1g/oIgC5QGrw3GGhOHyUVKy6V0QuzWkvLuFVHHaNGjy7xG8wP5njQEzQtQg3ybEgwEQSzEfpkPxuviSn3QKrIVarO4rNIR3zlPVsV6GZ4Kbpo78SD93I69fWkLUbGL+HTfg0GI2wo6W55BXGL1FNGKXgHvBm0RUjwkt035G+YhpmM2XKiQjXwOKpXukEJSv7nDhYljlZNwGpl4d+lv5uGQd9KpeZ6GVRXatiEQUKeoW0Q7r17BC8E7ljzhtRc/j+MlJL0xhLutt4KCgoKCgoLzUEjRgoKCkxG3zwMowVpE4pRVWfLFz/04/8cvf5y3bcXt05YXXn6Rp+un1FXF46uHvPvOO6j0k0QBLHRSq71qKxF47/YGWcKVE5rVNS89Eh5crnh6+8t85V/8U9zlx6gXL3O5eIFFVVMR0GDg46n0KisskaJk8ucYN/7v9PAnkKk9OWWzpNYmaXo+ebuPHDspHvZrZPZNvEPagi+AHEiKIrJBcm6QxcyTopvkazidNEdTPHoy+Y75nfl/li4cZ9P1UJXbXZCivX+PiMTt0wLee5pmxbura1r/XS4ffo/LxZs8urzh8QNY1oJqJMZUjZYVJgqSyA7q9L6KpFe073hYfmfLlYhMrCZzPCIKIW2bTuSct5qoJAW0HRBrmYjMh77E9DyASTqoR1DaQfoCVFgI+ESyCjVGRRCP5f9CSq97wGI9x+cmKRfRxIUKIkpgQESKgPmYGzFEkiK8O5yGUc3F3eC9nenQEZpDf5kwDN1fVBt6TByRvHUQIhnc1ZMIFgxPQNQYE40KqX77NkvtKm1qoxbEY5rbK8S/4FK7LaJ/G2+PjvWf4lMPeVeCuUn5ddD+gxi6A5VyHeX3YW5/O5icnPe3+dzsUzuPEc5Kf9b8xhFka7ZJuo0H3a/YtsG1Y8sBKtBYG9/JUmHB4X0yzxMqnF/y8uM3eP3lH0F5hHRTrtwH3d4yFhQUFBQUFDx7FFK0oKDgRISJSiVOiB2K4HikL/PlL/w0f+sf/S71wnFx8YDrJtq+c9WC63evEXEb2+Tz732Tk4DFyXgAVVhWDbI06voWaT3eAk14C7t9gebmirY18E+xpsX8EhGHLISQDl0KwoZbic5evyvXIQf7N5XJ9XDyATkuHZIhZgf5G143kbE/Cajp0S6EeMjVDtujgtu4LrEyQAItRhBDTfa6ptypv+juLr/D7a6HA9tpp79J/x32Ewm2o//s74fD8FP/8YlP5NYppHDO1xFk+qb/TErrbHqu2+we66lWYVkJL1yA1LcsHr7HcnnD4xouawNntESi2lTBGgQflZNUkTyzGg2BfD7bXuKTbf6mxFxsVTOBkEgzDSCaSLSA0RAJlXwAT/x3rzKsJ/FC3pbfE0BRaRgkksZI6GzzZlupwVx+2unsVnbXIJLC9L+twmh7v0h6RrNSso1btS3e68mhEG0vEvtZVINON3UTn3vJfTT290jUxvijENbAHCKuT3+qtJSADUyHSFaXDsnclF7MQyavkikPW6T7iZyVrHwNWKhS+V0f38B/FP36/r3WQQdxRmI4t1XXTybdam4x4VhSL3k+zN8R8R6T/i6vx6Z/Tp62pbvveQ4hPnuVOgxoW48EoVaH4xL1j/nEh7/IBa+iXHatHrtv2TZfUFBQUFDwvKCQogUFBadDjOAbxC0hKYUqwIIh6vjJH/1Z/v4/+bu07du8/eZ7PHz8AGTJO2++w+XFFavVamMSMiVIh/cmiaPugtavAaGuFfMNoVnx8Crw+MmCt955G9/cIqsFiEfdNW6pqLtEdMFqtTqPtEyUyzbSqlI9+Rifg8mxGVI353sfKXYMKbvdPY0UhICYMq0h6ba59tcj0TD2l1WiJ5GRR/rbSWqK4dCDydmRS3twu8+T0btJ9H3tP0d6Dv1t6x8dKRpCfg2cRIqerTxOdmkVN5++RPMSBCPgUQFXK4vKUS0DermmXsCyiieBi3q8eFqMtg2IqxBrQVcQPFiNBYeJIt4OIqvm3l3d1t/Oe/ot2pFjY3/Zvm4F1sYyyZD8zO1wAdTk7drSKRszSejSwkKTFhcMkxaR6+QvEnZiC3qSMCQG1XUkn2gzacRMgoakeKzjNYkkriTFa7ed34So1PdR6SnrRBTVqcLarhokVGCu8xfTq7oyR0I0K2UFywstDA9hy+Rmv1U+xh39QTUgKiWqVFMcnULWR0WpiMNQkDWi76UyJiLTFMwTzQUI2EVq/0Qwq8V7SSkaslI4patM+0kmfWM9q0063CZ9fDCpd6rfZxHnXaY/t5X+1K3++/LnvaEuEfZmqCpOHZXVmL/gUj/JR1/+g8AFnSUMg2DSWcQoKCgoKCgouH8UUrSgoOB05ElDGvC3rVFVDlWAilcuPs0f/3d+nr/yf/63PLkQHr/0mGpxwe1iFYmkYKzXK7yPiov8N5/U5sRm3dxSqeI0YG3LYllzefWEW57y1tMbHl85rF1TLRUJhorR2oq1NfhgPL6M21RPJc2cyM77d0nKmdrMdUYk25ScyyLLbaTcOaRoT57tUjw2W0m/jFkboVsOCprzm+thTPo1B+R7v79tSsmeHNxNKu4OH3ByptLU2NIv9vcjJERbkzMK3Dml7tx9QiabtmMXEXEsSTFHLka+SWb9rVYrqtpR1w7nJG2dXqOqqAtIZTgXD4lrxeOlJWjcwB3Jvbj9HOK2cknKxm5btIWOljpOJQobKsbRdusmLg7oKt1bJCKRSLZ1SaU4pInqxsS8ZLMeMznpTA7EPlFjeJB2QGpqUrFF4g9AQ5WXIlI0cft4ENK2cU1k5ToRu+kQIotqykju5S33fc4lqUmzQlWikU+CWmbMu7wCaSEkdP7i5UFBR+pQw1h35PHI1ILloW9PSnZ1J4M4sm1QWxC3OitmElWvQxVtar/of9qu0j9nAUSHb7/xG9G6fjw+gNAIZJXtoOAY/mC15bMgPWH3jo5nnv6JJOfc9+X4/GVTG0oIPi6CVhW0ynrdUjcLPvlDf4iX5TMYig7WUMwc0PfvgoKCgoKCgvtFIUULCgpOh6XTfNMc1umSeJKyBxTjIT/143+aX/61v8G77e9yc73ioVNeevwhbq6v8d7zVCCEwFQhuo8cRWBRgW+fEtRTLxztrXBza9hiyePHSyw0SGuREAlgrqZyFW4RT/l1bSSW+gOHpq5gIlvdqITbfn+f62RbupsuajPXIykmQTqya/h7r7tHibdb6RfS/f02Mbe5pvNk1mFI22jRgxSHpykSN8vfxTNzQNdmfe2qPx34F0xsr6vo5Hpsh9gfQlJM9r93uVOSc5b03GPWwCTsoUSPa9uj2n+olEzbq0e31bjUC8wCIbT4EMk5dYZWgtOKhVSIODxGY/HAFBREo+JQfCT3lAahBW4xalyoCZK3T8d8nELquE6R2I78BE2El96mMFeRaMxb2C36l0TUIU8TI7+MXB0ehiRfItGQVbIJKmBV7AtUHelI2louANJits6ZRjUgcjvKq1IRkp3Q/oAij8kykXhVii+pNKVJ29cVy2GyilW6lGPeQlaI50Oe8pb0mDIohKpTzcrURqO0KCuQQEATEVXFrfudKQAXTTCo7/q3WRtpZWkJ6fT41CCJpA6d8QhsifkldDZbA9kObAqY6iC1s1gi25t0TejIY+gJdvI3kPTSyc1gfft011KYvf1uzp/N+DusHx/r/679bfO776ClbX5Oyp/F58v7Jn7LVFj7ltpqXnzhNT77sT8MvETFEtUAIdqOVSd4M9xxnG5BQUFBQUHBM0IhRQsKCk6Hxu2O6zUsl3G7r6GEdoWrKiquuOIV/v0/+gv8D//rf83lJYRLuHqwRNSztge0NDRNQ9u2o+3z/cQlqToE+klcnGT71si6nSZ4TI3lYoFXWDW3aFLjaZ1t2wnmAiaeIFA5ErGWt1qOXe2M1w3d/s8szIbbHb53o0274QR6u9srnab3AWf9pDz93utKOJKE3ITI/gnoNgSJE8tdpOIuUpZECmqXhX12aDfvmxlTReR+MjDZcxRjl0ryMBJwaGVutzu2Czmud8lbmA/qQ308eXuumE/1nQ/uyr+zzc6p60EFr4LuJF+H7WYb7UmwCVm9eXDY9v4gKbylcLZBfltoolLaGc5VOKmjf6Jqr2mNWg2cobi4FVuiTWMLnv5gJY3kP3FLtVmViHEZM1RkMusYQmmoNuzukLeix3vTfjZVmGkkNDulYkZUKeZ+Ttff4zZ4CzKOL6UVSdWBLUuxSBZqTwIPjDz05e7iSc9GR7ZWifwd9N+81X5WMdcrJ7uqkUF8g/LlfMR6D9NHg5E23TIRSffbZPCMDG8RCdye7JwQngZRQRr7QPQ7TDwQVbMt3V7p7uVFV2e5FDthkzzn90F+P3FcvzsEp5Cjx6c/VdWelv6hZivGyOmOxxmQTDLAoL9FpSf5ey0eM6X1gapSggZUlcocTVNxVX+MNz7yE7zAJ/F2SS2Z5I8Hk6kxWAgoKCgoKCgouG8UUrSgoOBEpG2IApfLzsIbgYCrllG9BSzlkj/62T/Fv/7MV/hXv/PLLBcNF1c3LF8QHrkLVu01j90j3nvvPa6fPqWua6yF4D1aRaWWoRg+HgiigaDxgAsN0f6dD4kMUCPYDRagcv1EyWuaOGokIOpcAplMTAbqM5FMt04xJEYZ+d/0uXtiZ6O45siR7X6n6e9LaxMSCYItxOZBk9ED/c/dS1b1JqTXlAxLJFm+PnA7MmLQZh1ZsDW/k7JK4i3MUqJjtxOvJS5xw9+g82wQroP/727/3fU053dMkMrB7TD1l0NmaiL3+AFtuoXOT/4NICmGyQsUA1fodnwnvnL0W5SRP01b16fhOjflR1Ui6SpMyFrGJKsMlLgxq4mIi8pScdDiCYlUcZbIxY6EWqeyRpWmolEhmtSSsao3t8Aeehp2PF08pTmKQBCtiQcYQTxAKLdgJgd7hamFug83XGgZbDvvM+wgEVhR3RkIOf3RVnPB0jZzTWY2CHX/jjQdKL3T+9UvBmXIOwaSiQGrEclDTunMboARkmkAPyAcpb+LzwcamRBEyaeOhwn5OiImTfFUvZ1Sej85v74jnHO5h+2gEC7yExwzZTpYyOjLnf1b13f6bfGS1aBdvfT/7F+9aXFiY9FG6IxRJl+9F4Np/5shhDfeB4POqYccZrTTz6Tvz/T7zfT7vIXuBbs9/emztPf0+lHg7Qt/0TBGJrnjGAN6QxlxAazq2jMQza0gHiEutniraJs1lVMqUdqnLY/1Y3z06sf54Rd/jopXcfIwfus0Evaads67XBeFGC0oKCgoKLh3FFK0oKDgDhAnlnk6YWgkLDz4oFzWL/Ef/cwv8ev/za/y3nffYfmC8ujigoePXiT4infffZvVakVdxwN1qspRVRfcrpuo2koHXohmMidOYCSruJLyiWxzbjDTMMAP1UAG/YnN2216zdsbm1FpDvzv2vI/f28cn1nO1/zvXekfko8N7FB6HmNvbV+6u+7lLIjR9Z/ut41/b2b5uHbYTDyr8cakUKe+wkfuYcv9Q9Pdfs8O9LcZH8CcUjeW55A46MoRkv/DNMtTi4mxnqIdy6Sczm631Tj5G+RteP3Q+0N/kVCwzX4RAJGN670rXfnze6HrY8BYjTgknrRXkHWJHcdobG/fGWI1jNuxU0KOwmQS0Q38+e3tPyhbtMeaK2Xcn6cq/VzukEnVdKt7z3bhh9vXp8+IROXnkNQa2vmcZnVUV0N1pfTtsPH8h3H/t2rmeRiEmXmOe2TbouNro/g2wk/theY+PXd/Lv/b8tHjWEXms1CQ3k3621Wi71v6BuBmv4PRvqsNxhKhI/KT1px6uSCEgMMja0flX0LXH+YLf+DnuOR1HA+6zRnjxdeZawUFBQUFBQX3hkKKFhQU3AGGWyN7iEKlC9bhllcf/BD/6X/85/hLf/m/4sELDieOF198kZdffAHnKgxPVRvvvPMOq3XL7bqN1y3HnchOUzSToBtpDhVD45PsoVcfRTLMOhnK4XbEdtfCri1/8/f2qcxkj8247VsPh+U/5vCqZ+XvtIM8Dg83DXNI+Q9N4/R4elLn1PKfQmgcG8e2vB27FXzTb+7fYeRvV54+SOXfZ7/wnOdgV3p31YcOKd9dEmrDvJ0T77738anvkGf1jJb0n7/0AxVqWUXckA/V6ra2Z2m5tIDHErsZTMEuwWB9u+LyYgGNYe0lrD7BT37pz/LK4ksoT1CSrdqB3diYkZ3ZLSgoKCgoKHifUUjRgoKC8zBQwkRtxQABUEetVzS0/KFP/XF++w//Jn/rH/xVXpfXWHDNi6884uryISF4FosFIQg31yvatSeSgpFQUnFRhWrpNGQB03aaYp+tGcKiv5a2Qs5cP5YEOZb4ODSOY+Lc5f+QsIeqQu++/IeX6VmW/1B/99H+u9rmlHY7tn3vgsS6qzx9/5V/d762kZKj99iO8Jv+j6/DY/vyEPvzdHra0/Tv8h3y/UD6lfT3+/NpHACKo0r6T8i2WtUCQTzIGgIEqRBzYEsAFmLIraA8pHn6hC/+vp/jjcc/RcUrtKHG6cxisUBvsqFMwQoKCgoKCp4HlC9yQUHBHSIfahFd78EJiCxwPMQI/Ad/7M/y1ptP+cpXfwWR93j0JHC1vKJyF1TuitWNUuk1q/U1t7fXhJZk/M2hwUWiAHBieGN0BkWPrBidt9W2eWBHf92M2W2V89vtw84J3DGKrUP8Tf0ey9NsTB5nKm8bzzGbJ7EPePnn+8FcHWzPO0xt0W7m9W7UkZv+zoxj0P77CYUdfrYc9nLqYsP7V/79/vtwM372HDR2DGm3S606SvIO+5BsbM2e+pbRvc3y797+fBfl33dvLq2D/ab+f0jbz/rbYnbgcNLv2ZCJvb9NpfbQX87FyeWfMf9xTD4PtYP9bMrfYNoAigSHhWgjXUTQbDMYj9Km0AqhxqzCqHEBLmuFdU17/YQf+eTP8IWP/CzCSwiXyWZpGgvl74zkRVwp5kQLCgoKCgqeIxRStKCg4HQMRvb9YS09Nerq6Me3YFrh9Ior4Jd+/i/wl/7Kiv/3m38bcde89pHXeeHJy9TVBRaEt997k/COx1sA1jQhYEFoifNQIR2y0tn8OzH7J5Nxz4+y7S62F991nrb5e17Lf4zK7JA8bfN3f4rc49K8m63N82U/tq535el5LP+++I9RyZ2jtD6k/M+6zHNpnVP+aRzR7uP8YTp3Rcie429/+vGr+ezT3+n9A6v0PDz9GU8SQJu4EKpLQkgHeFkmaw0T6+yWg0OtisfKWUDMcfOW8FBf5ZOv/hF+7PVfYMlrVFyhGC6fKjdaeDCi7XXHnOmcgoKCgoKCgvtBIUULCgruAEo+QTci06JgAZwCWrNqGqr6IY+p+TM//+f57//at/jqt36V5ubfop9yXD6+4pUPvcTlg5rlsubtt9/mprrh1t3Sti3mAwGPBelOKmekYJpOhhzz2G6LExjZHt3lLzOy2ydpu0iYcT72Kbvm708O/jgq7Dj9w/yP/R2qdNoex37i4v0o/7FbpDcm3dMJ7swhM5MY7og46A9zOSyOqb89z8EMKTWbxlRxK1MF9fCAn5iuyNjm7we6/EfgFHJ4N6l2N+U/VI15t+XfF9e25xr6d4fuLf/2+2e+/85RmnbviOmzcXh8XVR7+3PO5zjghu9D+2byp89c6bnbX66708ofCcrYDg5TJYQAQjrYMS/xOggVkqZLcUSxwtklF/pRPvLox/ipz/0SFR+l4gpHG9WlQXEs+4VjGeavTL0KCgoKCgqeJ5SlyoKCghMxfn3EM+HH17wHUWjWBgGW1QNCU6E84EPV6/znv/Bf8PorP8rb32z43d/6Jm9+6/dQC1xdXfLiiy/w5OUnPHryiMuHlywfLKmXFVIJUgVExycpH4t9k//8dwi2+buLOA65f07Ybf5/kMt/bLj3o/yH+DsmjmPydkoax8bzQSy/iOz8OyQPx6Z5V/529dm7SOOcPByGw9Sxp+CU9+XxiWwffr8v6d9hfB/M9AWCJAsYBrSYGkGN1gW8Brwmyz0xEZwpLlRUfknVPOaND/8Ef+SLv8gDXmfBqwg1giH4uBC8AUemVQsKCgoKCgqeH5TlyoKCgvNh2ikh+rlAwFVxO1q9TFvJDOpqmdSdxkM+w5/7hf+S//3v/U/8w//rr3Fz+w18uObi8YLLhwtc9ZCqFqpFxc3NDTdPr6EymqbBtx5aQzWrpcYnfKvqhqKxR7T4ZTImODaKlW2MbtmiqVuIj357p43cQ4iSU+3mzd3bq/jRA4ibHWog2XJ9Lp75ODZtGu4u/yT9QfudUv6hSVUR2eglaRNld38K2ZZfGyuNN8u/XdF2WH3mPM/dO031um0L8qFbs0dx2G6l9dx67CH53af0G+bttPgOQ66XEMbpH5tm/345TB141+Xfnta+9+L8e/X48tud5Hcub4f0211JnvIcnft+Pz/9eRuavZ/pO3G7Tdj3p/y7iGFOSH9/+fsfwkIvCBZozQgWQD1BBRGHKAie0NwQMGqW0F6h/pKHi9f40JPP8dOf+TM4fgjlMaBIR3hKLNvG675MuQoKCgoKCp5HlC90QUHB6RgN+ucmJCFKRae71gDhkqVUOB7wJ//4f8aDy8f83V/5n/ntX/8OH/nki1w1HreseOmFJyzqC75n4JywbCuur9+jWbX4tSLWkxN5S66Z0bbtgBjdnORvU6rNE402O+kLWyaO+1RY27b7bwt7+vb03XFY2D4pnotvMw7bS6DM5ekY4ne3/8NVg7PlH4Tf3f5bym/7CKT9fWxfvvf5PzSe+Th2l38az/Hte7iC61BSZYjpduDdfudIsrD13r48mRnTg5ZObd99aW0L+6zLP43nWfXvfP2Q9+jYz32Xf97vweWXZ5X+ofVyXvp2ZvsHmY/30PS3+c3l3+ZfRFBzrFYrqqpiUdcEFRoCoW3xGNZ6CA1XywsWVuGaS9S/RN2+xGc+/lP8+Cf+NI6P4XgCVKkrVvFvuBg098jcDf9fUFBQUFBQcEcopGhBQcGdYcO2IhCJUeJfVpBOOO4LAAAgAElEQVSlec7q2rN88JBH/BB/+if+PL//Mz/KX/7r/x2/85V/ycsf9Tx+ZcH37G0ePn7Ia6++ylvvvsW7776Ne/yAdu25fc/j15EA7VRbAsHabpKdidIujyJ9BmZmLPMTKZfCTiba2+phz+Stv3/YVrrtk7vDSafZOI4k26ZxyOT0ejlwttf5OzD/28t/UPDtccypP3dEulH+vWFT+8rxisJD/J9d/pn2Oqb8+/3Nl//Q+PeRLHdV/tNVpVvydSjrMX2fPMfln/c3//46vPzP5rk43O+55T/PX27Au09/t2Jy4POs9Le18+HxHadGvavyx+dKqKQCD01oafEEBXFwUTnUKdZWuLAk3F5gNy/y8Rf+ID/x+T/Fa/WXaO2KpbwILIGWjhg1SDLTlJmh7di0SFxQUFBQUFDwXKGQogUFBScibOEEphOSiWrC+gnDg8sLMFB5xE2Az7z0k/zFX3qDv/EP/kf+/j/+63z769/ltR96wnXb8LRacfX4ARcvXfDuu9+j1cCClvWqZbVadcRoCKHbxjZUkE4Rr+1WPm3brtpvEz5s++izm3RvTvqOicOO4yA20jiUk92aJznQ39b4nm3597XnweXXwybCx5f/dFXp6UTgCf5OJH/22Qqc57nPz/OzIuc2/G3pQD845d/tb1f5x4tbd5CXE+I4O8095T8/fTnQ32npd7zfM+r/h2K7mnt7GDOjqpeIGW0ILLSONkUxwq1n3UItjwirRzzgY3zhjZ/iD338T1HzGq2/4oF7MY1lAt0hk+NNKaCB4aGT/feqEKMFBQUFBQXPEwopWlBQcDJsMMiX/mJ3rbOpOAgz4nMMmqZFHFxWV9yGWy70NX7xj/1FfuwLf4K/+Xf+Mr/xtX/Gt8O3eeHVBTffu0Yq4eLiEbUTtL7B6ZqqqmjblrZtWa/XeJ8nHU1MaoO83DYpkdFke1OpNTlcao8C7tlPvA+wG7orDjlTqcrpSi8ROZxV3Br33Zd/6GevUq/7155tqDP95O7Uoueo5XaX//B7e8p3Ivm838+8rd/D43A77h0Sx/bn/6D45HC/z0P5ty0SHeZ31tPhfrf4+34o/+np7/O7TzF6Xvn1zPKPXhHPsPxmPrm9uZcgStMaYhptjYaAiFLjcFyiPKZuP8wPvfZlfuRTf4JXqx8GHuF4xMIp5kFcJj3zg0zvjrI6HDeELTtqCgoKCgoKCu4LhRQtKCg4CSaBkCZFisZdYxsc1+akrNu4niYNdV3FCUQwLvUBnsA63PLGS1/mL/ziZ/nX3/xn/J1/+Ff5ym/+M6pLz8WjmkZbZOGxpcfTRNVHVXWHLrVtGyNvB+keqOoc5m2fnb9ztg/eFSl6TFxTf4coRXeWfyaCo/JyB6To0WkOsK38Q6Xa7vKP87E1L2eSOdv9P6vtp8cSo/Pl60jlmQO98v1j62Eu3fdbHdj7PTM++eCVf+zv3PLvXtTY3z/urv/fV/nPS/9Qf3f3PRr60zPLL3sOOjw13uxveNDhpg1xaA1qqam0Bq/YSnFc8bh+lSv3Ub70w/8en3j8ZWpeA17AmUMMmrVR1cN8pN0v2V5oR4omBWmnFq3Sv4titKCgoKCg4HlCIUULCgpOgpjipq+Q2fmKzisjLE1pJQUTAQOHcikP0gTjIV967U/y+V/8ab7+3X/DP/2//y7/9P/5B7zz7rdZvNSyvvwujbumqiqqGjyGb1dghquENkTboqE7RT3mQ1JaKoLO8XIzB0PN1sE2Us/y/XGFjH7v2Rp7iP/u/paoNiaQI8luSKTunnzsLP92om77/cNIJZgoNWfycVb5ga0KqmH77dzCu6/zzMQ3urZve/SB/WXfafBb/Mls52dr/x3ei5hXyGa1dXcQS5jx0wWfJ7aGpMY2dGTrie2/2R57wk/87iRoDuD7hd39emf5JaRFoHBYYjHC2XTm7m2PYxh+V588gMCy2fWCQfy6p2i7239n0gK43oTGXBRz+e8W9Sx+TbZWwQGE/2hR7cD37DDMTtJ4FN/m99cETKXzdnT504+tJdzxrOV/q4Wt/vfBxDA1TAJzB1YZ4NvcuA6IitAQSMpQzyWgjRJWD3DNKzy5/Dyfeu3H+dRrP8YrD9/AcYVaauMcta6oL9KiK0tG06iNaq5ncl6I0IKCgoKCgucNhRQtKCi4H0z5uE5pEboDmUIAUUVZ8NGXP8Z/+DP/CT/3Mz/DV377n/PP//Wv8Bvf+FXeua24vr0F8YgDkQcYHi+g1UXaOjd/SrocfiTIDmQVyKZraCIO+t+j+yY7w6tWe+Lfjb2T8jMLvz/+Q9RSobfNNnEFBxIw00jgTe7vK7/useW596Cqffk/U+m6lZQ8I87j7p8Xf0RPbMyRsIcsDMwRJrBf3xaf6R0mLPYXcHf8e9KP2P58irg99yWeu2IS+1JyLbmCjq5PXW9+LkMd9vX/feXf1/62q+4PjH8353kH75etgQF3iIZyHkYk5Y94BWwg7Gm/jG3P0DG7H6aIpPDp/SMuaNrhZOaEsIyX8vdvW5BdjDl4i6rLfhFmHG7hKkIA3xreG5jDaYVqRUVF817Lqy9/gk+88Xlee/lzfKj6LJe8hvIEZRFJb5h0kqHJkUJwFhQUFBQUfD+gkKIFBQX3h26ykZQXWZIhROLLICpNLwDDIyyo+NKnfpovfuoP4/F8a/UNvva1r/Gtb3+d33vzW3z3ze/w9ttvcrt6j9t3b0HatH3OE1J6mQwz2WUVbT+c2016zLlDktTtIz33kqb7SL/7JUX3+Y+/TieVmNmWfU5+jo/gcEbE5tLbRzrtPWjnXFL3HFJwVuK419ewHvafrr4rf+f3/3PhnDuI1N92P5djW3/f1//39499z/954ffh1PAHhzuDNBVIRl9Oz4epHStwHGEvab0vL2c9P+DOYXQBO4aETW6XpwMWtfa179LqcRknilELQiUO5yqWi0seXD3m0aNHXD14xEX9Ap/80JdZ8iI1F0CNsAQWCIv+MdvIQkWZOhUUFBQUFHx/oXzZCwoK7gnZttZU7dVP/FWhbeIvV1+iVLTcElhR8QCl4qPLV/jIp7+AfNowPPEgA4/Ec2RHaYRB2pbSOocUPRdhT+q6R4liHKY0ui/s0+HKgfnfFs/dtd3hpPZYqbuHVDlIh3Z8uh0pfkQJtyPvDT3FvW/c59PL3vbfH36z/x+jXe/9buufuxdVInYsSrCLlN1f/mfd/89x5Q6en/1vgOcXkRQ+7/k5wnDDjhhOg3SMZW+3XEbvp9z/ND0Hmq7ErfTCJZ4nVDzsvrPD2KQ7OT4jLtLa4NX3jNdcCgoKCgoKCt4nFFK0oKDgOcFwApK2qBlU+Z8GLTUC1LJEEBRFu4l7SFYMfdKUbp+wDmnYcyZ155KS+0iDuyEdnl+cm/u923f3QgfuKeTKXeB0cuduWv/U9Of758jmYbYXujWnu+twX/9/1s/Hvvj3LVq8fzin/55Kit8VziHlT3eHVNkpmFvOOxbHUqrT/nwOJRspwt3E8K74A+CQo8s/9344BQoo1SD/Oa7+/TRMNYcIabHAgrLQSzJBbmbJ3Ec2dDu17aOYpPaWPg8f7C9wQUFBQUFBARRStKCg4N7QKzzyhGU6obGQ5idpR30lENLhBb5tqJxLM1MFVURAqAdbU+fSi0EylXo+Tie19im5diu1DlGC7Sa17ptUlY5WOKz80/La2fnfp8TN/58nV+67/s6n5M57AnL9n14P96v0PBfPipQ9nCw6rwfssei5F+c+f9I9zzk+m7m/K/0zbfLuOihoDxRAJC3fnfp+v+/3L5z6/XBs2sh+f10iiblhimJYwIGSOtkp7yyCCgTfoBrST+n9W4iv+cHjZYSOQr7rZYGCgoKCgoKC+0UhRQsKCu4RmQzNyFvWEmnnGAk2zIMPnqqGRZUmnJInLB4V7SaahiG4bpv8HBzj+I9GPG0i/TjBFaGfpm26NpnjTRFP394efrf7POCQ/PdqTpm9/wyxr30/8DPjc0m1+03/vvcuP6vts+9ftzqT1Dyn/rukdfPSsVHcAwT6/hdPXdpwo4nstHC3zT07E4M8nBJ+Jt8Hux7Gavvj3Pj8nBqegVRz+k0YEO02UKYaXT2pGOoAayJhmssiDrKt184QKgUFBQUFBQXfxyikaEFBwf1iOPEw7d18L01IgjfECQvngJaQ1ByqiqjOUGSStDpDtc6WtE+FdP87w90RvcJBk8NTcR+k0jDNU4uQD5g5l5U6t/ynhi+T7e8P7Gv/fffPtx/xbON/ltiV9/fj+biLuAck26wre+7fRfqnIpd/X/52uKJn5uEcCJuLhrLxj9FBTDIsswgWDMlEqBt8jEKKQoZRhU6nGi/dwfe3oKCgoKCg4LlAIUULCgruDzb5d1aOdNvh+omHVnkGGu+pKEg1iGI6SQmTzZnt6G7c/nhO5r8PIPc9sTtx+/SMyuy0eD7Y27fvH3fRf85pg/vuv88D7nH7ckbewnys+xzgVE5vtB72g1r+0T/eZ5h2otVNDO2Wbr8tshhfy56zAnVAiNLdOl3ZXFBQUFBQUPB8opCiBQUF94eRciNfHEwWt9oGDUAV1Srb4kSTWbAwCVdQAKUv3DdK/Z+H4UFJ4R7cASTl51j3OUCv+juDJD65/PdpkzO68pzk42hXcv5Pg0F3cJLmCzJH9gbyAquVKVNBQUFBQcH3JcoXvqCg4N7QT0CGE+Thv/M2+okyaZfCcSAN6Sa8O5SFz+Zs4+Ie5uo9pq/JDfdY/g+6e0773UX932f/uW83nZpNSPXwfrtz7XCse3/1N8LQbMsx7snlvn/3rHI/B+WP+Z825AB7lLgCeAJGGnGkMUX8/3DBIfeXwbFYNoikoKCgoKCg4AOPQooWFBTcEwK98mg6u9izLXZ2ZrvF3y7I2FtxfxBdfU7y8YPqlvo/3VX6+nu/3W3teG48748rGzf0eHdADH7Q3BEx+gEs/+7Pf+jbdhskoBh+okAdG4corGdBQUFBQcEPAgopWlBQcI8w+g1sQj8dmSpDZ4IBSEO0FToI1502q3RGx3ZNkMq8p6CgoOAHE6cyq98vOKf8+9nJ9wG7FKH7TDQIgkM3pkJxPCGj8uVF3D0LtgUFBQUFBQUfOJSve0FBwT1jSIjmvz3YNRGTwd/099zfxOtRrt2ze2q+n5P83xU+sPV/pvv9gg9q/73v9r8z9we0/N2PU/4mUXwQ3e7HqeWX5yD/o3HD5E92/BHNd7jkim3+MZtOQUFBQUFBwfcbilK0oKDgnqCb/04TEZOp322Kjzr9bcEsexRGt8+amMk9u98H+b+T08dPTr8/qOM0N5wX3hQRwDjNvXfc3WE5p9Xjue13rntm+5/rntt/Bv3otPTPTPceXWTuO3MMYts/F+13L+WnL//J/e705wf0gPxvJzG7oDY8iHEGBvlQp/kICgoKCgoKCj7oKKRoQUHBGZg5FCkhzbv27LCbPzBhpNKQbDsv/+zTNA4/s7bP7/Y8v/84JC+76jjeE4Pu8AuJ/mK9D+22ZghYevVvHHCVa2wO0/ztIMQOa/w7wLGk3KRnHDQD18nvkOptWLh9dTM82KTvg3lSn4mF3ixEJnuT39FvgGowWd+F6ZMwD5vkX0bPydBuZU8G9thS1q2Yy8cpp1DTl/+umMbOXmLK535m5oR872qPubrbUb9nl79fVDhq23QX/sj0T3r+puGH+diW/vR52cy/JfuRMdY2VUE+ZmeYTuiuZt+b35TnpP8ezyyek/seZ6R/7in0p4bu39473le73q93/G2bClP79+yOLfvTAyiPheS00zgipTN+108yKf24y23cHsczDDaKL3+7duV/OH6YcwvuH9MOsqtdyiJCQUHBc45CihYUFJyIKcEYx0Sr9Yrl4rIbynsAbzjXj4rM+hicDMZLo0msdp76+zCcUAoTa6Q2oKkkhR0OokUR6QkJM8FIp8pKJBctud3kaXI9u31+wMyQY6V7k0mVH0xIhuXqLjIsO7QYLYoCCwOCdl5azflXHCCsMfMgDmEBBiGAqSLa1QDWs6oIgqWEo201Hc1Lcq67xhTpWb7cdhuD5IHfE2AprVzXFkLM+yHxWcq5Kpjigye4Nk3g8nbK3P8C3jwqNY33VM7FCbVBJRDsFieO+Al14/J2VTggTgeTv/7UcGOdTvJeWGowWtBIQAbJk07rJpsBj6KJBCeWZU7FNEIm+rYQSiiesWVfZ2Mi3WRMkebatnRlVPvW99Hez+gS49hg1+nWI39Td55J2Ilx/53kYxR+SFwO63iurvfkc6sb+kx1/ZAuLzb2lepeJ5U6XjTZxiOMYxokm6ORwf2t9apb2rO/vw2W0jCSOnJajvkIN+738WS6MsTnJNehxG9OLLeihPhcdxWhtANCNL4fDSypFmX6HlaElmFrbLNBebx7v5h+P49x7xan1d/5+Z9ph413wAzuqALMPCLSkYw5Te+hdgAtggcq8Elem78vZvH6XB6H3+SdGYjv9gYPCIsUlwcgxF4+JC5TtE1+Di39pTz5FLJKz7YFEAchj0ZCGktoSKnoZDFwkK/8M7/EdOBv6Mrk2rDI29jd7vs5cz3jgHdRxLELsxzRPrbfz7ZwZnF8sNPfzNjJbPx7Ln3bUrFzpGi+lj/Z6VOavzdt01BVS4L3aOVmg8r0O11QUFDwDFBI0YKCgrMQLCAiaexqLBeXrNqGpvH81m99ldVqxe3NCu8j7SciqCqo0viAWCRhBMOSMi5OYhWRGswRpIoDOAsILUpDkIClCayIdISZmcWBvGpklkQiNSgBEcNou7wbujkGxI3INzPbIOMyYaIOzAIEI2ATUjXSXx2JqgLBRqSqpgmRSdbmSU+/BE8timBoRyLH+AylUfB1JNgergJVAI+jEcdKawJGJYFKWtRuCTSY1KgsEf+A4CHoOk1QwPCjcooYYjopc6zf4KN/5/pyizjUEtFshllqZ4bUUiSPTWXUZkPG2QjbmejkRrLDIGyS0YaPfUdtNKELIYDGPIkIHqMNDaggpnECh0WeUWKbe29U9QWVuwAznjx+wGc/8wkW7iIzxcOEt2NQzB4Bw41VNaljBJlGp4li9ZvxnjpBt5iHIfnYqX+6hQQZpL0ZVkSTui6TaZsT6L356wjlGXcLMdpFPVzwOADTOfVs1kZ1OiRGh3lg5to5hFgiRAek+pCCM/I240n9bpmTbnPH3vs2f9ZTza1cxpntt637Z5JJN65G37P92UJHiG5NOD8hMlTKfTAJ0Qw50b07nFd/Z+f/7gt0MEQc04WXTPoDCJ7Vzdt8+5tv8uZ33uTm6XuYhO6bF8NDfk/18cXfIfTxilh3HRRvcSwSJNA6jxos22iKaO3iaGThQayiTelU5jEJrFxFQHBmVEgao3mCW0V/fgmWllWlxWskXbW9SGOhFSIBNRfznHdQmCZiNY2vtIqLuYN8D3+rKeoA09F334IQrMVp3V1HAhakSwcJBE9aFHaj68N4hten/mJeTodNB58TxHFY30HzWLRbFB6MeYd+sz+dIUXH46XJG3KQHxEhhLCRh86vCD5zu3l8k+rDpTDee8Q5VBVvgbZtubi44MMf/QivvfYaeFhcPEhj85z32P/DjtdxQUFBwbNAIUULCgpORJzIS/oPlKZZs6gdv/Zrv8719TW+jQMh7+MgzQ01SxJVBGLgfY2YEkQxF1AaRALCCkPx1JF08ySVXZzW2nCgymBQZ0YQQ80wFSrJ6qSofewGl2wjPenimw5cI5kX01MFjyHB8Im8DAJq8bqj/x3zk8odcj7jZMMDmEb9oCVyFUNCy9RcgEfi5EHh1iKRd92ukRB1hCtT1rKIpGS7xlnUlHo8pi3CCvE34OOEqB9Y+25wrUlBqlIhIjiJaUai0OO90VjAV1FDRYgTrkyYhhAnZE3TxDAW8N4TUn2GXM0+p58odculjHVcVXX3O7siJLWvdYqF8SShnxTW9bIb3HvvCSF0pChALSBB0UTkqkBVKa6ySJbiYrlCLNvFQvjqb36X1157zI9+6Q3qGg5SimyQPzH/io6nJQJZ+SmDiz1x6iZ+c1wTbJtrbShmoqZuSMx2QUXozCxsYFrmFF42ydHMZW/FnDr8GKLiCL8HeZ319IxnZ333nkHYne+OPD4EmXDu0xop57ZtZ91LcO+un53ZO7H9chEObxnp6kohaeMG9w6agZdZesEdIq7roUr3JQih3z3zT/7RP+T29i2ap/HbVTnpxH9BWkJoGZKhU1JUxHVk6JQUNfNo+g5WgAugabeJS6RoZYu4cFyBSSCEFjFYNFX8hrsWQyBcIiiuXaVyVYncNUTWOH8b0w6XMbXQEswIaXFUtQILaUE1kp7iIISepJwjNb0JFujJU1FC8JgJ3jeILtO4RrCQ4sVQrRAxNC/+DuopqndjPYakZhzW27Ae3T4l5gA9kT0YA4fNscPw/hzROYRzrrs3F3/bthvXhlCtRnGPF8V7UnQujyJCwBMk4JBR3oTQLXp7H9XQl4sFzjnW/i2+9c3v8m9/91/x4Q+/zhuf/hEs9EtYIcRdZSduJiooKCg4GYUULSgoOBkhZIIqjmAW9YLr6zXfe/Mtbm5WOBeVByoVVVXhBgMlfItoUhbiMKpIdYY2cUYtgRDn6WksHCe0ik+DV2cLur2UhI4kC4msjSpGSRNgQaRKFIMlUkmQ0JOccZVaOhbHQtgYiMbRmuIxQogDQ4ImlavDCEnd5fEWVV6W3BAk+gtZ7VYlhWIamIas3vKASwNS68i+jh4xIQSldhcoLVopRoPh0CC4EEnRqqoQfJowGC0OSwqObCPAUvxGhbi4TC8upq3JzWSJ+UiehtASgMYUb0IIcYBvQRIhanFArZeEEGh8iw+e1mJ9hlR6Jz2hY2Yj1sPMEB1/oqYDf83tla8DSOgUEq6u4wA+BKxtofWxaS3G74OLpJ1VxEkkmAomUTGqrqZpPIawWNSs10/57X/zdVp/y5d/7I09T0fOUU/0JV4+Z3RMSHVeJxY+U92rxH4dCLi9W+a3ZGUWYbQzMWI+7o6HHeZtJ+E5d7EQSxFD1edQLbzd953OE43dE88NIr+//DxgKyGaytVvkIfhM5j/ncPryI90/zphU2xBwdEQ09RnY49z6WV88/SaZv0eob0GjGUVFXfB1olMa6kUtilBIX6PM+mHRZK0Ix0JqKVvUKhwJlShjeRnyotaVAS6EBWfznxasI3mZMzaOHYTRYPirEllimScqmC2wiQubpsIaN0twOZFdc07ICSNR7oxHSNXNEtok9kB86goKoFs6gchLX4GKlnH65KJw5BI2BYRoW3bmL70ik/DIJWj7rZz+4mbx4uHKUWn45aO6NTNF+w2EtLSf0OYb/pF7d5zd3/hplZfJ7D+LTeK3+J4udI+rhFpStyx5NRwErpNM92iutEpcFtaGm+06xVtIsEv6hpZLHnrzTdZffQp1eKyM6/V19H2td2CgoKCZ4FCihYUFJyMTD6ZQfCgFXzzG98BKuqauH3JogKwbaN2Mm61r+IqfWuYKo1U4DSqFXBY8Jg4WicEFGeahuHgzSdysCLgkKS2ZDgwJjOoaXu6xckBZoSBOk8s607z4C8O0vPPIIwHoqaduhQcAfAWlYY+GUuKilCJ1h9Nut9BDAkM3DQA1GgjUokDyZwPjwcRfCpLQJIiMxUNi0QfgSBrTAxvhk8TIA1RCYkZrcQN54ISLEQSWIBKEykYIgFMnMgEsTgoNR/LG3y3Jd6bx+MJIlFZEmJ5JBjBG2JROevMsW59IkujiQFNtFoequ+zwyp+qAAdjvcTqeocGJ36M7VOLKsIYR1QFTSR6dE2pmEhEExpQtoqR4uqxrb2gVZaVMDCGtUKVUdwDdUDxbzw5ru/x//3W7/L7//0JwaZnS9DLvWmv9inBz8HJRsQqMmNPGqe9KbJjPQ2JCPCIPAQm0pQQTt13DzZGRjaK5VBeBnQRrPFHtgrnfeT8zOhnibh7h5Tm5rbyd8eerjy9lQMK3eiGM3LJNPDS+bSHkazx2vvcVjnMrk1G3CfOYH3Dx2FOam3uHQwLZeOwo0XJLQnCCykhb4tKZY9nQV3iPyMdWOUhG9/82u06xvM33ZmGswErMFpNk2jkHYzTBWN0TTKzLZ6kYG/SMoKdfoetJh4ggomSuvr+KxYi5jiLGAqeHHRkk0QVFx830i026sWqH0dxzSqBFmwFonyV132C70kEteEONRJZZIBAafjF1C2fd6RiiSF7cAehoigogSJ2+sHgbs4JNogQtN4buhvpHgM4/THC+SaFuG3vw+mqs8unj1+Z26C2eg9LiI450Yqz404ZlZ2hmUYbo+P440+LqNXoqaAneiAvNAsFseBfa7Sq1gwD74N1IsLlosaUVi3DW3bElpDNKDq+Pa3v80nPvlGHOsOzh6wyXewoKCg4FmjkKIFBQVnY8hVff3r32R128QB1yK+YkIWcZqhnT3JSNSpCY2LY+Nu8I/Di+BFEYvkm6SBmgkIVRzcWdVPUi0PUvPg30ajTwvSEZGBNAhN27W7wWQaJAPd9vpeqQnZhlcWkypVHBiGSFp4i3uF2zRYTpa0uu3iIU16LMos6I84ypN06fIvojQWt3AFkmI15yPOQpLNUTDJNlMdalVSeoL5Nta5JJrY4uQrIIiCq5P9VA8MJgAhbU2vXEVIRp7CoP6jHU7BgnVj5Ux+DwfdnWJT0gRp0GfM7KDtY9Nrw995IjBUS4j0E6yodgUxh4lg6jALBPOsfYuIEkRwolS1xm2LGpXK4mIcVeUgaKwvp1Arq+YpX//W1/ncpz+xc9yeSbfulPmsaM7bG3OmE3xH8+winvKWwuPVohuTMavJJ9wnPeokT5EY1aTizrl3W4mhqcZuD4GWydcfaGzWy2DaCuT36zMgjGXaVuODlEYE/fOKDQZ4sGgA6d/VyH9+H45UoqJg7fDKTrVooUYL7hLmA7j0/g3we9/5JpVy5ngAACAASURBVG1zQ6UtrqpwYpi1BIs7P8w7nFvELeUbSsboqmYJX94GHX9LWiTwSZWZF6s1KKaWFgiFoGm8oyHRXSl/KiCOKhDjz6sSGu13mhlKXLA0UUQXmEbb7nH7en6vVYTQE3oqva1xs6QYna2s6FQD0i4M7GqKCJZJ1mGwgQ1OgDrthNlmN9P7Xgmad6SMxoq6W4l5zOGbu/xObYjm38GHniw1GxDsqXzRvs9WtNaOxkpDgjWaE5rfwZDT90Qbs9qNmaPrSG1QC22z5vb2FlXFLWouFzVmQuuj2a1Iir4OOEJou91lRSlaUFDwfqOQogUFBScjElvgVEiiPcyMuq4xI638OlwaPLrBoDeEqCzwcaN5JAmDRBujGsm4qDgM1Glw2ko8S9iFCmeJxxswTpmgExHMW9zCI5LIMolq0xTOMsM3JBs37DfljcXzw7O4om4bg+0hMThdwZ+u1Mesh2hbLJG02Z6VOkWTUUYvafuX0W19C22T4qxoxQiieHMEC7hcF4E02YjEMoCXClWoqDCLJ7DrpOzRFmiumqgciYJPIZjDDBrfdgrSYCEqBJB4iIP5SGzjacPYHlY0PRCo5uYBg6p2g0nHaNKQ/tmm0+djnaTJjQl1ALGWxWLRkeNRDZnsnoZI6Aba2MbJdqoo6SCL2OaG0bYgUiEmyUZXnEhUVTXOj03IzzTxHFNZbWqUrPIZq9ksfZI7EizPkNMWy17xduQpBDOqi/5SNL3QpdsddARIPJc+aosqgnXCnqQ8HsdtXUnzpHeL7dGME9m27mCHSfjzybsDVZB3pmhNpHkX7ySZjTwx25ZT7K2HzGN08U/ywXxNyOjuZpjNdHe3/8GK1m3xDfvqKJ7++K+ssR2prOit8xo9leS6KzPK3IKCZ4AQiAt3Ltm6DvEBb1YrFrXiVDEf8G0cIzknuHqJqtI2hrj5BUOA3iyQdeOi5CuRodGup68a1BRvnsri5viA0FY+HcZkKIFFiPt1RCyOQajiQZk0mHjWCq0Y3qXt+mkFIlp+Vyofv4jmPKghVHFLf85VGouJzpOUU+QFUOsIwTzWSt9vm1/WkKRGzfYu50jHKVGa/9m5ani/3p2/PW+0cVtt95Pv9Tbzo6OqXUAZxJf9tf52I52xYjUu2w8PHM3mBmJX3LRJ2osF0qKvDc6Gz2anJI62nKu7cVIe84emTQvzDk/L9fVNNHfg3HhMVVBQUPA+o7yBCgoKTkYcLHkQF08kFwihxXuPc1WvCk02Jo1+gBVCA1VSFQSHBbBQ4dMWdCxQBaMOAedDJEBcJJNciKoDsxbTNKUdqBSja5EYlBAJv3SSu6HxAKakgIynimb1nfQu0NuMygrOfhuaGPjQRrulwQYHKkVf+QAmU+m2y2silaK/wdZiU2Q0gI8To0w4RoGhRaI4po4Z3Ra6YPGgALF4EENcgzdsHaJSIxGGDmgJnb3MfCiBJNuQYol/SwNYawflMpLtUPC+tw0aJOXHKabJpqjFg6dIk67ISgpOqjgZSqfXZ1upYskma7K5mn+3ISQlgsPwUX2iFvObVDDWETRRpeLSZEhFwDcdgeUwnIvbuLTKBHms41oddaU4B4iLh0wpsa9Vixjat2BKXV2CBdar0LUdkvo+/XbnTbIQkiSXfstj372MCeWT66SPZkA3nkDYWK++mE7VevJtqHzpt9cPPY7C7pRyhIEnGfzW+Uwci7MZ0H11eILd1jvFM1bQbtRfX9b9KT+nhOGoX0VDKV0vlJ5MjyrrbGqiok3BnCjRcHK/6NApo7trOuaUCwpOhURzQCquJ9CSjFk1HlRI5eN3MykVESV4WLdtMssTD7rpxx/SjUMq1W4cEiSRji6aDzIlqlPT2m8Qj7eAmOs32UiARIg6XNpmHlAxLP1FSsxH+5iqcSyYV6ssxEyJi3bG8XHHj2j3MIqLT5QP0axPzI7GE8u9T+MpmXXFLG02MOJ5m5a2zWczRdNxmWAq8cBPJ1QhjlnywZgakksMX4luHJTpoXOd5nrvt+uPXLZcT64Tt3Hd40e/Ta27LkFG/s0Y+yPGJyEuRkvXP1znmg5/53DDeK2LDy+dvz7eACELEvKupn4Ekc0YBYF2tYpdQoSx/VVDJLZxXTvUpbGwRPv0R5xfVVBQUHBnKK+egoKCMxA6G0Dq4mBGNQ524unhStuuyfYJ48AoKvGkhlZuMV2x9IELr0CFlyoO5DEuzbNoVliz7ia0KhXWtCiBeqHcrN4lhIa6ViTECcLlsqbSpKjEEAtYaJDgIR0W4ETTSnm2nRgw4iFClvSrotYRZNHe58CvebA2kpkWIPh4wmmIk2onJFuWltfio3oi+ZfgEU8caPqkyDDDB0PUJfJRMHNYcGAVlS5ZVg+odRFPd/drpFbWwfBBWLUNzgmtv6Hxt7RiaB3tteZy1ZXgasGHVVyhR1i4ikVVs3AVTiLhG22ApomQj/LAbGYymz4VMcSROL446VkHz9o8rXma0OItHt6AGiaR5BQXJ0PxWrweSBFrmihV2t331iZbsr7zZxLTM4kSW3GS8iKYxslC9O/x1tKEhtvmllW7wiTEwTgttQacGpWLnLtTULFuS9n6dk2l/z977x13S1We/X9Xm7L3U06niajYEBuExAaxRpOY2N7EntfEvDHFRKNGRYxBFDSAgogNiBoVSxLz/sAaRI0d5BVUhND7AQ6nPG2X2TOzyu+PNbP3fs45mJho8s++P5/9zDOzZ6+ZtWbNzL2udd3XbZAYjM7wTiFFTvB6H2Rkb2BzGnfywUOowdvprYSGjWFt/KWd0kezxKRikQYy0cwty8jVBPDOTRgkSKpquvzmvIId91vvasa6pCKuj7O/NgCvA5wEh8GR4tBUlY2DaRca5l1TXl1DABf8GPL1QN2wmCct09TYt+0RP7Xzzd0hIzO5CeF298LymW5YW0fBgdDq1jbWZt2dDn+sqgpodPn2cn2cd1P/1/v8FsBPaNP7tbbd2132owyx77bQnldz3iF+pqoYGylAqO34ixbLaI83Jrs3n9BkpR5/2u/2Ph/X9iM5rm97ju3uTYTmVD33ZUdN97nIfp+AjtPXZcxAb0/JeyKPzI9Zxe21a4/p3PoTb8tfz8Zv9heT4/nmmkZG+F5t70ugJrLJoAKa1DDjhgx+3/to2v7rrOSZzQy0UbRP9jYBYRtBI7Ua6z4GKVEmo7IBZIp1EqEMsnlxicnLiyDFeCmURGiF1AqhFUgxjtQwaJS1pK4mUwEhQnzVK0HlagiWxDs6ZaBbK3Tp0RiMSSltjZcVlagohKcUgkBGqrv4oqajEzIR02cGXyKNQ3U0w1DhMFhncEFgg8f5GBkjZKyDF8SkjE09vGC8jJEKofHWAi54bPDjCdp2e7tfEIzbISZRZN1+7e/b/dr2lFqta8f9LeP5xMRUQfgGGA77LGn9ndZPan2T5neu9VNw637X7teGqf975U9vFwqEFigjETr6RtPltcefLn/6fKyvCY3PNn1+7XlM16f169r/bWj8PhmofY0XntrXqCSCseiA9zb2N+eYyF41TNx7fc3uLY0ys5nNbGY/P5sxRWc2s5n9J21vB6UBGlrkLEisteNBrlIqivIHh/cBF2pQNRKFaoAgKz1eelSoUaHGlSOMTkg6KZUHOyqROpBkitoP8QHSrkR4R1kN8MB8Ns/q6jLdTtbMYE+cLSFAhYCQNGzUMFWXCPKFMAnH8t6tG3yDI/gwVdcmsVATat0y+WQTRt7yGFs91Pb7uC7xLkoNCBP3rKoRHuikHYqyIO8uNM0cNT1tVeMp0UqQJoqiHFGM1hAyRUpNrgV11SdtGLhBS2w1wijdsD0tIgScE3TSBD9yyCYja8sklMEjZECJENm8oiFINVIJQXpkm6wpNEmWQgSkhfPI4CDEANTg/STcLAiEsDHJwbjV49Bk74QQQkTmq1eRrRua6xivYeNAB49Q7f5NmT62uoroCG2qeTGtN+ZDDIcXAaMicKJFW4eGzSLjYEEpTZqkVKMy6mRJhZEGJSFRyaRb7MN8jECWdZ6RCySpIhFAqGhQPKwDrTUBixAeoyUWSJpOEgDblFkVfTp51jCINElqIMCwGJLn+brwtiRJmuy78ZohRBxsAtgapRS2HKKTCOpKKQCFrxzCxO5mJa2wQOyzFpJEY20R21Il+CpOMMgkgxDGmrE2BEbDIXPdTgStbQRTRZwxQUqwNTTSYWilcd6N9d9G5YgkSdbrmd2LTZIyhPHvrbVoranrGmNMw1pXJEky/r/9jqaJlIxMZGsrjDZN2aopz6OlRKp4j9i6RipPCAKlE8qybspvpA/uBS0ry5o0nWi8xXIFiUnGXajNK2KdxduaxKiGBaUQOoEg8WEqB7KN/aa1alRiEjW53v+OyeYilGVJmqYNkz920aKqCTaQ58m6OiVJ1vQvifNx/yTRWGfjc6bpd0VRAJB3OrioQYGUkfEmRay/0ZENFyfRAlonaK1j22i5LvEGREA2auA111DHe5kwITULoXG2QGlFbWu0zhoGU1NI8CAcVDWYnCBN7LdADgjv8c4h03zGBp3ZL9TutX+1pFEZw9hr5/B1wDuLVBlCppHdGQTeN35HiPJEPjBZl2p8T08vZUPUDC6QKoOSAWstldeEJoxZC4kIFh0kwjpMYhgpRVk7PIosXyCRULkKlaQUwwojEqrSMz+/iK0KpDQIb1lc2MhgVFC4Gt2dw9WKPM2p66LxF1ud07iUiEbZKIwZ3r55LoX9LKWMIOf0dqRA0kTqhAh44sNEMUnExFZBgBRiqvxpZffJst2+7rhicn6NqzEuL4h2QiaygH2TKtQjYxJHFC0HV4pJuZGZHn/fnt+91ZsQCELH+tCmP1SN36lifxifvxqXF+uvAd8sxVR94++DUHE6X6jo++3nPBFy4vc0WrKx47abAlIYpNIYJcfvaSkFKpXYMVt/P3fCzyOaZGYzm9nMfgabgaIzm9nMfjEmPEbHAXWWZWzevJnMpEjVgo4OS4kMElNnOKEZaQjSkoUK4x25zlhaXsPMbUHpBDccki+k3FPswHQltrQYnRKcpJvNY0uPUQYjD2M0GsEUQw6IoFtooB4pxkLz8bsJwBL8vt7YenA0esCy3e4jc0E0yMb0cp3T7Nc70d41Glg6MCj65HM5SZaystznAXML9HsFAkOiM1JtEHisrREhMkK9dFR1jROmSfwkCHVJbjS1dwRpcAG8i+xd4SKjVZnooNppzbF28DE1VBM0WWaDHJ9v7R04GmCkAYKCjGwPz1g/NDSM07HOZhNWNQ3g+TG3Uu53KRoQPbL7JmBpZPw14fRTrLF2qcaDrHgUpkFREcZh+E5GWFZ43ZxfZAALEQdTZeUJXnPzTdux1kWA31dobXFumgk5PlIMQG+aUGsJDQMvYBGujo2s4uCgDhHklM0EgwyNtpcDdOSyeWC+MweuoraOJJ0kL+vknaZ/T4H5DViFjFl4ra2iVlfwjfyEQydRSAFXc9ftd3L0o49jdTBiFGxE5vIOVIEPffICXvy7TybRUNWW3DTwkW8YSu31khLvBb4Jlet255pJAoVUYYxI1dUIk2RoI7EuTjoYo+L9JmKijSzNANYBYvc2NpJC4myF0jqytIVENxMCLajZAqEwYaEqbeKYK4CtA9rEgazRmhAc1tUYnUZwrgnta6VgdWII1K2i6jqg07mwDqB1rmFkGUWaGqz1OOdIUzMuF+J9M6pK0izHhwgUC9W0rRgXjvUOlZj43AHaLOnVqCRJU5I0BeGxdew5uk20MTVwnV4vy5okNUhlcG3IbtNf8sQgkilGKlGLV8rIHqUBI5yLIbRGaeqywqQRpMzzbIxURgmKCIQGAlrH69SG4sbrHO9x5wJaq/H1b1VOvPeYJJYzqkrSJI2/8DFKIQSoq0CSCJTWOFdhdBKfMM0rQCrixAQV6Fhwe7sJYGQhVwqpVGxDk+7d46b+93utz2xmP6s1rOYmeH76ORca+RJjUrCCpGNITM6WzQdisi7W+RjtMvWe/VmWADoohKuiJqgMjFSClQKEQ8qoS26Ewa7VZJ0uLhGUzuJrSE1CWfWRWmCVoqpqNnbmqEcjtGn8LQxVZVFSs+AsqqPxDhgleBtIswaGE2Kft39oE//8B+qzt1/VLltwtV3e23735q/dW3nj7TSRLz/r76a2t37j/s7jp53vf6T8vY/Tljdpj0n7tMfd+3ym/cK9jxevVut77du7Y7Km+A52rqa3sowPltrWsd9q0URgTd8Ps2fqzGY2s/8Zm4GiM5vZzH4BFp2buq6x1o5D6pWWDcgVnSkVTJNYKRCUBe2RWLStUcFThRo938EnknI0IJOOoh7i5iroKqQOECzV0GGHjjzpMigqtNRo2QItjPW6AqFhPcY11YRXiTGI1jAsm1HD+uzoYQIq0OYV940DH5AhNFhp/G1kRjZHFi17oQHuBDFpknJ4LChBMgdWFwyrPqVyGDTZfBqRsbqiKssxeIb01FikqBB5oHKC2goy0SHLUkRtSfCMQg+dJfTKmjSZR1YSKknXpKyuLZPkaQx9GmuAMmZVgsT6CkKTed5PHGvfsDCDjeG3AZqYNN+sTYGWjc8rEEgRmZzjjPHjhAotLaBNltWG8k5CdeM1cmMd20BAtNmimzq0o8o2odc4hHdct4jmSOFwAXQzWAi08gwBGiZz8JBnOYiU4XAYNVwBJRxg14PkwuOnnXkRqZ7egzFNBl8CiJq/fcMbeeuZn6JUCZguVEOELxsd2thOGkOFgTTl2Oc8i4s+9VE6SpPKCArVFrQCgqMqhiR5TvABh0AjkVpS1hZFy0S0sW52BLaC1PD83/otvvSVb2MdCDQ1grwTGcoxu1RCEJFF5zwkpjlDZ8E7IgJagdYgIjtVSEkbkC0QWFdHFq4AnEWN2S0RUGuz1Wotx+HNLZit9kogsj+r69EYKBNCUFcVJkkYjUbkeQ60zFnwTZKSCQsRtARjBGVVkqYK5yxaaaRWlGVJkuTjY4XQDA6Dx4cItIaGMek9jEYjOp2M9dBGZDW2wN4EDGwLjZV2tSXP8jGjsapHJNoQvEO2iJ9SaCnH0wi1g45q20rFe6BhZmvTxjb+dEtSE/F3LbE21iU1Cc7VMTwyhKYtu1Hzz8dMxbF/eTIjUUpQVw6lBCZpjikCVVGQ5J3IQs068VkqBFKJMdM12BKjNRBw1qGUaTIQq4bBHPWLtZZUtiZNUgLtM4BG19ghUJEZpxtNOiVQKmmuRbw+bXdywzVOO/F1nHrm+RRAJXOe+MJXcP7576GroZlFQpuU/aVRiU+qWQjnzH5+NnZJ9jLnHFIEvPOEoPCuQmhDQKBkGp+fXjB+dTHxdURgX/9jagkgjcaWMaJDK4M2Kc5XQEFQ0A+gkwzrFYUJVKKPUhoju4xqQaezEUeJ8zVJprFG4JRmdbRCp9tlNCxYWNzIaODIuwuMhmtkSY7p5IggsXbUvLslQni8F/Fd2miXxkQ++y4RqoUTabV+16+338vmvdusi8jZbPcXUo3Xmfr93seZlL/+PDwCghq3+/R1mF76qe9FcxH28nom1y9Mytnfddvf8t6OO318po8jouq8D2Fy3g6aDFT3Uk5YX09iqPy49NbBHZtvErAKBDF6Y4/bM/HRlGJ/AiX7D59v4fKZzWxmM/vF2QwUndnMZvYLs8jQEmPmVtQQ8hFACWCITCarHLW0EBwyeKSLgMmgrFg8cBu377iLhbkcqKlVSZFXFG7EXNCk3tDdsBFXQn8wYKG7SHDgfUC4gFsHVzUJloKeZC1tkgvQwA0CxsCmnGIgrmNxtI4jEWxpSl5f+RD249wxBtMEFm0cSjtWyj5mLmHgS0bBsbB1I0t7dtGR83Rkh9QkeOsIziK1ICiPZ0TBMgM7Qi5uYDCUdLOtVGuWqj8kSx16fsiu6k5CZ4EiBJSfY0F3KAtLR3WoncVPZPTaJophTS3bTkR/OfgImCohkDI0zFGYAMmRbRBZmWocPta0UmRltbG5DegphKTNIDsBOiasg2ldxxDW79cU0CzEeDAYN0SAtAXd2vJEUE2YXGSMCiHQQk7YvRFqxXmPC55+f0iWasqyIk1yjDFo2Z77hCE4ruM4bix+pIxgTKOWCFikK+OZOkEc1eRIWZKKCD7G/lQBBnQXp7ooCd7GdgeB0oFA1GFMssislEohkAzLijRNMEYjgNpZtIg6vqh4kEfd7z7cdEePkojzG2HwzlIMh5Dohlrn8HWBJoKHIjicDyiVgUqaCYIQQVap0VpTEcM2fdM3MhUBWVuO0FohTQT6XAAhFVJLRrUnMZLxOFSsZ1i2zRnvmfVmksiAdVWFShNMognekucpdV0TQiBJkhjl17C/hY5TC0pBXcW6pSYBHFpOgMQ0jSzBchSZtVLFuiEFqs1T3khKSEkDiEb2ZZtAYqqLjsPn69pFtqjRDVhcoXRkPLuGyZOYBEKIEgLeg2hcNQmVA1QExT3g67oJ+ffUdT2WVrDVCJ22TMfpgWssKBDxv7KGLAGlZASHjY6AdIgQfZ6nxAGuAgnDkSPNFMY0DFrvSUxC8DYyV20NSpHkOQhB2vRP7z1Ka2rfgOw69tn2vnHOoXSCMWaso1hVjiTRBCBNYl1qF9AmoahLcmNQQlM11dPxccWoKMnyBOssSmm0bu7MYFGdhFS7ifNrUqwwKAHDqtEV1rp54Kzvb/sDrmY2s/+sTeM/sX9OUC4RQKv4HPEECIraxeiMEAQxrsEzTljUvj+neun+MrhPb+tXBSbTCNWhX5bUxZBEO5KkYCgq+p0OPXrITV3SxEPoI0rPBpcR+gLpJaNBjy0HZCwPV7jHrqEXuviNKduLNfIDMlaHe+jMb8B5R0qC8Yp+f4k8zydzzG09ZNsozcRxs2wzorfbQ2j2b4DD4PdaH3/vm4Zd//3k3g57HW8CAE6XI/bar11Ksf+Jp0ky0QmQF5rtgfXXYJzwc/Lj/Zb502x9FNP6c1i/49QxWvRRTH+9/yfcOv1m2knztl3ClIc9/XtBXVs8McmSlGDdCK0lQnqEdBBaH2rGEJ3ZzGb2P28zUHRmM5vZf9JaxUFY59C04elBYhtQyzk/BiFloysoUSir42yzqpEqZvdUQRNkDG/NMsXtd97I/OYEsiWWRz0+84XP8cVLv4cP0C0tqVe4SvEHL/kjjn3c03C+0SVUGi3aUKyG3TMOH42B223ozv6cSmAcBjvZZ73j1g7eW2bkvYWBt8sQBEI068IjqFhd28MH/v4crrrlOv78ja8hn1/g5Hedii8Cf/7yv+DAuW1s6mxEEVl4AYdznlIOuOSqi/jUFz/FTi+Q5iD+9AUn8MsP+BW2bd5M8Lu5celqzv7UWdzaK3BiC08/+gW86Okvxu2p2JClDRvPjTPOr/sgmmzzvtEui0Bz1BJtAJHWoRYCFyKTLDr9TVigaMHleN6xnaANnA/WjoHONrFRy9qNfWVyXvEaQOvFh6mQ+GnPPg48RGSU0WRwD6JJBqCaay5jEi3R6JQ2CYaUaJJTuJrgJZ1OhtIJWZZGJo3WDakk6mPGuk51/fE/sY3KUYXOEyRQDQckxhFcRSJgFCToeQglvproREYsTVA5AV5hyRlUsEkLWkrHmAXrIgDlK0tQBqkT0jQZ64F6B6nS4KsIXqrAG1/1Su64owfERE6InDce/3pOefuJICJ065pP29sNEcAOImdQVCR51EUTZYVMJjynQMRd23apKksiAzqJwBrN/aJETAomhFnHnLTWkySRfdiGvN+7RTbuaNgn68yNGcztPRtByYZZGQ+NDRE4G40ceaowBqqRJ8nizID3HqkEZVWTJh2qypKmEZSbjF0FLkStYaPyMYgvBBRF2YCIUNcOrRXWxuuVpoYQ4nkZ0zCom9hvKRW1syiVEKYZMe3gNYCvHTKRKAUlE3aZ1pqWJZqkBggEZ6cA0Xu32oFJIjCaGsiSFLC0DFa8A6WoqxFCJgitSTMV27EBr6WIIf5CyMgiVop6NMJkWWSuSknVMHijDh0oDcNRzXwmKIc90s4cSZpQlQVJmhOcRxo9BkStjf3GC49WmrIuSE0aMyzDmHlcjKCbQZbngEMrTWVrECaGzjsL5YCyWGP81HCOflHhgCQBhY73ip4G5PfHVGqegz87hjGzmY1NICM21T7e2wk1wFY1UCODgmARXo2BtajDy1hOZv/+BvvdDk32cyOpnKVodN8XN8wDPb7x3a9w3oWf5O7uIsu1Yo45ZLmCCXfT7c7zW8/6C37tCc+GYWBu8xxX3vg9TjrrHazk8yyNKjYkKcJbqnKZ+Y2bSecO5U1/8RaO3voAit2r6EziVRVnzxpfQiAQrahyM2EZ2ueQCOsiQfZdhnvZ3vyZ+r71G/b3uzEouFc5oRU42Lv88T97t3u7LvZqd7XX8qf7i//x5d7Huff9Yn+ZTCb/rLYe0BWNb7X/8tJGziUI0SRileP9YuTAz3z4mc1sZjP7hdkMFJ3ZzGb2CzOtNVLGhEutIxQBLo9vsip74cDXiOCR3uBDyoAuQXiMXWPjogR1Jz+68XJO/vCHWLEpB209ihP+6gQWGJAGx7v+9n2c/0+fYnHDATzyiKNI8gyNQFhLDJJuVOOEiIP31hFvnd79aIjCZKY/jNG/dj00a624/MTRDOORzQRE2VuPNIQYfj8cFWzcsJnfeeGL2PHxc3jX2WcjkpR6ZHnR817CtgMPZk7NoX1KcE3Ge6+QJqBySdndxV36JvrdOWzQXL7zWg69/8MxaEJY4aq7v8uNxQ/Y1U3wDNmR7mYwFxClBJNgRzEBSgQ7JyzN0AC9QgiUNE2lGrZnCOP28A1MCy3BJRawbnAh2sEZhL0CpkKIIWtNCoO4bBihCJoQ3vEh1l0z0Qx2WtxoHJJPiGFhjX7oNCMkMj/aQQ4NMC0iIwWgYa7KSB4FCdZWIHyUbfAao0Erj1yH2e2P6eBJ05x+YVFJ7GEJHAAAIABJREFUIO9kMNzJ7TffQEyoLUFlfPXbl/KUR29CsAqi4pPnfYyX//GbI0qFwam8SV4z7pRYLEoKhBKEYojM5iLm2HTDtrdqFZMxdfMEhOTu66/hs//4T3QTKCt46NHH8s3Lvsm8gtpVGJlEZihgPSjlsXaI0KYBghNMntB3kCropAlRo5EmWZKichHYVRK00RG4hRiSLwVIE5Py6ATraJLuxCh8nUiKypEoeS/h8379/96SdXK8rZDGRPBAxGRIrZ5mXcfzkg1bsKoCaaaihmaApAVlnY8s7OBjmHYIGDNxkQQRVA3BoaQah2N7H5BS4Fwgz1OaKPEG5AetVaOJGftVWdYkiYnXyPvIyJSqGZ/H+g2GA+Y6OVHbIHZE7z0NUZi6hsw0oeUqdg7vo8agqytUkuCqESppk4HJCQttypSOUgypiexNJSPrKjLSY6bqCHDmOCfGXXB67CsjBShq16YpeD9uNzE1CAYYlRFktgHyzECoSDudceMkDRtUNYmylDJY5xq2HChi8qTE5LhGEkISGa9CQJZBOYrLqihQJiHR2XjCAQlkmiOPOJxUgE2hrAXZ3CIDYCPxWR+cQ+r9M0NbSGNmM/svW+uHtK+fvTpc3kkROBQG62TUGhYB72P2bh/a8GW5X3A0an7Hd+Lkno3rikDAobUhqJSyLCiKAWQD1vIed6nd3JkInvaM5/Lqp7yITfUaV115Iad/7O941798jAtuuI4PvvwN2FGP3kKfHZ1l7jDw6KOP5azffy15f5miuonXnnoi1xRD/vg9x3Pm/zmFIzfeFxMq5oyAEUjfPJra93RjomVk0gKZP7Uh7/Wbvcvd11e7t9/t67ftc9T2usWHebN1shRjrab2014vMd4vXrf1+7RMzDC+vvdWfnxfCSEnAPL49/vfr10XrT+0n3pP6jftx463NvuoZoJc0cqCBrm+jera4b1DyaibLYjvQqMSrAc/lq36Wa097xm7dGYzm9nPz2ZPlJnNbGa/MGvDn9vZ+XaplIqafJIIykkFUqGDQpPE5DMKvKvQScnOtes49zNnsUeWbHnA4bz5DX/DQphjQW1EVClvOeFEnv60Z6BFgrcV3u+hlkv08oK1fEA/W6Wfr7Hc7bGcjRipgMOB7GPVMoO0x2rao5+sMEhXWe70WOkUjJKAVQIvBV5ZqmyZorObfqdPrzNk0F2lP9ejN1cxzD3eOIS2uKxPlQ8Ypn0GWY9BZw/9zhJrnTUGaUWpY5KffB76LKEP3cCr3v43nPme93DaO9/GWR96B7/01EdRzCtWpGetGuJ8jVE6Ah82MKpHWDPC51BmfXp6he/deDmrpk9IhoS0z5V3XkmvA0W3ws1VlMZRhAHZnGWl3M6gM2AtLyiSkmEyYNBZoje3Si/3FKnEiQovVrDpDoadHax0V1jOBwySHgPdo0wsZVphkx51ukLRWWaQL1HkuyjyXfSzPQySAaWweCxWrlCZJVbTZVayFYpOn6KzRr+7Qi/vM9KWWtdYvUKZ7Gats8ZaZ0ilCiq9Sr97F2tzO1jtlgw7NSLtQbZMb6HH6lyJTQVBOqRapU52s9xdZTkbUkpPcCECy85TBUsV6ib8Oco5OOemQHtoHW/vLUkSQ4qFjINRayvquoy7BQjN/GIDXxFfrRpcoJtrjIoMPpryW24MyRwbtx6IkEn8cT0iz3Q8crAxXNrWGA1VEYtAekyokVjO/8jfkXU3oVWCNAnaKIzSnPiWkyLDDlB5B9swcnbeeRtrqzBoxBKf8+zf4fuXXEvHpCRZipQCLQ3/8JnPxZB9wGgFDPjhpd9Cig6p2Mim7gLPed5zuO3mmzn4gIMRMsEkhlRrXvSil1AS2YyVA6SBUIIfghR85LzzSJMULQVZotHSkJmEt731FJyDJFGgxBg+j4w+T7slDh0bNrpw3HP7Tdxn2xZSkZAogxSGubk5YlIuRdrJSTONFgotMhY2HcA3v/sjgoxMSZQHV0KwfOLv/x5tOkiRoJXGKIVSKSee+A4qAZWAogmZHKzs5GGHHcKclqQm5Xde9BKWLVQS6rpChZoHHXQIHakRImNx88HcsWsJlWoENdQD3vhXryFJ51BykYWFg7lrzxIex1xHcvsNV7PtgK1onZIZTZ5nKJlgRMLGxTme9dzfJShJz8b2UCrB1zXKSAg9/vr4vyAVGVJkkeWpTNMGCikEUhhSOcfc/BYuufyaxhusEW4Uk2P5mvM/8hHyfAEhDdpojMowMufEt7w93htKMHQSpw060dxzwzXcd9MCmcnRMl4LIQxJmqHznLmuwSjDQnczl/2/H1OJBBsCL3zOM+mKBCMNUkTmbDefwxhDnuexX6oEnczxmMc/mWJtDz/+/jdJVYpJM+bSzfzm8/8YB2Qp4CxJlo8TPMmWlCQVWEeSJNQhMksBHvawh5PRgKt4ZBLlC9aN15ukUZO/M5bozH4O9lOAOYKkrmJkiLdurM0uJSBj0rN2vZ0EnF6GhtEe2Yth3boANBJXjmJSM50hhKCmxiUOOx8YJAKfGowNbAiGox50OPe//wH09TLX7LyOK66/lpBmrIZVhvmIalNGL3jqASy6lIOSjCc95lHUpsduscJF37+U0JlDGE1lS6RRSC3QCpQMxOzoDqf6FMkyy/Or7J4fspoLikQg1IhgevS7qyzND9gzF1hLwWpL0EPqtEeR9+jnFb1ORb8zoNcZstIJ9DIREyvKklG6m15nibXM0Uskla6p9YBhtka/M6CfCYZGUyuH16NYbrpGPxvET75GLx+w1pEMsoRaC9ABafrYrM/qfMHSQkm/02PQ6bE8t8Ryd0AvgZFR1LqgSof0On3W8pLCeCrlqZI1BvmA3d2aPR2P1yOCHjLorLIyN2ClYxmkgiADQnoqM2CQD1nLB/Q6I4bZGkU2ZCWzrGSSUkms9lTpbgbdJfZ0C5a6nn5aMkwHrHaHrHRHDFJB1UbqxIj4+P4Mcmqyzo+3ezHeMu6q61mi8SmplUFKjVIGKRVaJ0ih10Vg7dfGNP7W9qcnOoMvZjazmf18bcYUndnMZvYLMyFEA4zG8Ccl5RiIiuwGiROKUkk0MZxZ+5LgKwIVTgyoRZ8vX/o5bu/vxHWP4tjH/w5b5QLJckXXzJPaHKUUz3vG/yKUCSk1Ot3Fiuzz2rPP5Zad25mze3DSMVo8gDf95Tv5le7RiF4PnezgM5/7GP9w6RUM8XR9hUw090jBb/za83jZcb/HQtlhTqQM3C7O/8ppXPyDrzMM2yhKTye3FJXFygP47Sc+m5c//hlsyARfv+ILfPifPo6VHUpG6LSPzlNKO88rX/ZGHnff47C9NVx9Cye9/zS+WcL9Dn84737pK0jKZc658Gy+8eN/w6sj+cv/fTxP2noYc1VAWIdvYkUFBuk0YQQ6A2E8t63dys27ruaYg+/DXXdeyxW33UQvF1QEVG1ZNBvRpcOEnXzn6os548sXMESyqUzRumaQ3wX5Ar//slN50JaHcJ/hkFH/Os7/yllcdtt13FFuQctNbK4F9D0Li4fzij/839x583f40lcvYEdZky90EKM1AlCnc/zhS17L4emjOCDPEW4Xn/vGZ/ncVVcy8LDoBPiKModjH/sMnveY3yetawTX896Pv48f9UoeevjR/NVvvASte3zg4ndwyTXXsJgdx8ue+WJ+9WDN+Z/9KJ+/+w66C/fnb579Zh62YZFB/zrec/5ZXFJWbNtyBCc/83gO9huRwWOlo5SRtSiDQvoQkxuEAM6Nw/alkiAjjuK9JdEaSQOMNgPU9SYx1FGmAUNkgrb+vY1SATLhJz+5rnHnHVhPlkMVIEGCMXhb4jQgIo0m+BEKSNIAjMDX7Lj+3/iVxz+Be1Y9tWiYvSFA8GgtOPXkkzn1lDN4/2e+xAuf/wS0Uywoyb989h9IgR5gBZx24pvxJ54AwjfUWI1D88Lfexkf/uzz+Od//jCGnIwlEtZIUFR4qHp8/fMX8pALL6T0RMqhAmrLF/75n3j4Mat8/5IvsLll+rol+ttv5Mhjfp0dK3VkotJIKsgIHr/tpJN420mn8Il//r8863m/TpvbXnmILGVH1C+L0hoKiaDE+D5JXZABfSLrqKpsTB7kJHiH0lFbznuDdQl6cSu9ABsSoFrD3n4LRxx5NLdX4KVAEcaDQWUcbz/5RN5+6um881Of5WX/66l0fMVcqljoLbEN2OEsF1zweb71q7/B97/zZQ5PJKwusbUqWcNRsoG+zSmTDIdD2z287DnP5tMXXUYt5iFspfYZPp2jZkhil3nmk46mt+pxSFrVtqSRnShHAy7+0ufI0/vw/k9/lpc/77FkgFQJ+BWQO+myhAac7OBEBcJhbAT6KkClKVWpIWTUyUYqIAkFhDWWr7+Lo455DPcMmuFoS3jyYLTmtJPfyqknv5MzP/FFXvrSJ+OAeVmzya+xWJbsAWoEWnapvQUT8KFqKJaWUDqe8Lin8aUffIMnPPrBZHaVRWAVGAKgsE6gEDjqRmtQQthApeaZlwXZaDfagxU56K2syIXICPVVQ7mLvSQ4jwg1CMXIe7J0ARfUWL4QEaCq0M2/PtQNwy4qxwYmUhItky8S5eUME53Zf832IiKO5Via7d4HtE4ILupF25qxfncQTcKfvWy9PvdE1mT6+wCo4JE+YFRC6SVeQCoNXsRneeU96IzBIJAxjwkSTM5BB28j3fljEtFl984e4aEbEEqBsHgPdRXoJouYkSMVOQ855DCSH36H/mgZk89jQ4fFpEuwI6xzpEojqhKlFCOvCImlEDt47elv4PvD7dRmC6987lv57Uc+HjNcZfvOq/n9976JlXyB1BzBqa97G7+ca+bUkB3lXbz/0+dzyY9uw0lI5IBhHbj/I57G6//odTzISVJVcMrHX8MlN16H0o/lra//Wx42HxgN7+SkD57CVbfcySFbnshbXv0WDjWOTPdYUjv44Pkf5ZLLb8AGj9ADSp/ygIc8g+Nf+RYOsYLFUOK5h/P+v4/yd1dczlDBpv6AjvYsmxIpN/HsX/ojXv7cF7Pjuu9xyntPZOccHHbYI3nXn51O5hzX3fFdTnjvO9meHsRvHPfrnP5bz8WN7uH9X/sMH7/oIow/mNe9+FW8+FG/ii8HrCXLnPzhM7j0mhvRRpL29+C95rBjnsmr/+QE7ld3UPUKn/nSO/jHb3+ZlbmH89IX/wkXnPEeEmVZnqt4wAMezsl/9m621gsk/QHaeZzQBN9oWhMIMk5ICpcTvMJpCNLHNFbjKKBJL5MNAzU00Qu4GJ1jpMG5Em8dQki01ng/YiIm2/b7GFWxr82A0JnNbGa/OJs9YWY2s5n9t9m+2p2TdRcCXniEqDGhRFGQZIE9xTJX3HwNVZoxsh0O3PwgxNByUGcRU2g2p5uplkZkQpEJi1I9fnL793jZ617MDct38JzfeyHvO+d9/OVf/Ql9dTdvOesNfObrF9DPJbuGK9y0/VY2b97Ie896D+d86Cxe+6Y/Y+4+8A9f/zQnnn0aO8shRajIFiWuu5s9/m7m7ruNUz54Jq9/+58wf1/BrnzAHlMSEkVVFQgReOiRD+DMD53Ce849hXee8dc84nGHs5rt5LTzT+cL3/8WLHYIWUGpVxgsCJbSiqFfYcfS9Vxy5dfwizXDNDA0UKuAF1MZ4kUEDIQPZAZUMLjK4VXBdbdfznJ5C7fs/Df22ILapGP5wrJ0JKaD8AGjLfd/4BbO+fAZnPqBkznxjDdyzDMeyt3cxpvPO5lvXPv/sMoyv6ixyW6Wwj3kh8zzh6/5M0499Z2ccdrpvOn1b+CgrdvIjebgAzdz2lkn8Zd//QpOOuN4Hv2UB9Hv7uAdH30bV9x2PbuGI/p1xS133MLB97kPbz7hDZx80gm88jV/QHJQxYWX/CMnn3smK2FEyW58Z5m1+Yo9eY8qWebmOy/jh9u/S7GlYKfpU3QdPu0RslWGC33uYidrDOj7AXT6VJ1Vlrt9VvKSStmxhmyrAStQeBcap16Ot8vQ6Khah68twUUWqXMOay2uAU6nmREtjyGyGX1LGZ0kjLIBoVOK7dtZWWuBpoQHP/rRdOejtBoiZs7R3iM9TQw2jcYlESQNQ3ZffQVPf8pT2LPqqQQEaZCmAzQZtquAxiKk5pW//wq+d/lulAFw5DrOhFbNxxNQSU4be59Qk1CAqLn48xdy/CkfiUBTqAnFMoIRiclBSFyAqsVSg43svAD4wB3X3sJb3v4JKgEEz/IN13LMI5/K8kqNR1GrjCB1/LG3dKQloUZKxe+94CVccsVtY23T5sEx0bkctzVQD8g1qLrF7AyolDTLsNaD0ujEICswHrI0h6BZHtoYyR8G7L7tGo4+6mhWKqhEAmYRkCSimTWuHSp2Ct70ildz2b/tQMoUqprMxNBsjYdQsXTlDzn99PdSBguJwugIviUiAwJeVkDJ+R/4EF+56DJqLyEkQNQKrG1J7UZQFiTx0KisQwiQaN3o8joWOo1+pzCceNLf0rcR5EbGLPQwJBUxoZfzGuQ80ME27dbV4MtBTJ5kBb1h3VznkuXrf8KTnvSrLA2gBoJSUWwTUKJG2D4JHqUkr3ndW7j4u3ePWb1+sEyn0UP0QlFLBSaL59reF47IXHaGC//l6zgMATmeoVdAl4DBNwB4HkF3k4A2VMM+2CGZqBuMNfaLqlmiBK6qAUVZgVdR/xcBWqXxLrUT1jEiMpYlkDT3W7xp3STvC/uav5ftM5vZz2RTyHqY0riMrwAVwSOhkbJJDjk1bJtocIt1YOi/971oNWdkk4BPKETQKK9RIaZwkiEQfGRoSwRVVSGTnKKq2LJpAVcVQHyHiOBjZEE1Ip83qHlwi2DnBbft3oEUho7pcsCWrQyLFYbFakwW2QmsigF1Zun5IZVWFL4GM0RuKOlvKNmZr/HBz5/H9f1bGWws+ejXPsnS3IDluYKVXNLXAS/73Lr9J7z+3cdz6R1X8oJXvZQzzj2DUz70VrYcuYmv3/hd3vyBU9hhB6yFIXZhSC8ZslMW1N2MICwmtfTFHgadksFcwqiTIOcsN+25lle9+3g+/2/f4uUn/Ckf/Mg5vPvc09j60C1csv1HvO7Mt3L3YIUy1HjZRy14ljoec9g2PnDembzxr/8cdZBkp1phiRqb5jz86KN47/vP4Mij78e1d/6Ij3zhH1lJHaN0lbIzYHdaUW42rLgdXHr1t/nMt7+IOmgzp77nDI499nEMi3vYVdzGH574x1x291X86Zv/gtPP/lvO/ui72fKITVx03bd43Zlv4+5qyFDU1NkyZeq4mxW+8sNL+fDH/553nPpWss1w9a6rOP79p7JLOEKaoYXGE9CJiT6JVNCweBV796cQfap9Pvv2vfV9MvpPMkykrGY2s5nN7H/aZk+jmc1sZv/tFrO5Rz09RY0OBUoUeDx2aqhZYimVpEg6DMiZz7eybXEbWkhWV5fREgarK2yeXyAUa2Tpbkbids798septi6wsOG+PPXo55Dt3MAxWx7BcQ84CFXdxoWXfY7r61XcpgeybdNRvO/VZ/FIexj5nYojNxzGEdsWmUtL7uovs9t7SkZU1QrUPQ7dtglht9CRB9GpCkJ/J/nCHLXOqWrIWOCpj34Wr3vp8WRFzXxZc4Cd5/lPfhbzC1Amfb724yvY4xUjAiYzjIoeMrMM852c88/vxS4YdvcHSCEiUy5EuM1KiRWySa7usZQEDcUo4X6HPpTEjbj6qm+xO9nNN2+5jMKPOPSQ+8YM6N6DSSl9wnC0wGMe/jRO+oNXIe++C2GHyCzwhCc8ng1bNxA2BL79k29TC4UIC/gqQ1UGudbhYPUgFlcPYMPyFhZXMraNNvGkB/4mf/V7J5L14IB8AeUNxx53HNlChd5Q8a2rriRsPIwhB3Hoxl/hjc9+A0cUh3Lg6gL3NRs5ZGuK6Bas6pKlUOJ8hR0VWKkY+BFB7+Cir51Pr/BUlSEITe0tI28Z2ALnBuR5QHQtZVqyQs1QCFyT9Csoj9c1lapj+LmXJF4jw8R5b0MThWgS9IyTS8XPGBS1UR+LJkHGRA2sAX7wEZiKslv4AIkyUCtuveUGlnsN2CdznnDc4zFpBJ8iWlSTu0DqAZ+CkyhtyBNiCPpohY+f+35uvqdgKACzmfv/0lO4654VfFliR/fwgt96DCkg3QBGfc46/TQqAGG5+qor42DbAOkcrz7lLO4ud1J7h+/fxaO25WwGlB1AGPG5L36V1QIoajZ1EwyWqq4hvy+P/Z0/pW8Dzg4J9U5O+vOX0AVyFBQDLr74QgogaMffffh81oax3pacQ3/lOO5wNUPrCW7Abz85Mh2FH4LznHzqmVRENuleMcxTfy0kknKwFjEvqUEv8MQXvJy1YUEIjmFVMOwtc8obX8omoC7XQChkkkYGb+jzwTNP5tY+LGnAbGTrg3+Z4cgxGI0o7J08+9ceTie4qO+5WnDG29+FRcPcAXzj9p1sH4140TOfyLytYLiLc//meH501TUUImGPkAwBG4YkqmCOVe65+0Ze/6Z3suJTEAfxwKMfz0pxPWv9q7jvhi4bVBeYx8k5nve7L2BppYd3gUFZ0ytWGPk1nvLEY1HOQ1mx+5ab+P4VN7DqW2BUwtIaN990a+xnpsv9jnk61y71KUJg4Jc54VUvZh7AF4BgYWEugpJlj7//yIe58Z6SHganNvPAo5/CnfesMaoLbLmb5//msWSAciXs3MEHzzqrAUVj33chys9iJL/6rN9gT7lEbUvCqM8n33sqHQfQgXSRZ/3mb2OBj33xO9xeLzHwy9jhTo48ZAM5NZ4c5g/h+u27WS3W6A1u4aYffxvmO1RBxqRkvoCwwtasasjKCrI5yqAJiYwyDtJg0RHgLAYc/chHIIA0AbynqqrIeI5vp6ariX00Hmc2s/9u+2nAp4oqjft8ZGC/n+l9hAwE7XHaI1EYDMZLjAeDxQjIJCQCBCX5fMqgrLj17mVWi5Rs4WCOeNSDyTLL5vkuYQiJsqyVd3MnN3HX3A6+uueHnPP1L9Ar5tncuT+PevBhLGQFncVAX6ywR66yJ+2ztMGyuijoK01IuoxGQ0bDNerSgqgYidu44NKPcvHSj7nglssZJFH7N9cdRFmj/BoX/+uFXL+0xMYHP5DHPvIYDENyHA988AEsbrPctPMqfnDHdQwWujidYh1knQ6D/goL2qBLh/ZgTMrufo8qsRTcw6cv+gRXDFbZ8vhjefDhR9GzK+RIHnnEA+mHu9hR38oNO++g7wUOzWAQ8G4DB87dn4PtAkfk20gKT8fkzC3OMyoDq7slm/VBPOMhD6Uz2s3nv/9VbnZLqHlN2e/TMYZi2GOglvi/X/scS8MFHvfo53Jkcj+2rA6Z7y7z8S9/gOvdLuYPP4yjDj2CA8lQBA4/5nD8/JAb91zDVXfegss6CAtqCBtUxh+/8OUslBkPmT+Y33zkkdDbxU0rd/HNW66hD3hjsMJRhQonwQlok6d64RF4jI8RHHI/fVOImHgp4p3Tcg7xI1Uk/YsGaN1/n/9vubVmNrOZzWydzcLnZzazmf2PmcTig0OHhurVhNMHAU7IGEJpDNZLvFQ4KqyvkXoD0oDJNFW/oK48eQLeLbOzdwu397ezLHIeuOUQRNlh3m2jg+chB27hO1dcxmqyyjW7tnNg/gBe+qJX0Kk8w6XdLCxu5OqdP2H77XeArdlywBYOPmQr2WAPIfRZ7e/hrp1LPOjI+yBthwVSFpSMCQq0Iunk+P4IJ0ZUsuTkd53Jndtv5iCds6fcxermVcL8fSkzhZ3rUC15AjWdTFDWy3zv2h9wW7GbNV+yuLgBV4KkzaItcEI2HEeaIX7EahwdHvbgR+D3/Cury9fyrRsv4Ud338SGzhYedugR3LH9FrxSWAS1BK8CKtf0fc37zj2PW2+4B9WpKc1NjHIJIsdmAmESqr4nKEWazWFFl6TOEZVho8wQXUGv3ANJSc/2OPucj3HXnjuxS7tQG2p6G3YS0pS+KFmqHPfpHsjzn/0yhB0hqgKEZVQO2b79LrJOh8XuBqQRzJmEPFPY4RqqU3PJdT/gxp13sHlrFyW7DIsRyEAdPChBJzMMyjUqhvS8QOSaUskmJDFqiVnl0MTMPrrWMSmPahgLTTbYNpFNaGBO52m+jwCrb6Qg1DhLLmNWj2x1RNskSjRsMgGh9ijp+OpFX8EBI5GD1zzhCb88lddaAoosaAxERNB4tI5JgWL2eMdnP/1ZlCYyGt08rz3hnSwuakSIA8gPnn0a3/vaE9lVePra8NUvfYFdS29icZOEREWmqAUIHHbEwwjAsK5Y0Irvfu1Cjvqlp7NcgdOK7TfcxkoPDt7cYTgcTSBJsUAvzKMUUA6BFV775/+HT5/3Se4c1oDj9p9czo6lnehFwT98+oIGatoAdHn1CSdOUlO5ik+c9x4e+ajHsn0Q6AvJd/71u9y8E47YFgdlk8Q2U7qOwUEAlaQICSPvQef0KhnDm71ASDBaUveWAFA4XJi0Nv0lvvYvX2pYswZklze97VRqAYmSID3nfOj9/NIjnoodBgpv+M5XvsltO1a534GLqADKjTjrtJP51sXHQeUZuorHHX00aIUeOebTxajb11vlkK33Awe5FcBWkF3OPvcjpBmkeLy3sU+lih/ddCO12MD3Lr+SpzzuOAIFQdUkGkwVBRocJRQD0rkOQsYuo1EwtwllG05ZbenVkMxD4WHeloTRyv/P3nnH21bV1/47y6q7nHr7pd1LERRQEIQICMRgojFiAw0mRlTsWLGCNRqjxhJFxPKwSwQlIsSgiDRBEFGDgiACApfbT9tlldneH2ufcy/G9/LKJyZ/nPH5nLvvLmftvfaca545xxy/MciAAZYQx5RlSeWgpSO++tVvNPaZSRdsh9e99f2MdRISFvvX3/Ojqx7PttJh04zrLruMnf13MNEOJN0uaPCmaZ9rL/8WU602yg7QBtLFZhSaf7kSOl61AAAgAElEQVTmeo44ZKo5D5GgcI0a2hWYuR002tQMVBuZtFBAKj24XnONSoV1AAbsAj+48POkX/scSZ5QDQaQ5GAEb37f3/OmN56BBLIAKo0ZDAo0TdgYWcyjDzmYVDZBWlHw7J4Xsnh9/m7A0sMLPpexjP937MpAe3gv2xV0sxhGqEb/p2GOlvj7fx+O09jAPFz3srtSVDRGpEgkTjiEb44rRUB7jwpQ9OaIM0Vflsw6yxXX3MSgpwk9xRmveCEbV0xTzW1mODNHLCEIzW83PchLznw+kZ1lkBuGLc261Y/irS/+W9arMaKy4PbbfsFnPv8pfjs7g49jqqIgcimH7HMEr3rxXzI1HZPqnCRAe/UqNsYx1994GZf94NtMrl7LHx28ihuu+wXW9MnzlE3bf8std/2cuaTF5jvu5yWvfAXtsiAWA6wOpDJFy5gVE2MYZ+gVljjTFPU82bikzwKh7SgoqEXNWCfDac9D2+7lVw/eybxQ/PSOBzn9ZS9jrYeYHrOmYGW3i5ybQVlDmihMWeKcadLnK0VSSPzQk8iIqqqojUfJlG62CooexxxyKP+6YR1XbtrGN370Hf7soASRgnaOSHse6D3EzzfdTXft4zns4BPQPceqPOaeTXfx09/8mEESc8d9W3n1C8+kU1X00hnmZU03maYVK7QzRFoQxSkIGG9NEwYQpymRExy69x58Q9bcO7eNTcU8LoqoqwKVaKx3yJFJjRcSGRYdRBtrGcWowuV/g0bZ3GwSCz8iTHfbiPZyeQRdxjKW8d8Hy6ToMpaxjD8IQgjNYnZp0t4QTBJP8LYpFfOKQEwlm4lYRI2uBS0PmXLU0QIPzN3Lwck0mUrYWcyQ5U3ZsRcNWVVUffp+QCkETnh0lELwmEIiraXbhh22z7AcEtWQasn1d1zBxy/4GMNEEMYittkhL3j+mTzx4OcSDWaxxSZI5nhwZgcuazG+Yi2hEoQZy5TqIitHr5olaE+V9fn8v/4D377pamZYy9P//HRectyxzMz/htdfeDb3zPfw0475ukcn0QRhoJxFMs03r/0hyeo9OXbviBt+dAdCedyorBvE0uJJjgzwtWjUiiqdptMZ49B92tx225189apvMqwUR+91OHvGe4JP8ElMvyrQiYX6Ib5wxZc475bryTprefqxp/L8J59AyQ953T++m5n2GGWw6Fgg4gAZLNgekSwJGHzqcaLElLOU2RYuufUCLrnuB+ys9uFZJzyXl//R49g6fxuv+cZbeMhVJGMSoStC4TCuz89uv5JL/uUrGOVYSCr6kxnHHv9UnnrYGSTz89TVEOPmSHXNfDnGt27dztTGw9hnfMDtv9nMyFYVFxxZK2f+/hmSsTYf+cSHyCpHmm1ih+pBZxXQEGte+KZcPOwiOoUYEWi/I1gQQoxUEBEIjdYxwo4WAQHwTYhFQ4iaUbGvhJDsCrcdzfdtZUiTAqqd3PqTfxvpSbvQXcHjHnMg+eL1QYxAE3xD0TIiyGxZ4CSgY1goyHKws4B3MLaK4457DE2eWQ2qpjOVs7adMywqBsYQsgQrPUMsdQIDoBXBQvAIKhyQRDG4HL3vHrTHIJqBsgYGQ+69fzsH5Z6gcpI4pldLsJ5YS+oakigCKWnvs5bORI4eDol8ifGK7XMPsrK7CkGCpsQzRdxdw3HHPX7k+OjB10SrxkhoPPQQHgpHPtYoS5sS58WWkbuRUc33U1aGWmgcApKYVquFpwnNiWCp7F4DmVLUtiLYahS8E1EUkCkapeD0Go57wmMgbvzQhIhoT6xgXXuiUS4Fi+0Z5NgYfaClPUpaWnvuwac+9rec/LKzG+I8okmZkhEL1RApm2Lw0SmQxQnzdcmr3nUOhx0+3SiWjURFMY1v7CzvfdObefs/fhsv20DenIGfwdUQhUbFZRD4LGZmdh7HukYZWgVwgp9e/+vm/GPB2n1WA026PFFCFEUj+kVivMf6gFBA6dGxJHjfkN1jGzj6+MNwAVywKGlpT7ZY2Y2ZL2sWygImpqiCo0ZRBIsTNKX/xuGUbdpJNr7HZbm4ATDkDa9/Bd+95kK8bL6uXEcEt4AIFZPdDtsHveacrcKFxZgtB74CWRNMSaIaiwHnDCQCvKcaDtBxgq1KiFLef87Z3Pjzu7n4Kx8gHfUjHxR2NKpSVZTD3lLZlJTRKNDsd4OUditb/vdDxjKW8X+Ppf4VCL+HYvfeE+QuYnQ0hRpVijDyrwbC4vPNURZvdz/iYqL50m2Q6JBggVpVWGGW7HmUl2gH7bGUS/71Em695DskC0OkLZiYmOKr73o/a8fW053tk8WSHSJH+YxajrFhz/0575Rnc/5H38ENxV0s4NmrO0En7+B3lKQoDtnwaN539gexsaJ0kkR0aEUp5cwOpsYd22dnUT5nWEjGTYeTTzqWz//b3ehoIyef+FR6CzfQtgVxCoUdEq0a46HgKNprOOCAx/OJ576KvUtJpypwvmY+Fsg4ggKMn6OddxgYSyl38opzXsyqaiuCGRbGoScU3cjhfEnaSXAEsmw1++x5OBe87SxWVwEZ1RhtqGWgHFhW6TX4wTZUUnLHHT9Bugn23WsvEBGVk4RE4bRnWDoinSOqBZwN5J0W+UROvWMnF377Aq793jwyicBUXHvVldzynV8RWgkGxdjYBFkrZVDsRHcVRgZUPMmGdYdzwZvOZnWtES2JVZ66FERRQlmW2OE2Bg7qGLbvGNBqTWF9QifNKQZzCO8hBdlKcaKpjpFaoUIg1Ivda0SMimbj2I+Uo0sbumJX0v3u/Tr4XTZDQTT2WEEEBM3Prn65jGUsYxn/9Vgun1/GMpbxB8ciMbq40yyCGtVcagKNotEj8KVkdWsVj1q7H7lzzM09wNxwKzZRDIG406FXzlOpOWbL7SygIJtisjtO5C0IS2+wQJJFeOHpVQWFgUTlTLTHSFJJ38xz0GGH8onPfJbzPvlpPvj+v+fwQx7FV77wWV73hteyfedm8tQys7CdhwaWWoyx39q9GAuSqbSL6VdIAmmisK5gZu4BfvzLK6nzPnsf+lhO+PNTiGREFAIYjxKaSAtaebRkIxCrmvvvvpMdOwQnPuGZTHc6pMGOAkICKigi36hEFvfrZZBEQRChqGtJFnc44oD9YQg75w3GdTly7yNYxTi+cngcUaTwfsjswr388GdX0usGxg/Yjyf/2Sm0Q5dy6wwdpXFFifee2hSUdkiNJyhBlmWNOX4UKEIfmdT0iof4/k8vZ0YvcOBhR3PiiScTG03qm9TR0hoqs0CcW3Srwqghjz7ysbz1He/h7Le/l7Pe8DY27LEvV13xPd77gfewbXYb3kOetkiUZ8dDD7Jph+fQI5/Eqslp3GCWWGq8ByEkxaBgvDVOHuW85sxX8+53v5Ozznoje+yxJ3i5KxwFUF6ggkd4R8ARgh/9jJLn8Q/zvVVSokeBAIs/SqkRqeqBJgX+fwUVIE0EMGDnpnv48a33NK0XEo5/0p+yx9qYmNHuZPDgwXjXHFFpIBBMPSLwEqhKvIdsFGZPEARHo9hUI8PGLEOqGI9s/OeEQkTNu2zcbz+gEZ3iLbf/6o7mfrOygWGNYZQar2NotThg3xWQpI0nbd1oKlEQnF20mgQiKErq2qKaWCkQiqLfRwSD0g6HQSKpq2qkiR1ZDkgFpqLbGU1IhIQophw0R178aIvp30uPjhrWI4iTtCGw65p+v9+oUJXAmcaLVKmGBDOuIko07TwbNVCznvMO8BqGFXK08RCkACxRK8P6QEAjkIhI0xsORn6nhlDNgfKcfc7bRySuRurmIMpbFCBChNDtJTatqEskjo9/+AM8uH0U3KNH5+Vqrvjilzn3o99eUgwfcuTj2NHbifcO6+Z48+tfRO3B+ZpgDOPjk0t9nCiGcmS5AEBFkkocYFyjrq0qs0h/EHwgTrImS6ks8cbTzRf7V9OltKBRR/sK8hR00lgI0MgrtZB4Gr9dv+gcIVIIEZDgnKQsIVWLbTzg9h9dy7NPeR1ajKxlcQjhIIkIzo8+nUSpmBB28/BsZMJEoumnjRWFbmSeSAiOqOozriuoe+Ac11z8z9z8y/nmtRZka4KSkd1Aool0E5oU7baRsesL3Q3L6/dl/MEwSgNvRpDmfni4enR37P536z/yGl2E87oZr4JHYkA4nPDUSlIrqILnj5/0JM795Pl89YsX8eVPXcj57/s0j2hvYGwgiMsaURVgTWM30zck0QQTehWvP/11rGuPoyrP3ff9jOtv/QEijRG6ha8VUZ3QpkPH5Yy5DOZqxrRGB0O73aJ2Fh210KLNwesP5fEbj2GdXsVfHPUkpoNmAgiVQeqY+WJA2s1BOLZv3cawL5FmgpZZRbvossJlTISICaUQpSEWGmsgaXV57wc/wLnnfZqPnfcJVq8fI0hHoCRSUPYHtHVGmJnH7lxAuQRvc4YzkJdtWguKleRoZ/C6YPtgE1ZXYALrV+xBrHKUjLBFRaIkGoEWAVfvJG85rv3pjdxy+y/xTvK0Z5zC29/5DiyWyllO+OMTOeNFLyN4z6DYwTU3fo95CQtCM6g9kU4Yzg8ohgaSNl51oJegt0rWuy7R9iFjRLTSDJ1mBKVJkw629lhXU9iSHXPzCAnjSc7K1hihMiRRjLeO4PwSQeDF0nTj9+bA7/IF/V8rk//Dfvnv8gaWsYxlLOMPi2VSdBnLWMZ/CYIAHwIOTQgZwbcILiaEptwZPGnIEHPwrGP+ghUuYWUm+OEPL2PrYCt1GrMwrInyGJ/P8c83XMKtmweIsQPp1B2mTMRwbh6ZOqqwHZf0ebC/gG6vIDfjrGmv4qqfXMHVt12LYRK7c5y1/VXsNWxx0FRGEs0xL2seKPt45bn3/gfYWnbw0TpWi4wVVYktelhhSZIESUDVA3Jh0b4kQYCDSCq0H5CKiuA0scjRtcH3FoidxBuw1hLrcQ6YOIITDzyZ1lARWUAYwJJZT+oFAtlwxzTpsZHzKOuRFlI6HLDm0ayKJ1mZHcJKfQBH7HEo40aSOYcwNXms8bagrvq0WgoVBWo7RKcSg0XkETpNwHlyFdNKNKnWOCeQZAQvMd417aMFiBohBEk0SSYncfOBXMQMQp+BGlLFGpVleDek9lv40a+/w/V3XMdcNY6yB9KaX8+GaB/2mxxHyTk22S1sYoHKaEw/wpoIXJd9Vx/JYfsfx8JwjqgFZV1BiIhkjvYpkcsxPVBGIwqPNhK/YIgsRF4igoYQobxEOoEXgSAaorghRBs6a/fSw0UsTt611uhIobVEiEAIHrFE3y926t17uAfnoO6DG3Lepz7J1j70aBRoz3zm09GMFIzUCFsDjloGCkmjVLOWJEopG+YHJicpDBhDkwzrC+67e0vz/t5C5dl+z2bunV1gSA5RCyqLDxpBxEH7H0gCZBIIjp//4s5GMScB4fi3m+/k/u00RnKuZN36aaYSQNRIV40IKAuuQArTeJWGJl32gZ/fyabtNX1SgpwEcg7aeCBjcUyvmgXAsRXsdjY/sGVEqcXgPNX2nWzvjTxEfVNup8NuExQxMmgNPNznsa6J45iiKHDBQZzQarUafgyIIgH4kU9sA1vXFEUxarOKWDUErVZt6BVs+U0fb0fZ4qGk99B93Ds/y3YijFYEUdGNMzQ1MQOEslz2xQu4Z4enJiHuruKEpzyV+eEM+62ZZhyNDGMouYpf//YuXvumv0YosBQwmOcTH//kyC/YE8SAUA75h/d9atSFWrTG1/Kt73yDpN18gyAIviHtZKzBGpxtul6KgXKeB350J/duH3nV+iGHHLQ/GZCpAMIgdIIBCjTolH7ZtK3opggLC0NAxuArHrxr80i5XENVMnfvfdw3UzFgAojBW+IgaAFdLUlls3CuQ87Rp76Eh+yQwjls3eOB265i/xUABbQEN37/ajbvHIlqsSA9mJLaSQQxER5RDNFCjvhZBSoG75qyTgCZQTrO0U89lUE9JLghw5lbedbj96RLY69BJLjtV7c3l6du84hj/pSZeobKVuzYsZPTnn0MAIOiBgQ6TXCjMKZ/RycJfv/jy1jG/y3EyH96ZNDwu+Fdiz7Xjdf17+lxi0E1o5/dnUWl0Ev/3/01wQsIEh8EtZRYJJFRxAakcxhpWEg88wnUKseWKfFQo7dUrC5SJvsRuu/BCJSMGJqCEFtqhuiJKUwZof00a7ONvOPUl7NRQlndzf+49OPcdP89bPca4wSdKEMMBLrw5NbQkZZURQyKIU5adBYozBzBSrphX978gvfx+Xf+A5PDAcz0kDUkIiEWCavGVrJx5STj5iHc/G+4d8s2doiUmWAYxoZeNE8R9SlxxHGO61eMxx1c3UGaaaZZy1Q1QdQTtFVMsAPSyLHP1N4cvGoja0yJ2XYPNz9wO/1uztj4akStieKMkMdstfOYCcktD/2MB/sz5NEE+656JNLGREGT1J6WF7SVIhZDIvEg92+5mY/+0/nMioh12YE8/bBnIGYGRDJQxRqfdPnTQ07kKY88AmEe4Mqbv8V1d99D0VnH2MTebFi3kfEEtuy8h3/9zU+Ym0io9ZBW2zNrHiKZSvBJl/5QML+wk0R7lBVoJ+mk4EPBHZu24WVOMldz+Mr1tGUzqiohms2uINChIeaDlEvBS0EJvJQEIX8P0al2lccjCbLRhAohR88pglDNZu2ySnQZy1jGfyMsk6LLWMYy/msQZGPIjiKEhEBCEI2Zu6JEiKpJXabNymhP3vKit9HuOTbd/kvO/cxH2F5tQ+UwsCUf/tS5/OCmHzO74EiY5NXPexPJQkT/wfv5yU1X0pfz3PLr2/n5LzZjF1r8zZOew77taSJv+OKXPsell11OK+9ia4fpVfzy1l+RuhaZiJmaGKcv5rj259dTyYSJqdU8Yr/1CHr4LMJFimq4HR0KRKuN1x2m0/Ukg4iF+x6kv30bRsDVP/oxw7kabRSxdXSjGF8JWtEUiZ+gVY/x/D/+K8b7LbKyQ+4EqYXEu8bjy4MIcjSpDBAkymWoMmJlOoXf6ViZ7M/B609AbG5zQPtANoyvQ85XTIQOrSojDEoymTLZXUdHTJP3YHD/Q8z3t9Knz3U3/ZzNm3u0yIjLGldU5Dqn5cfJTAsxgMQrUqlHfooJ3WSKrhtn3Hbob/otO3f+liKF7/74xwx2GtSCZErndITElnNc/i+XcMVV1zN0GiMkcwsDfvXze4ltmxX5NOPxGGk8hXZjxMMuE3IVf/64k8gKRZsu2qbktEhcClWEMim6zJlQkyQmIaNFYhLG1RgtE5PXGuUVIsjGZzI0qjQrHF40itFdSoYmw3xRD+G9302ZA0oppAI18nZlRO0t/iENizWLgsbzkgFIA5Xnwq9fzhCoUKiJFk98whFLpKgIAmQESlNKhZUAFoIh9hapwKoEVM6znvfs5p39EHpbOOesVzLs141aTrd59WvfSs8KBggwNcc//WmsbGdIBMc/4U/I01FFefDcfPE/8fWLr0bhKebneP7LX8cCUNkU4g7PftbJtOLmXCQj1aMS4Psksm6+JZVAEXjyU08hAIbGzuK4pzydyfYKYmJOe95fYADNAHyfV7/g+YRq0T1P8qJXnsVDiwFUwBP/5HjWT+3u7yN/RylK00ZRhAgeiSBSCVSGoqzRAuxSJHpDXi/+tooikGrpsz/t2X/ePOEKMH1e85K/aTwxXYCgOePlr6LnHE41JOkT/uJPWdmRdJGIYJh/6EHOfMN7WAAsbWoZc95559KOIA+GJuonBlrErWne9vZ3s25tTIwH3+eCD3+QH/7s1wyR1AREmrJz+ywZIIkY9Hrc99tfjz6/4J7b7+J/XPBFBODrGmLdiGsXv1/hOO0FL6UHVDIBmfCofTc09gTBgK1IRzJSSQBb08rTJb/Yv/ybU1CAckNY2Mw5Z71s1L8kRDmvfO3bmHeKuum5nPBnT2GylSGQFMMhNrCLPMfuUhapiBAE/X4jZqXoAwKtG6WzoQRcw30L2VhdjGgda/1IZDtiXJ1Ai8XeIcEFkjxrrClqC3lOoqPm6bpsOoOQo/6lcUUBWiGkoJOrJSfHThYTmvw/lNa7EVaj65tlLOMPh4eTor+n98lGZi3ESG49ekxKuXQ/iFFp/WJJ88jCqLGkELgwUqH60DwnJD7ESBuhhxGToUO3zhj3OWkVkVSCXEQkOsILSZx3cD5F+5S4X9OqPRkZuW9zyPShPPPop7A6Tqj72/jYBZ/kocEcXgiCFWgErTgjmBoJFMYgohRkgithOkpJBg41bJGZSeI+jNuU6XQaVUh0acidIAkdXvSMF7FRZ7Tmt/OJc/+OzYP7GY5X9Do13/u3mzn1jBdy+2/uwltHLnLUQNGpW3TrNvEgoVV2mZbrELMx3ZCihoqomuAFT3sJB+bTxPNznP/Zj/GbuXupU0OlHd+98UZOO/107tl0F0Mx5Hu33cYssG56JRtWr8ZKMFrQ1inUNUVcMKsXKJOKa39yIws2hjDB8086hUe292TKdshNRhZSogFMhylOPeFkJkOFKLbw+a99ga0LBVm0jtOf+XI26C7R/Dyf/sJ5/GLHnZi2YZD2ufyWK3nOy5/PLT/7Ke1Wi04rpSg9yAKvS4ay5FcPPsgttz1AqLu85pQXsjZoYm/xIy/RSMVNaBdiSbEshBptzMulfteQnbsR8r+rBA3yYUTp71cvL4+sy1jGMv7rsewpuoxlLOM/DSEElFI4Z0eeV80CUwjRpKErRQiaxsRPgXBIKjQ9JB4RjzMsFUm+noOmJrngredzwSUX84N/u4PXv/MMupUH6whJwvOecwbHHfQYzGCetSuO4lPv/QrvO/ejfOvC8/jm18BLQdY9kL97/TvYV24gHwx54r6HsvnQI7nqyku4/LsXkcWBwg4xUc4j9j+W173wnUS6z9cu/wI33X8zIl3Npk2/5hVvP522LQh6CyY3xKHghusu4/yZCV701FN588s/zgc//F5+vXOBD771jbSV58Q/+SNWdNayY6FGlhUqQPAxyk2g5mue/MRn8Efr9kMXM0T9abJyDUokJAs9WqtSfO2QJhDHMU4YvJRIO05uVzDYVrKKSVpif8445d2cGnLaiSK3m5F1YGJhnEiOMe7bhIFmIn4UrzntffS/9I/ct2UL73rnmWQaTjr+EMbTDfSrmLGBp61a2Pkenf4YK8qVlEGS9h3dNCKqYjQxU0rzlue+kc9944vc9sBvef8HXoeKNE84/nGsVfswP1czvpDRntecdMBx7NznAa6+/nKu+9n38W4bTlqM6nDQXn/ES099NXFZoOvfoMM0U3XMwXs+jiNXryZzfbrDlcgdE0yPTaDmPen4GLoeIyv66JCS2ZROaLNzVtCqOnRLyAuFKkHpURK98E2IgJA43xRFhxB2I0bFUkCAc5YoTnDONCXqDZtIFKum2stHIFRTuU7jW7oYBSSogTm+/dnP8Fcv+9uRMg+CcriF+zlw/RiRLwmuXrpeEkZlwhIQA3Bw/TcvZjL5LpdfdwVPPnItz33Jazn/cxexrWcxYZbbfvgdVkx0wNbNZ3Q0/qZCQzvhlWe+nBTISMg27M/7P3IOp7/sPaQBSjPDG57zVM5y/VE5Ozidgp+CeIoXv+RvGrbI1CgVNSSmGUBqufGbn2c8+xzYGuEan8umgN/AeM6rzzqrEULJjNe9+nV89txLKWtHEob89sfXsC6NlqwHxOgfGyJEEvG217+MFowixsA9zEt09wHG0IoUvm7GF0RCHRoyTOtRbIlSYJpgHYXACkkdBBVAvJoXvOotfPJTl6HqPrNI7vrJ9xnPW8AQKSCKRiSfH0Knwxvf9KrmWCGAGfLql76UHX0oaEMyzulnvZG9pqeQ1XZk2XjoSSxBJSwMcyZbbd7z9rN4xYvfizUzuCjjeS97Azdc9y321F0IJY894gD+5Qd34pgD4TjhqMPBWpQQCGdIRm0Vo6iHA6LIYPE868+fxHWX34wBBrRw8SRrDnokz3n6SUSAFBFECeVgplEMUzFwQ1w9oGKcEK3gmS88k0+c93XmBoY55vjZDVcwNdkiWEtGwxXXJA1JqjPe9JazSSQQFCLNKRfZZ7HAjRd9gvUXfQpsII8lvq4a4lxHECR777dxNwuGhMACYqTebnwWA1HUvFbCyGdXgsxHalKa9Pnac/U/fYmxr38RfEXqbWPrCiAsZG027L3fyEKh5kNvPZOPfPRCBsBQJDzxlOdz8YXnL/WvhkByiBBA7Oad9zAsRYUtYxn/KVBKEYIZbcw1f5eUEjjjkDLgrCcIhRICF0Kj8BNNgJIPgeAdQYhR/xUo0airpaB5XEqccxgtEE6ihEf4hGzQYsVgHOUy1g5T9EJNJx/H93tNOM4oSdwrhbEp2q1B9yZYoWG997iFHaRxhnR78tzjX8qDO0qu/eWvGFTbePsHz+b8V76FVmccpEfoQGXjpvKirVFJYLhNM+5X0tq2lb03dFFDS9LNYFgjoy5u0CH340wIgZ5bIE1XsL6T8qWzP8NXL/0mF333Wl7/rlMRDElaHTZvqzhsv0PYY5+9iHUFhaZjcuJBYHrOsGLlBH1b47Z1mHZ70xlM0BpOoPwY67sr+dJ7PstnvvVlvnj11Zz1theR1jWpyDB2nH333MBe69t8/eIvce2v5pkXq5EP/IbXv/TZ5H4BqXoMoxlcnPKlmy9hNqs5sZNx4bdvQrY3st/0XvzZIw5hfWXY3pugs7CC1UqydpiQFys4dP1R/M3j/5RvXn0d/fk7uPzSb3Dgyc9gY/4YLjr703z2n7/Gxdf8iDe/8cVMpo5yOCDEE+yxah82blhLKOZRQqIS6PuHOPPtL2bF0CLrmjqa5qV/fQbPOPKJdCoQtkRGEd6DQjVzdAlqsTw+NHUxbsmnWyGDf3jgUtg1JsZa4ZxrrFmEIgRBCAKpJN4LhFRLfXs5cn4Zy1jGfzVECMtGHstYxjL+91gkjXa/vf766zn22MePXtFMhAJw3eijxssAACAASURBVLU3U9SmKdHyTQKqtYaNGzeixKLqLjQ+RQIIGuETQCAxCDEENUcQHuO6JLpF5BzDwQytSc12P8f2LECi6daCSKTMDAOdqMu0i5B1jc4Uc/UMsm2ZqXq4bAyZtFiYLdirs5J0m6GDR+WW7cV2ykxQKoeIPEJnDIaKtp4iL1KItvOF772Vb1z/bcY3HMtrXv521tMlcTVC99hZbuPvP/0xNm9zHHP46Zz2xGezzuwgCUPKKGMgwGpNHQriuCQEhWYN2niysBPjHQvpSoRJWD0viMWQhXgLNoOeyWmpSbL5QFRp2ukEBsvQziBbNU7uoB8MLl2DCG3UXE1L5ERxTjncSUttRWSWrThK2cXbVXRUl6Q/C24B1zb0GVJHAe8dXR1hPAziDtIoVhWaxBQUYgey3aEIq4hpE/d7xB4gxogCp7exvfcQstvGZS22DS06iWnjiV2MWeiQOkXLz1ELw1y7xZwcEEV9VJRSDNqkZozpKsf352mND5k1s9TtLnXlWRFyXLmAj+cJeYudZZdEJnTreZwfUoy1KStJXmSk3jPWHjIUNfNJi4UFz77tDYS5AswArSUmSqidJVEKRUCimkRVIfDCA5YgJAGNkim3/OQ2pIwR3o2I+5INe63m+Mc/ZkkZGkahS83VECFCH9wD/Mv5n+O0V/4DfTKssiAbn0tck/AraMqgnbcIyxLz56DZMJATEK/jez+5gSMPyOiqATt+/Qsee9hRbO1DBQQlYZSanUSasgSRTvKdG3/GYx+9hsQ0oUD4WQiG0576TP75X2+goiFQ00hSmyYkB9GCaBVXXHcDRx2xCj+YZTyd4f4bbuSQ4/6KPgkuaTYwsNVSsJTQglAqEG0++uVLOe0vj6UDRGYB6bczv3ULj3rUE5ntVUCzSK/xTbp8muBqh4w7XHP19Rx9xEHUht0Is12jjFgMsgoDqLew8+57OOpxT+begcLF6zj2eadx+efeTQcobSBVQz72mmfzoX/8DvMiopeu5tKbbuHRB69kBZ409Jm541cc9bhjuL9vcFKhdUxZF80bBiBIOhOrueT713L4YzbSBrQv+OZn/oEXvfQcBkAtJpk+6onccMM/sRcD4t4mjtrrULbMWrawmkp3uX/+l0zmgZZ/kL9+yp/xjSt+yVC0IJrg5X/7bj70hheQ+QG/uupbnHTSaWwPUI7sFpokpKakPR2pdi0ZtWzxnVtv4LBD9+Y1TzuG7116MzWSebqg2px38UU89y+OIh2pjxPm+NDrXshHPnIp84DL13DpdT/ksYftQ44nYcjOX97B0UcezUND1+g3NeAhDhBFOQMjIJvmO9f8lKMfO0HkIDMz9DffzsGHHMvmARjVXBNaRLg60DjkWmSkqE2MyKa47Ps3cPTRe2DrwFg8RLENVZc8fq+juXfLkFnWIFrT/PS+m5mcVExKj/IFDGa47aYfc8SfPLMht4lGZKkELDjTpCMDQWa88t3ncs7bXoBwsEJZ3n/mczn34xczK2BAxEmnvoCLv3Y+DA2dfJGK981VGARB6CVSdFcfXCZFl/H/i1FFAgHRbAegUAgPN15/FZJtqFChRdLMp4Rkr437YpxFyAjvZJOeFiQB12weKJbuBy9A+KaEXviGsBrdNgJRRVlXJLEiiRT1oEDENb7dY8E6TLQW7XPGyprEOqRrLGZKASZ44jgG7fFJTaE9PSGRBtYUkpaPqGtDFdfYFSWbiz51vJq4ylhdRrTqhhAFiTMaIsWQHnU1y5qpjB2DOaqJCfqDwErbpeUTjHGIpMLk2xm6Eh8m6KbTuEGfyNfEoqAQBdVYzoKsMaIkkKFYgygdE8MBnSQwjAcEnVL2O3QYIysGKO0puzCQmv4goaO6TAeJ6W0jSYf0VI+ticHHMQFDRIYrOkTeMB5t5oJvfZkPX3kN6/Z9JOe+/l2MWYgih3PzGGZ4x7n/yKX3budpJz2Tv33yKeRVYBh1CXVgo2oxnNuOTS0+j5mtFUlIyHuG8TbMcQ9lAkVYjazHWOM72PlZWl1HoSt2pBGFrAlhFhcEXk7Tpst0XxClO/nA11/GRTfeQlhxIG9+w4d5ZL6SKdr0rWdcdxgfWqKyRkYNiWlLgZIaRGgqYoRtSui9JggwcuT5HJrpDDRBp8Cufsboz2dwo2N4du7YCliUFvggsCFly5YZHn/c8ezaApWjhPpd+lHxsNH332NxXXLddddxzDHHLJflL2MZy/g/xu68xrJSdBnLWMZ/GhYHmsVwGiF+JyhAeBAORY0IIJvEEywRRoCNFUoqpI1J1RSq8EwkESFUOCPQRSCSEWszhakqTOFIRUzZK4lljltwrIgnsAsRQiumoxZ2po/2Cq9ierMBFa1iXEBdDRAlxEnOoPb4WkDpkFaxQqxmpVlNtG2ClcO9mLQxcV0QdAsdEqYXVjC3cxvxYEgnkmiToYwmqeNmchlLKp+Q1BpX1igc1tb4rA1EjFddZG1JQkGSSCozhS8tq/JxXA0BjxgFkNhqiFEGaRSOlcRIRMhQXoJLiAUk1ZAogLc50mjGQkoeYiorEKKP95Y4bmEKQyQTEgSREvQfnKfTmSBvjVFXFSo4Iq3IooT5hSGJ8uAWyDQ4Av0QqERMbSbotKeIhx5ZarppRK9f4+uKWCckSBKpUW4VwhjioaAVJInMCM6SKE1ba2RZkesWxbxnYmwf5vpDtAVNh1AmONdCC03XWrQMaNdFiS71XMVElCG9pqUVxYKl9pDmLSKj6W+db4IOIoFTgki3MLbGOzNK6236q1vMOxe+CWbSAuPdrjJGQbPIXIysX5KWNZP4pWACRqXhweFNOSr91RBlTViNHxDHgroahcOMar21BOWbQJpqFCJjQgAlqYqaWGUEFNP7HcB9O7dw8Ze/znNfeCY2VmDBW09RWt79vr/jDWe9GS+achAdga0dWmcgEr5y2Xd58O77OfLI45gb9ChNRZQqXKl5y1vP4X3vftOSv51qReA8w7JoaCKVgGxx9DOewol7tPjI+z9GmYJ3GhmvZ9OD9zAx1fyyFh4TeQQTtPec4IEdm/j6F77OX53xMgyKKMlwpsYZzavPeRd/9443oZocpyZMCj/yktxtMTRaLAmhIW4Tt8fxUqNwOAr62+5nVDhNpAUEzZAML6HyDsoh2pdkLCpqMyYf8Uju2rmJb1x8Ic953pmUpmgSeIXDO3jz2z7E2ee8Fi8ZBWNV/PCaK3n+K85ZosHTXPLlj72fKRrqsRIpZSIZYAkYcmUR8zto5S1wGR/8xFf49mOOYljV4HfyyXeexZF7reQvT34Kjzjh2dy/80QOf/SR3Hn/A5gAtdCQZvzg2hu58isf5xMf+QyWgjhpIyxoImofqAGhWuRRhzu3/pZOVxA3Xxu2iYRjUMul9PXgCrQfNiXzWHAw9YjDuWuu5qIvfpbnvegleKUI3iED2LrknL/7CK9+05m0RpdBokComJ11hcuhHtIEV5FgPSQagh00ql/jyLNJ7rrvAcZXjlxSdVPCq4hxrsQgMDg8BhEqnK1IZY6pDcpYyMaI25Ojcvio8T+Fxvc0GOLRNZi0V3DFNTdwyGH7Ngn3Cur5OSrZYh4wi6vuYJBAnjdjbGlqsnR5eryMPxx2VyIvlrrHcYz0HuEFzgYCDm9qQgDrapSMEX6UiBbcUiUOSIK3KLWYyOebtG8xeu1oU1op8MojvIVak4QYqsZ/OlIeEySVWcAah1J6pCL0qEjQjlsMZypkkmCcQFGzMmjyOEG6QFlWtJIcXwXCvGKaFtq00EQEZwixwhs78isOSBfottoMnKPoS8b0HlSzsCbJMIMecaKIopS5QUHMBC3hcEYjjCUOmm7aQlRtZFXRjsboiJogC4wxpJFChhgfFNoKMh9TWsNYnuKLIXGkUE4g+jXBG9JYYqudDBxI6REmJZYZ025INbDg26ggaSsBxuALSbeeYLrMWFFkyDnIkg5RYYnjlCIE5FbH3oOU/asWEz1FqxLkWqBJsCaQMUlRzJFGbaIqIFDoTFKUfbpqDWNWUIsE78HYIUm7TW9+Dpm2admEXNbkMkIpReFamDJA5ZAaxtKUjoTtOxWroj0ZG8C417RsivICvMFRU0sQKOI4RamIytV4HLFrvLmdaJTzu4xLxKjKI+xm77DL+HuRbBA0lTdLcB7Qy8bMy1jGMv5bYVkpuoxlLOM/xP+rUlSMfACVkuyxxx4oEXCuKY8MUjTiJwIqCJQLKA9OBiptqRU4IjCKrJJMpC2cr6llRU8MCZEgkxnD4RCdNAntmU+RQVDYYhSWAXnSpep7aluRdsGFIbnQVKUj6kwyLAdIYQmuIEaDkvR9QKkM5SOkHrJgbkdmGVZvRLkx0tKQy4DzQ2xUM+vmiLsdjO5g+4Z8UNKRKcFolIwY2II0a1H2SlppQnAlOotY8JbaClq0ifBoP4MJFbVPiPMOg37RlI9GAkwgMhoZS4wuqLxFyhycIniPDKAJjUrKNaE9XjbOfNYlCJUQEgjS4exwVCIe4+yoREo1XqGV8TiZEscaX8yhhUHgkCrCiAQtJMIMsCFQR23KIOiVQzpRipyrUEFAqhjaGhVneBzO1RACwkSNj1kKKpJI6zF1SRxH2MqQkROhGZYDbLAk3Rb10JKKDImilgYjKoxbIEki6kISRykyClhbo0OEtZZIB5SOKCpBlrYxZZPAXfkFnIdAB2cDWdqoEKSXSCEQwROkbRLpBSAjrIE7br+bEESTwq09SlXsvcdKjj3q0Sx1fGiCYvA4NIo+1Pdz1Re/wMkv/gA9UtAdzr/oa5x+8gn4uk8cd0c07EiVZgxaBajneP857+JdH/oMJZPQ2pNvfu+7nHT0ClIsdTFLlkVNLbOMGYgUUKQ06o1BXZIkjU9kXQSyZDEdxjYLIONQUd4k8SggMgQEEDcJx1VAJALjayJVgtnM/TffyiHH/CXztCFfyWOf/mRu+tz7kLrGSIUT44jQiEdj1ZSvGz9EqkAPQ05CgoGhgWyqUZyMRCXl4gjiGuJK+SaFnUgTkEuk6GIOcwML9MEHKBOIc0rdkGwJEGyz6JfCgJ9vzlVP4yQMRim6ORBMTRx5BCVQjUz4JvFeI6UlOIkNEimb93e1RSUGnMOTIWXjjDosDLIV4YA6DOgKUM6Bz2iUjKMTcMPmg4XGl83QeGUamsCqRI58jWzV+GHGKWhF5TX1KBQq933wrikjDxFm9HjKXHNi5TgkjVqzdJ5MSQyBKhjaQqDtwug8W0CE1RIDpFgEAWcUSsnGMkAJKmKUUOiRknnegY5BY0jwBOshVIjIU9U1Il6JH1keRAFCGZBxgNAHEjwJVkJpm+M0hKzBua0kKgLTBt8CaFKwNRjvmZQSnG02FoyDtIuTo0CpUbuLYJt2FDEDFzUepb4JF1O2bsLrgmvagAQnNOXoEk4sRDIQpMBYQ6wW1aARbpGMBxR+dM3L5YX9Mv4/0Gz6NEYRgjBSiuLhxh9eRSR2oKnBNVU3WsXssWFvpI6bMmYbQMqRT3ZouCjZ+Ga74JuxXPCwx5fuEzDGkIzk+MF4lEiJVYQNhtpWeBWQGqRa9CFV+AAOj/CQ0cJ5T9zJGAx6dOKYsjdAZwmuNiRCoLOELcUCnW4XUTqqskTnKdZ7lIUsypo5Wz1E5QokVKUHL1FW0U0jJBVlVeGSHLTGOYuWgBekecJ8f55ISCaiMYb9CuMdSR5h/IA4UYTaY0MgajWftzQlaZ7hZMAZS1J78iihV8yjUk0tGr9VWxvSKAP3P9l7n19Zlu3O67NWRGRm1d7nXL/nZ4xkud8zDTYChIRo0YDUICEhJsAELFqN1UwQQ8SAAYMeMEdiACMYMWbAgH+AEUICpBYD21IjNULI6of8ft179q6qzIxYi0FE/qja+1wb+933rt35lerUrqqszIjIPJUrvvFd3zUwTTckvJL6iPNc4y1/Ybr8jC9+7QM/mq780APPH79Hyo5/deNDfGIaX/DhE3YKfKInvxT+inzg2SKZwFzApxo3yKkWfxTOTNOEx4xa5kPomK8jpqCnE9ecQQMfhmfGW2bK0CWn44W5TEzeg3YMoefV/x/++//pv+S/+x//B+bzX+e/+M//W/7Zj18wvBaCPxM1oOmF0V642kRMPX0ZuFxuhCEibnSl+tnnVlzJfVkK3AoYLv7Lvvs91MX32R2zzE9/8seYZcQLLgkLJ/7BP/jxG6XogkMpeuDAgW8ah1L0wIEDvxDknHF3VDumaaKLu8IBMZCtUgLBIASp3owqEM6oCEmFpI56JcNe88T5+YkP+UQeZ7JPnNMZKYpNMz5PEJXUB3IpiHXcPs308oGP549M5adV/cCMDMKPr3+Exo6TPoELOWeIEU8dRQI+XvgidYj8Y9hV6cIzX728kj6e+cnLz+hjIMgTX4RnvvrxFT1lohX684nbS+Y5nbDJCd4xvU48pR61yMgTnz5NdMMzqWRcZqYyYqKE8EwgYpNwPn1BLhM61XG8UpDiBIkEU6Zx5tR1qJxwq/oqRChdoIsdyatXq7szWcHcmKZXRGa61DHfMr2cyUV4vdyI3wvMZuTiMFlrb2AsTtc9M90yBcPnyDD0TLcrSYTnUklVe3pGRMmXC4MkptkpIeFRyW54qtYJxY2cnTlDF57AOux6ZUqB0WZO5xPJ4PYl9PELOoVpmpAcSP0ZiYqZIiExz0Y0YxozOqTadolkC0RPlFEZZyhaA/bYDcxjZOgH8vyCSs1/dxHCUrFXMqhgolgxJETmMTPbRJgzMU5cxgsuc+NEUhPktIJAi0kmJ64eKEA6G/PUMU2JYkrfnbhdX+lPT4wojlYC3EbQQv7yh5Wv7JW5T3RDwoAZ5XT6CPkGGIgyEMjW+CKFc99RmJkJdCet5orLPCEmZq0TXVGt1d5LQHximi90p2ekj3x1hXjuUApBIrfLlR6AWuWdcMb6D6hdSWIYN6IMhKHycpcM53hGgO9gjNMFugSnHs+5FoaSmja6eKl2YREzZYjbJGmb4uwnRxHnRLZC6s4A9PMEMXDLQpd0zX5Hv0B6qVwZtdCPSi1O5CECIzdmoldFkVps341YoP6fU8HnTOgUcoJwWmubYHA+JcbWso/SMd8+UYrQnQJmLbPbAT8BhTKNhHgmKYzqFIwhKNGA+Vobd+4wL4gEugCdLZfWM8RMQSm5LiolAfhY1ZKpsh/pdiENgdEzQToGaYpK/Q7MIyTI44UQn6vXp0cEIwarBLoXkIFAqOKeUi/v5w4yM8KVAgQ9gSfwTNd94LVkkiY0T4gJEruWS18XAcwqn9937XxAJWjSx3qF3QrhtHGXudSxMV8m2gVOEdwItVzUmohcmZ8eiFUJRy1AH4xKiFIg9IzjTNKCdrEuHkzwnJb/t5BiAh//xHvcgQN/dqwl+mieIPefqiIuzSa0psbfbjdCV8ilZeC43JGigrbdeMtgkLWI2vJzVXXZxodTBDNyjpQQseC85FfMnf7UE+eZ4I7nwlwmVJ3U9WTtKaUgcUTGifHTC+f+xI0Ze5a6aHmO2JiZyszpqcd1xnnl+WPHdX6l705oF8jjKz3GEEfGeUKGATkNRD0xWODy8hXPQyGdZlwMDQNuhT4O+G3CXkaCZEKqpiJPT0/gV4pdCIMy50IQZeg7JrtQDDrpmb+aUJlRm9Bw4qvbz+hOkdfrFe0Hggqpg/n2gmokaaBL9b7w6Xqh70946Th9/B4/ev0S7xPfjR+YPn0iz5/47ukj+WXmi6fv8pNPrwzpTPSIB0Ws49OYmaYbz0PPcIrkMlOi83q7cerPEAOdJAIzXjLd0JMlMZvVxRotvLz+mOCRJx/QuVDiiKeZJFAk8zpdKQz83r/xn/G7//p/yugfUT2TLxPEnr4Yt8vPmNMIfVsAyg5qDH3A1CvXKY5LQdRBcvXDd79bD3LxZtWwYZ6uqCpuhnupVkXaMnO0xlwHgXngwIFvCw5S9MCBA98Y+r5nmibmeeaHP/whlqdq3k41Z5dQq3gH07YabLgosw44is8TfRTUMzFGrtkZzmcYIc8jpoXT6YQVQR1CuVLsxtzB63Xk4/nXmD9lhnAmpcCXtx8ShsBYCuEU8DAjIZHKMz45Ylc8KFOqKqVnm/njaaRkIWmPek2Gvf0oo1GwsSAuOJGimYkbGuHHovhspDFCEazrUFV6d67TSE49qe/Jny7Vo7KvRaiCg7gwzQWX6u/URWVIAcO5zEJxSOKrLcF8m5mnOtbpFJjzhdleiZpg6hALhCi4FNJz4jZfKdMrzIU+PVFKopAoCvmPaknwoEOtLZ1HhtRRPHC9jWRxuphQM/J0gwDmwlyU69W4mYM586ef8fT0gYs5r/OMBMWjYVIopVBumZASRiSSYFTO6YRpZh5fkHAjT4WQnwk6QMhgTpQBjcrElct8Zeh+pU7OfKxqFt0sG8SgTLXyqUeQkFvaesenT8IwnAkxE8QJRFKoBZM0GBLa5DRERBOX1xtd19H1T2iYSbHjdDrV1F+ql+dauH6tCFS93ooOFIH5NkHfE0NHyUBShqHSgerKmI2UFB9nREeezpUIex2vkP8YkZnJoFetpI8I6ARo9fYSsK5mpglUawAFXUjabJAi8+1COg28Tjeeu3Nl68Zq4NmdqmrJBIYza2o4EjGNjEDUSL6O+FSYHaIPwESs/zMYc6GPTzW4WIp3m9GngVxmQhAkNuWn1Os5Lm4EVfhEcSNIZCEN6r+GtBGvJxpmerRxZGQQrUn/Q+pX+nScMtqdsFwYqhCJU7NHsFkJUTGEnlOt9SA9ND7QAoz5xilGSs6EuDhVbgqZ3Phb9yVRdap1eIcP4IlPL584P58oJgQJlaETJQz1OPWgTo9WJWYGugg+UrTndbryoe/q7+PkIIE5gMTIXGa6mAheaxCZKBKHei3mG3SBcnlFuoDGjjHPxJhwVySdQDLxlJhzIynTcr6beUJMgNTfJYXQQTEn4JQytv8nATzh1wynDoJyCpV0kWQ1R10r+5mByQ0tStc8DhQok9OlcyUyNBCee3wGaXn/p1A9Pq1UoiiXTIx9PfEmdWFDqqWHNoWqt/+PsQ25FUfdwJ3bNNGfPlRFXV1X4NRBnqtFYwkgbgSxlada/ntvZ/7wFD3wzSJoIrAUqazFKX/ykx/hGhinCZWqcFGn+ZEKBF1fJw01TR7BpPo/Ls/1NyJj2XDr6YYezjCbc5u1FueZb0ScEBIizmwjc8l46AgpMk+fOA0DMgumiasb/Tkh+RNMmeQnMsJ0irgX0jzzxdMzX71UtXxKJ+bryIlCn4QLr2h/5nU+MY3OF09n8vUTP+LKqY9MBrMrXXripwV0nAhJ8ZNSTPjh649IojynGfOJmzoFIRERVT7dLoDyxekL1GpWjYvxSV+5jhfOH3teXy8gPapKTIVxnDgNBbwg/oI4XKdQM1DmmdjDp/IzuvOAWcGZUfuKP/7pzwjzr/Dy00TxkcuXV0KKuAVeTQkE+tTxo5/8jDx+RRoS0vfMrlxf/t96bxxnUqhxcEiNFM0jKY3kMtINT/gsXMea3m7diKX6u1REkXiCosw/dWwuhP5LiC8UCfzw9cazBub5RjgngtXsKc+F2DK8JCjujpd2N9WWJu+OFMF177+8qET3C5dai4UVQxXMMyEIVm9jtZAd8LgYcODAgQO/DByk6IEDB74xzPPcyDsl54y4E2MkhEpcZVPUAyIdJgWLNxBjMFATYjxjZswIJkLUwnh7raq6U8fgiflWuM5G7EINuFQJQXl67injROoV4ROzGOGshOcnZOzJcyb5DSbDZmXoBsLQMZfqr2VmTBh97Oi7nvEyM85X+o8npvyKFeM74SPjdcKjMcQOu0CiKjM9C8E7uqcnPvlElpn5euX5w5krRskvfHGK3KaRiwqzKF3uUYMSCqc+VGJL4FpGxltGGOhSHZNxeqUPhS4pqVMmmxkN4nAmuZOnQupPqPcEh8s0cpuVXJyPnOgjFB/JzMx9pB9OxE9OLEYIVwggcWC+OpjRaSJ01EmRCR5OzPNcCVxT5iycYgI17OkjX5ljDPT9M0mF2+sLRSY+9B+YVChTIQSnSGQMHbfYw3Rp5xrCOaKmTDQvLRpheBt5SolfOX3gmieyGaI9XUqM84UUBBWvRYO6iEvEQ0Qp2DhRipPSQEw9bkvyopKtEisu2sg3GG8jqRe6rqfrOsSdaboyTxe+eumoOrVNjQbUXF2a9qcbuGSt9El6wqYreCZ2QCsFM19vdP2ZLihTgTgkMHgtE6+l7fhJOcWppgBjlJsSYmOMxJhng1SLZ+RiKE4XBkCZ50JMAYIiXkhDR7GJU9dxMyOpoqlHFMaWoK5uUGb6qNVnUgbk9KuMQDaDJJzGERup1g65kosjhRSVmEcifR0EBYLiUhV61zxxjlDK3NLInUhoA2ZYKWjs1orzsGj3FoZ1I6IKuw2cNtOqykz3qprtu57ZRxKNwJtniDCPE116otxmwtBxu9wYulpRyMpiU2mIVjsEjQGfRyRGPAnuoGJEzSAd43Qhhg7HmQskqUTg+fQBpKWgTiCxpp/OZWIIHZ6rgjrRoZey5Pwz0ZNJ9H2qhOhtrgpdqSTybIU+KEqGcapp/F3PrcCtjDx3A5FMOH0kVGON6gVcMlFr6HfJSkxKiFVcyuUVTpEs9ZrtpBLQ81jtEAhg5QoS6MKA45TcdGhdBIVpuhHckD6Q80hMPQXjZoWA0Uv9ffaxYIxIPxCjUmbQdMIpjOONYRiqFQGl+iFSiCGBGWF4qj7L7SpQUaRqmlt17YwwM4TAPDuaQvUtzRGi0nc9t+ycQiWaRKsaOYTKUdeEhc+kaq7/HDjwc4LLuzYM4zgSGEmaVmJymkckRPBCbF7t9epvStGWJl8XxlrGQ0ubd9o9ziGL4F2ifxoYzJmnK+PLCx4Sqr8CGN1Zybcb02h0oav+4DEBhljBtMOmgqSIBufJE9PLC12cGVIP85mkkWn6RFAnlkB+nTlpjK1IDQAAIABJREFUZPbM7fqJp24gTlqLOJV6u/sOA7kTrrdPdIOAJywIvUBCIQiXaST2hnaOlZFcMunjB0D4cpwIMeCWSSlxu70QtOf5i+/h84zPP2W8XRF9xmNi5IKehdfpS2KKMAc66XAbiarM04+bB37m3J/5buq5XF758OEjl/GFZ02U1wkvgQ/Pz0x5RKXQx0yZZ87n73CZr2S/MdsVlcRweuLl008ZTpHTcyTPmTInnroTeb4yz1diymg/kCVxzRlHiSHQSb1vTtcrEgJyCnQxwtQzXzIigXTqef3qhZQSvfboKZH1RikXxJWnXpB+hJwpxbCL0Vuijz1FZm63C4P21c9aawHKpAWhetw295eaGt9sg2R3OUMhTxNYtTQKUep3NcBccC1vL/gDBw4c+CXiIEUPHDjwjUFVERG6LjHPM1h9z8zJuSBSlYYCFK32gCIOVtDS1D0pEkLE3AghAIUMmBTyDCKBp6cTM5lsjoRAyUYKgrmjSSn5ymwZhsTr5QZ0pDggJdNrxENPzjU9WkRIEsk+EVNHLhNlHBENdE8nbtONkAJdSEy3G8/nMyUIl/HGh9O5kr15Ig1nwhyZ8oREp+siffeMWSZIoesEHSdSJ4QuUIoQu8QQe27jK5fxSh+qQb0DIUU0K/NthKA8PT1h08Q03WpRmL5nMudyuZA008XENGWSJJRQA9UQUaspdrnkqpA7nWFIjLcb3+nOkG81eB8zc4EuntfJ1sv1ggclj7TUciUjBO0wJsZxYsoT8amn3MZW3TajsU6onEiZhDwaXXfCfcKKE/qO2zjThYDKgMVSzxdQxLmaoSHQn3o0JcjK62WiO8eqfut6soOQGOeZc9/hlkGU4kaZMl0KpHDCPKNSyeguKcUBAlaaw1upFeahKiWyCVYEmzLi1XNx6Duenj6wV0msCjtZ3BSr5Oxv/kf/Mf/O3/5P4PTMBO149VpXlDQMLALIFJpnZTzxd/6r/4a/81//GhfvaXwtbiOqAelaimSh2kV0ythSm7uk1W/SlZIzKVWFjSpEBEohhEC2QtTIbTLO7fsLs6tihNjy3KSm3//Ov/ivci2Fosqr1aJQp5ZSjdR0dmGqlGUILDWrcGuRRiCb0cWB4hkNgdlLVTPdbmgQiKF6joVEMUfbBH8jDO6JqjV7fSExNWEsKupGmZmTtKlTZ4eU8Hyl6ytpG/pEmSaG08cmDxW0q5aVLoVOE1Mp9dpMtYTPVDIxRKzMtfquGMMwcJmv9KlvufK16yHUw1oxUmwKV8+V4AMkaVV4eauwJVRVmAizO6ERk6TqS1p/IyFpqGRpzvXCkboIFVNiCD0TTkApcyEuNS18pgt1Jy5CTLXgEqUqJOk7KCPEugiRvRAFuq5aMxCN1CVKqedCXKvLQdlOTdd1tS9ekBApKNcykUJTu5LB6vkImsAKJdfUYBHhNs0Mw4niVcIZEG7lxjm08knFIHRcxomnvluvMVnU2Xt4HfNpynTdojyuxGkXBTNIsabfX8eZvkt4tTNsE/7N407YicDXzw4c+PPhbdL8hv7UgU1ErzFQKYWcZ2ISokbMMtrsI3Bv60q+vl4IfoRmE+PraxHBVLiOF6wUomZSBA+CSrXQuVw/0QWlP53ABLeCkIGCl0KKHUXgOt0Iw0AZJ576AZsnzOs281x4+thRykSUgBK4TS/EoUeTEEW5jS+E04nzcMYKlPFGSJE+Oe4ZVWWaRnpRRAOXl09054GcZ+ZixKAkCWS/YA6msd5PcEQKISmiwnS7IhjnQQkacVeuOROj4qFauWAwdAnPhrnRpwRk0pB4vRa+en3he88dQY2Xl5/RD7UQYa8J1475cgE3Ygq4TaTYMd4uCAUvE+dTh4jy+vIzzk/PjNMFCYXSSO7pNhKl8HTqmN2Y5xGJPV3scAvgM9M0oSESRGuM4iPT9UbyE0P3RDFnvE48nQZymRAK0zwSeiOo4VOG4FynDBJI2hEISClMY6boRIjglOrCINQ41L1dQ7L+DQWxmvm1l9W7QN+nmj6P1AyRZp1VqOn34UidP3DgwLcIByl64MCBnztCjboxavBdpkwQBdUWTAkxdlWlIyAyIlqnnV68Kt6Co8EoMlVVkNQUoShKqGXA62qzCPhIFCGGiLtUf6MCGgPmDnEgiVMcThqp+bF10j1bQWUCMVwrkZrLFdSYiqHUVXH3DDnjqkTrEXdSVLJnxJVTl5p/qtB1Z1QjRY1OKl1kXmpKJgJekzC9iyjOCacPiljGSiYFJ556FMGsIGqIGIhUxZNC8RlXQbu+ptcV6FXoYsJNyJMRvHo9zgipEyzfapppSzV377DicDU6V652Qx3czqAQUaa5YIufIIk8GpaN4hkPsdodlAkXp6gjKTLPhRQjc55IQSlMuFayyhXohdGnOgaqWL6SVBuZomgeKgHhqaY7u+BeFWEBwdSQThnzXNOf56mmzjokTcyz1+rkLgS0FvQqRgkdIh2CEEUoNlVFDQFxiBKQphQ1NcwczYYQoDjiBp55zTc8eysN0IgToZJh0nzdSBC/ACCdwuoah7SCQausQtecXAFCd2IjdxK9bJPmoH0llpaPQ2qpzjXjeoG04j8h1TfTyt8ohPpe1Nqmc1dVcl3YJ77p1iAUhu82+Uf95Gn5WFgJz3p19EsDdnnGG6nUN7JQWgGGJPXY0g9rP2Lqq8BUZR2v/X726Jf+LkWWqQ6kuqv/EHVXnik2VaP02wYCoRUbWc8hlYN0qipqCMux63MXlvTCdPf+KZ3a/pfP22GhkrLtIujp7voR0W0spS70JGg+ocshdP+0HTemte8p6XadUav+xm77QpTaH9rYJlp5i2W8NFA9RJtyUlp6ZEudX/oZwv76YDvXy/XSnkN1keMpNLU0qX60/760fbc+DF0dwyDahMZKCKd6ZAFS9QA998N9G+7Kfuz270q3jEFM+09ZxKAJSH0jqcN6GtqFdbfHt/s/8C3Cvob715HWX1+45ReH1o6m9nwkR41qkWMFPNf75ZCaD6gbKkLxuni4LEDTrHWsZSwIzbfxgYASd4JV65d6exPwWD20daRTwahFnJwWn6k0ggwwZcJQUYY0kLMRVLB5QrTal5iOaNRqheGGKcxaF0HNDC9OEaM/d2QKXqodQBgySKkF99wRM4KkOkImnJJieW5tDFDqWMRC/Q1TRayARGwuqASwQpAREWHMjoSeUozU1QwLXNFwbp6XE5K0/Qo67sJ4mVEJDClxnW5IEoI5uYyIC0Yt1heD1HQADCRQKNXmRqGXrq67uXFKCUomScSm+utVbK6e6yGgGjAbiDFUGwXtqj+sJKo5+7IYCzl3mGZKNrJf2wKrM08TqoIvJGeu14bG1MQJZVW+m09Is4dZVPKzFzQEOqk+0DWeissluxbugmbJIFozUtp7pRTMCkkb9S9CKYUQEkVqbC7N0/3AgQMHftk4SNEDBw78fCHLhMNW8mMf8sg6oWyFAhrZuTAGTliDe1unCVZFazu/SKgBGyzxvlcfOcI2IZA60RCpBJCus46Ce6Z43V9pNaAxab6CeW2PAUtFFRGt/pGyBH62qi4EcJG1kFQI9W+oq+LuAW/qouDb9Ee8evSpOyzEoW8TJJEltbO1ZUnPdmkB6UaEqNXVfDNBXfE2riaVIJHSFCL17DQ7w9DaIysp7B4xoFjBcMzbGFhs1Z2XNtQxL+4USt2vWyWiqQQVUvDF19JCbU+o59NtUa8UVrkkoN5V8lykjo9bo3hAxDARqiJzRwD5Ml7taltTEtvY0lR2qzanjo1TJ2wiymzWlIkt/7oF82KGa60PrE0h4e7t+LuJ9Z1aTdlPulf+8BFv5gMKnNZX4fHjlXTab//104r7z/Td9+XuWHuy4J4AutvuoR1vx+Lr2rF7/aDye78vb/d9t93XzqseSazPkVrvKVEfiZN94afH7d8nWeThj8ft3uN9w7sbvIf76+H+PH5m+89tK/Wa/fp9vNPHz47jNlZh//57Hf6a6yV87bl/77r53H7f/7/y+ddfc00e8/i/OLhTm3/7IA/t2zfVmzluvR1Vpad79RF1MR4L1fhy792tnuy3WT53N6LvVuNE8Za1g80rUVvfyEBVry8kliuob2RrQHAqyVW8HkeDo9oq+6LVCloBqu9pJTO9LYjX38Ul9RoVgjU7G19u5/VzbSrYpu1sR5e6NOfVn732O4DG7X9xreKHNWZX2uKMSmN6fYl/KtFcM5Pqr2ENSVtbG8msa/ertYHUxtXlGY14sbUA1tJ+qONm1AJWgiKhJ4SwEtshBGLo6KT2QUTuzqd5Ai8ENcQcCx2zjpRQMLP2qAU5l8CoEqqRJQoxhKjVq561X/UseDt/onW8gy/Rl67Xkog19TFrnC419WsV0S/x+hqcLe2AdrZ+2YsSBw4cOLDhIEUPHDjwjeNNhcldoAZbYO9t5Xh5+Eoevq1Sef856/ff+/sRvpJkpf7t2ogwrRU222tdgsqlAiyCqK/PSdN9WxpJaJW9bEF1/Xt7sD5LU3V4I9lAm8pjaWfdd6DmvxYW0rPuQ3Ubt8/1ef+eoGwvW5rdTqGx9CN7wUoz7Derk4+lTVLJXzejlFLJ2VLArHk5+tbNRTHnSzvuJ1C+O6Vr/9dU9KWNvv4ta5psa70Vloqnsu1o3dcWwO+OsYyVFQhl7VQlOatdAVL7I6JNIWGoOYLVidG3eIJ94MCBA/9w44Fs+Qv8ey1SFz9VNwoQdcSrF/a67LALL5Z7+Yp9WNDuf8uCz347kS1eeBuDLd9atr+PNfZxm7hTbPHUqEuHdQHWkdV2wrb4aE/aLsScSFVtCpsicSUX2/NCsD32de2jvokn9/HWQsa+O+a7fuu9PH873vp+jWeq4rJ9Loq3aEa82pUIAqrV/1maupdACGEXK1ayNoRUi0g2v21bQpU1vgFxrXZTqoQOpAaGO2J0eywL2Vvf6tioOy77uLspjc2299Y+t+vKFRVFV7KzjkdZXL7X61DZ4sxNlLDsT/4i/8c8cODAXzocpOiBAwe+QeySOfeBa/vTLL9Ldi4r5vsA/T2Y+aYe3U0E9gHw/j3g7j0V3QWZjfiUTeWkTdWwNFrW4NHf7HP/+JMI231f24cP271PAD+SfCK67veO/HxnTD/3egmal/Er1IA4W0Hbca2VC3XfKRFQci5rn82sEqS79pvZ3XHN9wrTPUm8TMis9dXu3t+NYtum0qrN0HE9H7tBBNqEopHdiNXSu2JtLNvVuVO/VLJb1+i9zq9KJU2plVddwMTuCN0DBw4cOHDgz4vdnbne18QRrerQqk6s6j0zuyNB78iydk97vP/uCUJ4S4A+bquqd/t909aH7yxZMuuis9xny9wrVuUNKWmye/aa4QLgKisRirTF4oc+bft9uzC+jwHvydGvj43eix/vttvFjwvRCEp2oDhBu6om1Up0Rg1NEVqn3kumVN23thiqLawX6qJ8PdruuLvxKnldGBcSMdz3L+eMWV5jtm089j1p3rO6Pz/ebAR2sfGeFEXaYvQWl34u7n281u7O2Uoqf17AcODAgQO/KByk6IEDB75h7IjRLY+p/vtAZO7f29LqufsctgAranjz3T1KKW+OsworBETs3cnE43G2z2p/pKkUppLvjqts3l53pK7z7pr4SqJaZegWJeiSvrR8a22je1tlr22ok5799vcErewI3dby3WurExbxZqJfi14BawBtXsnRUpziVflhpSpVjaZA8KY+9ZoS5w7GMhG67++iEqkEY0tRvzvHuhGWuwnJeh6cGox7C8pV3yWoYV8IYEnfciQs22zXwBLoV5uCbSLK2ga968eqGD7kogcOHDjwLcKfNh33W5K261tGRIWxGE2s2RXrfaiRZbIpRtU37eYuCaK+b179y++O1+6T7bnRXXV/u+yU5Q+V+/3eqfukZc28oy5d7o1RBFXBduTh/j5t4nXRkeX+rW0U6v6W9Gxn26/DliFTjG0Etnv/tmi8BXvu22tp25iXGlPt7uV3C8Yt3lrT6/do8Zc1pla1kp0StnT/LvaNyK6LrVHT3fiYVZ94pKWsI+v291i8uPfvGzGkNabeSM/1ikA1rgRsKfO6zUJeL6T5ZtHg+KL2JCCt2OVii7DEU6KCNBK3elktMW/gcwSnyBYDVzI6fDaGqufq3Y8OHDhw4BvDQYoeOHDgG8Pblfb71eTNU/T97+4VjO+tRD+mNX1OnfneMcQhiFB2H7273a79y/EeSc/9tu8Rvcus4q2qc+ch6r4mGj0qThfS87E/7ltF0I0IfIvPqT3cS/UAbUqCtTI6jpvgksnZmHJLaW/7qdvV1K8tOaoqPEvzqKrpaTtnwjYBtNUJbClbvSehrU2y7knHtb9rYQrbjXNVaFR1qbIE5YvidLvuNgWwe6kpiRLqsZYUvzaZWMZ0UzT4qtLZTwy3KeyBAwcOHDjw/xNfI5Kr9+2aqbDKJGG7Py355Xx97PIezGwrzrQ73uM2+33tF3wrGfaovKx2Osu+vn7hcPGRf9tm521ctXxDZCvguX+8p0RcVavvpXWIr5lCe7yraFza9c62IjXVPcZI7NKaEl+/E3b7WRaEwa1l1+CNcPXqxbnGPS1rpywE5Z683BBVwJovflnS45e2gqBrzKpaF7RrvwMhKjnndVHZzChlphRw2vv7hf0HQvZetNCyd+R98cIqGtg1vzgPKuI3Z+jAgQMHfqE4SNEDBw5881jSwNbIZwmm7gP6jTQs61ffS4Fa3ncKd5nTj0HYoiKsZYXWz9x9VQku6satNdtxpe2zEmFVfVH3URUb2ip4LztooSth2Z+/3d/6XFvIqmakeW0uZCiLYmJ7bIFj659uSo7ahGWCsgWbwFKb6Z1JT02Nd6vbmC8K0dpCQyh5I6eRWjBhJQXFqeWHKpFpbSyWv6Xlwy1jvbR9mdjgi+9Ya99CCm8uVA/neyNgQWpa/9dgOT+im/Sgqm9CO69VnbpMOMVDm1WUdoh7YraqHWqK3OcI6AMHDhw48M1jfzd4/wN7+EDvP/5GWvVnwyoYXW+TxlJuURbijLqRq2LmxJXU22KUdZtWPHD9/vLJbj9v73Gs24ts6ffrvU+XGGRbvF2yVpYFWlv3XjNNcMUJu+Nuxwsi60KnNN5XZFPJ7uPFGn/c92c5NndxEojEdzN23oy4SotB3sZG+82qkHYff4BQCyOl1BFTT4xVlVnbGRqpubML2l+KS7wmirFYRZU1NhTAzQj6vqJ5GZ+5lN2C8RLzaiPL2znan99QiUzRWPsigoaIilNKoZT5Lt72oGvw6NKi1eVzFVjsqxqRvSp7pW1nS5y6nLclM6pGjY+ZWQcOHDjwy8RBih44cOAbwxpofibwuTNz/8w2j4qAu88e4ti9kvO91/sAeREP+K6dd597DRT3Soj95yaNlGQL89dAfEmv3pF2y6RlXR1v/X+TlSU7RciDUmML3G093lv1aWiTmc2jCl0C1L33lTWVQ1hTqdxKS4lvfS7LuLXKqMSW8tZI0Tk3JcY9SViLIQhuC8m5KThr65t6s7XjsY/1+eFcPxDn23th1yfYiNTdLMS1zSQU2Aj3xzHXynoiGnBxyjIpbNVnl/1XZe8RzB84cODAgZ8nmgc2m0enlkrgKQKhFrkB2NOg+/hoiVfWxUzeLiov2z1+fzmmiJBzvvt8/73FXxy2qulLGvY+3XtZTF2wZfcYbel02/+D8lOQNU5b4qeF5FNsLbq07/e+H3tS97EPdSd1Afk9VetCCj9mrOy3TRpIKdF3PRJqUcZaHIm1sn0lRFu8I3JHdE7zvPqqugpi9+fx0f7p7vwKd0rf5Vzus6fuY8Y1Sm1xYSNhxdCwp9P3xwTbEZvykHG0P7/7uLW6AAjF7gs4LQviuN1duwcOHDjwbcBBih44cOAbwxJYx67bBcxvsaV33wehd+lawJI2DdXnSe1+H5vSoT5vQe3mibT6UYmu5OFC2FXl4VYsaPFjurcBWAJ4an9k/TpLqvsa8O3I1oUsXWLKKk5c1verymErVFT7EsJCcPqbVLa6Qs/a3kU16Warf/1Cmpotae3s/MMWn6/mZ+Wykp+086FeJxfRheyGG81uUzCclFJLuyr4UqVedU0p96DrmNS0+zaGdynuG6G6BeK1aNOjXcEyxvtzfndO7nA/IfDyMDkQX0l1bTKVOtHaKtRKu0a6pZ95xlvanRyJ8wcOHDjwS8RGwAH3K5Tre+VhUfZb4if6J6AmN2xp1KqBjONz5jQ8kecR9wl4u3AsIoTw4Kv9kJUj0tZJ18XhquwsVqpnN+/cU9uulvgndAmzUnNKVNAQ1lhpsZrJOa9e66UUcs6EEIgxEkS5Xq/0fV/jG8uNYKsZG0shTpHQVIj3FkM1o6b6cooKIcS1ocXzuu2ySO2P535XfGjBPs64Kxpl20J0rRafCBqJKnRRmYvjxVv8VAlsa8Qua9Eiw3JblFWh6zpMtjjG2yJ7EEO1Fr1sHWCpbi9S91fJYH2zqG6fSf9/s3iuQtJIKZkp13HWGFCvMecSB0nQSsa3i2YtvgWE7j4GMt9iYICYtNkyZXAISzV6ccwLIgtxr+sY15ifAwcOHPiF4yBFDxw48HPHphC9D9j3VcWXAOhPi73iQKSpJh5Cwvd9M9+vjukUVFL1uLxbUd+wrNS/VSe2lXCqN+VesbpfMQ8PK/m2I1c/l3y9b4toK3Zg+pk27iuftpX4xbjJfRfI16FzX1QClXQMGpqfaE3fqiv5NUHegBga8WqCWMAFsjkUw3GCNAWLK0UruVrMcDPMq9G/i7fCSNV/0wR0JTOX1Lv7cVWNaztbVzYyeQ3uH/2+llT8jej+k1KzqhLYcFdq4SfaxKxOCkKKmME0TY0DN0Lcrue/GNPrAwcOHPjLineIUaCmzrdFS5w5Z2LoEIFxLPT9t39Rq5SCWLkjtKzAXDLZCinEGiO4YmIoARMjcP9aXfG2ne+2x2TLoBCrC31Slao19ojr6/ee631wK+a43KfdbSXPtKXTuDsx1ilnzpnr9UrU6seZUk/OmdvtxjAMxBh5fX0lpP6O2FvUovbm3q4thrgfv3uF6FsrAZHIUmBoGd9HLHHXewu0UQNejDJnpmkkpBN96ni93Oj7niUGWY+5yxzaJ5q8jVPqdiHcX6Oyi5NcwG3TW74XH74X/2zvKYaB1thu8QUNISFSY6Cc64L8ZnK0xPCNoC7s4k1t8b62mO699PhlXmCIxM/GwAcOHDjwy8BBih44cODPjSUgXRSBW4p6QdQpZUa1GrtrqxjuLYLeMuzfKgG3KNfut6vCPmJ4O7H5nDfUY4BYbTPfJvHsydMliN/3adnXXbqYLETtfdBcx8RW0tSbSHNNv0qpTnQWctPux6BW9wRCJVrLHQl6b1QPrN9fiNm7c+GbEnXdf1HMhFxaJfdST6Qb2KKoRZtCoAbJSqnEpxuIogIaAqEFwtkdzzAXw22uY0NVOmwljZbBXkJtNhWEL+fFCWHnN7r2o722rQrtuhO/fy5lS/9bJs+yngwI7fvqOy8v3QjbabpVywArq4LW2gzhSJ8/cODAgV8+3hOIApScV4ImxQgIuTh9HygF4recF40aCBoIoqRYiUPXumiY0hJn2HqPNq/KweJSvb53z7RskOW5ZnWExrS1u/L+Waqn+FrgafHdRmEtGqRbjLbGV8uic00/jzHWLBGzGio1tWGMkb4/8fLywut1ZJ5nPn78yFdffcWHDx/ohjOlLPGh7B71EN5iLmtxHK11tSn3z4tedL8NqwfmVizyscCTs8Qdu/R1EYqDl8Lr+IqIcLtNDOcT8zwzTROn8zMvLy9orN6mQZolwS5+c0CCY74nNCuRXFo2z5oVtWzDFv8sRLPtL/w3wt5l4915WmHYej6qP7s7iEZU6yJziHWRucaNpcaXIrUIJ1YXxV3bpbGcG10vGfN6jYjYXXtWe6nPLFq/R3AfOHDgwDeNgxQ9cODAnw/+Vi9XiSddCcCcc00Vaqnd2qqSvxf37MlL30eAvF0Nn6bpbQD8DoH5uF+ocXT1UtI32+6Pv3/cb2f4YyGHXRuW4N/d3xQOWALsxfPTWnr8Qozep5NLU1QuQaRQBaDWjPwXpYztJitLe+qrpbq82+a3JaLVE9UCGu/T2O+UKVQvqblAUENnyBhqkG2u+5OW6i9C50oJTirOnMvd+NkyHguZ+Vllr9Z0vvK+3UKdpDx83d8+R21Kl3Uw7r9gVlP7rFkFONSyqE0p4eakPlGykELCZgfLuJU71ceBAwcOHPjlwan83j6oCDHy6CG9WeP8Ahv354A1MtGMqtzTQJ5rVkcXAxup18iod55ZLYPY+XQuy5ObcnB5flRhAiyV1Nd2US1kFqIrrkWQ2qdayTARrQvDImvcB04IkZfXG9/91X+Er776ikjACTx/+BUu1+vqdQ6NyFwWTJfXAKpIUyjWY9/HV3uycY9t4frRc/R+m8W6aHm9904tZqQQUI2UUpinQvZCMRC9Udzb580XduenuZCi2WxXCEnfxJnr3/42pdyWBfeHKHpTxdpu4Xav5lyUvjWODCFiGKUt8EdNQKSUmb6LOGWNH1ePeq+qYg2LkdKyON8EC76Q0fU6xRdFaY3BlIiEgMlfkP+EBw4c+IcCByl64MCBPztM7iYhInvzdyfGBEAuRtd1lDKvgVWxmRS6u929JSXLmxScfcC7qPeWtKq6AXfR7ULMfp7C2qqf7p8r+VgDuS0tbJ+2pU1puAXN+/Yt+1r/3qkYVoVnI/2WDKSCt5ldfWNspO9jJdXSVu670NEYVzZ/0ns4LYBWWQUDNZ1euE25TqeERlTuVaWNyMRa2lYVrAYRSisqcJty62NGdZkA1VDYxEnSUup9qXJfla/WSN5xHt9psK8K3hQ+FzTfK2T32F8rpYzcl33dw0ixTbpMCM0j1KRU5zJxgoCK8+n1E33fExC6pAQJdP1x+zxw4MCBXyYekufKxhSUAAAgAElEQVQrnPqulFV2Nk5X+u6ZGJVPr5kP52/B7/cDZ/V4/65xTWBVEDqcUk/hvpDQuzd+7ovu7Ha6/rl6Xr5plrz5/nKnXdWLgJtSS0UaxfeLywF3QQPMOeMuxJgIMTRv7sw0G9mUH395oe+f8FK43Kq35dOHX2WeZ8zy2iID9HERGn1Qdy59CSxxG7yNE1opTPzdBf2dGtW3BWoVxbx+rxLVgoRIKYa58Pp64en5I8PQ8eWXX3J6+sBcHDGjWhK1ONPrzquHZ8Rbpfo6Zlv8dScAuBtbWXvoK2H9QIzubBAW+Cq/XFSjAZqStbKWdYG9puwbEhYLI8XctocZTbO6+tivhC73BTdTGjbyWQys4JQWM4Y1s+nN2B84cODALwHfgqjgwIEDf9mwBDfX65WUEiEEfv3Xfx0Rryb7qQZrZf4cYVWxkKLLPh/Vlkt1+P0xv95H6R72sIJ+F0w+vHYKb7y1HqjW91Srj5/fPdrHK1Hsi7/VWx+rbUyc0ghL8Xtvrfd8pbbjgixG92sKeqi89kq8bmn794qF1i8TijtilcDde64uigxrfqJVhVAnR3lVGbRtFwJ67V8NxB9T0kvx9f1aLfUzQfM7kxvQu0IJjzAxlkqranE3NgXEMIGYei63mT/4/b+HZ8dLneCUPHG9Xt9vy4EDBw4c+EbhnynaeJ8MsC0Y9l0PVLXl01Ok1k3/FmJtf1VyirTihSHRd4Hvfvd7GNqUlHH1NHcBbSrQ5fXnnpfCOUshyjek2mdiqbs4RCr5Vi1+bI1nNmufLUYLIaABylQzS7quA41kD2SDEITr9crQCnKWUjgHbYV52rHfOd/vhQPSUro/F4O9179HheZ7/X3Tf3fUmgo5KL/WDYzzzFyc3/jN7zPN9wplad6lQTavTTfB5FGZy1373zLerbiSNPnwA/l5385HkcGOxHzYdo2FdDuPS5z+mC212EZJyezjSZqaeNnnPM9NIVqzckqeajV7MZCANEL4MY4+0ucPHDjwy8BBih44cODnin3w1PfVKN9zIaVE9TEypqlVTX2XzNrvy94GjA0L0bdXN7ZP1s/3bXovLT8sSoiVMFxe1Ndm1nK0re61kYbO8v5Dex+Cu73S4r2JxqL0WMZMlzV4WQjOrdDQvu0LmasiyC7VnuaN+Zjqr1JVG8vMyK0mPblk1Fvq/U71K20yuQXMu3R+rR6iCZCu+oWtNgAurWhTJVIl1IldJTWr0mIfYM9WaJWkappWuW97DHtPq7ek6d3IP6T+4/rZ9Pt1m3YHFN3GDnXcq0LFXMAy0+2CWZ1MhhhQhRiP1K8DBw4c+NZiR7iYG24FkVo879uePi9eSaUUHYojUnCHYRgoXn1FS6t5U21BZbUPWG0EzFn8zu/eb7c/Dfck1nps2ex99p/fRTcuiNZCT3tStAYrldWqsYwTY7VOGueJvo8YyqevLvRPX3C5jpxOJ1L3TLbM+Xzm06cvOQ1P5HFaybotVtwHQ/dtbn+xV4m+J6Nds35aOv/nCi2pPCgtF0WvCCqOplCJP4PbbQQJhBC5XEckpk0lyVL6sb5qOk1UI7qzK1iNfu4uzscK87r1KOa21z/dYvG21bYYvS6wa0SdtigsaHCmOd+Nq6zxl9btzO9I2UW5ao3MD13tm5LJWfDFIsrZEaIHDhw48O3AtzwsOHDgwF8o2P2q8kIK5pyp1S3rKvFitF/9RfUuPXz/CCHcPVZ/ptWnaSE1DWv+RSsnRgEv4DOBG+pzI+Y6nIABc1Ndms9YmTHb/JNKaWnjtPRyqennaFNdYoh6q9LaHi0YtCX8LBlKbsSht/0W5mLMxTAWdSjsyVwRRSW1gHlHrHoNiaNAXNvUyEcVUEVF6L3Qe1nfVx/xkhklMmqPR4jBiVGISehFiYt6QYUgVaURYySE6r+mVO/QKPV1CJCkkKQQ1CtRGJwuBbou0nVKUiNpoYuBlCJDgj46XTC6YDyfIs9Dx9MQOHeRUyf00WvbgpDESAJBM0GNTp1OnT5afQRIETo1YjCSOEGdiKGaSVGIgd2jvk5RiUkIYgQxIKNSgIyQ0eV9K/Rd5Pl84vl8oo+hTlHE7ibVvlz87bmqmDIwg8/1I6/vVLo1g+e796f2KPudbk4K9wf73GeP7dlt0/QaLJS67zd+2K48toPFu3bpgd0/Huap5aFp2+7t/ceyQRuPfVvfbLNr57aPBdsIv9+3ZZ8P7XozngbMwLU+L2172PRtv/bft7u2+t1nnzuF+3F52433PrtH/fzNft/nEd7Z12f68aa9D9ut10i7Nh7G/O568N2zb/19Ox4P+/ft2rrbcHfdPPZvfy3W93fX78MgbUtNrV1uj4P1tt9fcz7ejv/bY773f+5z5+3+omu/H23RrLRe/UnX1NpH37398PvwPj5zXT30/0/6udr69Lnr6r3jPvw/XZ9092+DsDE/PsP4CcR5uQn/1r/7HxDTmf78xD//z/01xtf5s78nd9fCO418bxzur5+327+3u0dUUqkRTAJd15FSXAs+1tTlQCnONJfVlqa4U4qRi2LZkPKC5FfmMDDrqflWCrcwMOpAkQQtDbwWedT2oD0U84g3n8/1Ctptt7THzMjGSq5VEi+A6lpIcs6OuZKGE8PpIy+vE3/4+3/I3/5b/x4fns98mjP/zF/76/xv//vfZbzNqEamacJEMaqqt6iTkbpvAuKVpBOJeEiUEBFNIBEk4SwxZSXgVCNBIkLCpKdov421BlwDqh2qHSH0SEzVcijourBMu+JEUiWlLy+czmeus/K7v/cf8uE7P+B7v/ab/Mt/419hHMd1PGqld8VFcGnn2OOanu+lxZwmFBPEvBoDeItrTXAPuIdmndSyplzBQxsjRc1QM4oL2RPFA8XDGo8vHp6BkcBcSc4SmrWRklGyKZQJNWvj1YOcED1DOEM4NTI8EmJPiEOtWB/iLjYP94pdb3Gs32fubFYF7/vWHjhw4MAvEgcpeuDAgT87lkrduwhfm9+VasTmjJgTY0urLnV12UvBcm7BWqmrzi30rkWFfE3lXpSIayGi5VEMiiIuuEx4KHVS4bEF+oXx+ol/7W/8C/zjP/ir/PZvfZ8f/OCf5Ac/+Kf5wV/9HX7rt3+Hv/sHf4/RwUsmhUpslmI1cJ4DvXbIWBAraBQmKxSpPpPiBS+VTOujYdOVXCZctAWIgWgjz51g2bhNmT51iNdaPhYjr3km9QNYIGqi2AwqjBcjT2BzQFy5zRMpBW6XGz7XtsKIJmUqGYkCoVJ6AeFH/+cf8i/9U7/D9//K9/n+b/2Af+L7P+C3v/99/uff/7/4sTxjMTKVF7QzUoShCCcLoIHJDC9CkFQnXKJ1vynSmZAKaFScmSQ3gl8Iodntq6BRINSJXN9ISBMjJiVFZ+gKncw890IiMwQjuHHuEh+GwIdz5PnDiRiVp/OZiJC6iGN88XSmD0qSQgxWCVCtZGcXlRSVLtTnpEJUSKE+R108UR1p51ClELRWoQ9aidOwktyFTiFSCO5EnPOpp0uBp9MZy3nlFOyBwKs00Ax84o///h/yG8/f5Xf/7d/jAowA+Qa3K//+v/m3eB5+g//7p5/4Cnhpn1feY6KWujeK57r/HTnH7v+MA6WRODlPW3ss1xQ7X7YszD5Vym9hYBaO6Dqu283AbZ3YV4LIyThze9Rju49ta2MeKxm5EDQz6+BUq4X2L251scDrkXIZN1aotaV+MpMpFM+1r2ZQwKY92VUYp8vKMmS7YozrWLANEZYrPZercy++jsluHFa2YgJegZ/wR3///+Af/fibxPCrxHRGNZG6X+V/+V//gLntw60uquC1a3XMKq08T9uVcbtd6vWxG+eVtLPcXs3bd0v1/M0Gl1sbczJl4etae+dp+QFerr+tX16AUlZS0dhsKeq11a6PGZgbib8SPGVt73JF1/bW1q8/+6W8OZ/TuFBFRgZuOxooT41yt0L1mctMXpiBybZ+rH2cHMwZ277K2C4SDM955WOXcQXDsjPvrmVrbc75UntR5tYGp14ZZbvezGCaN9IxQ7bS+nfdznNr5zyX7RrMtd2z/X/svWe0ZFW57v+bYYVKO3ekGzrT0OScowgikkEyCCIYURQPiIggooKIkkFABURRQJQjggmhycGmczedc/fu3rmqVpxr/j+s2rsbvZ5z/+fcO879sN8x1qhdVbvCmjXnXHM+7/M+jyUZ6lON9mmM3ThNhuaLzCRD33MgTvMWHwIrM7LUkCZs/fFslv9YWZI3ss1fW2+8R5JZUpu3ns3ycZaZnHEXEGDyAQnh1s5nbIYhPyxZ/vtsC5w2vmFM3qZb+17ju+Q/DwaIBrMpjfbYtt9gIY0iwJAmEVHjfA0Zsd0KUuYMxa1HbDLSbYDG0JhBCxdsbIbGchQNDvg6UAMZ8PbMmVSaJvCZq2+jliWEUZ05s9+h6AlIE0jTvA0zS2bTxrfJhkZRmkSNfhYzCOJHqRkat0maNWa3dGgKyeey/EsNtstgm1lrCU3yD0mnrRUiW+l8GVlmSNMYaw1ZlqK1JkoThNQgJcrJNduVysvphfIxUUSFbn74nasZvd1Uxmy3E+PGzWDUmBmcesnnCP0RZJkmSw0og3IVCIXJwHF0A8QEoXwy6Tau//nsb4WDVB6O4+UJ4DRDK4XVltimKJWbN0YmIxGSJI3QWmKEJDSQaZ8oU0hZZv99DmT6+FGMHbE948dP5tTzP8H++x2MJxTCxCgEwjSANMcQ2Qjll7DKw8QZjpAUtU8cpWSOTy0TGK2xSlOLErTnI0hQKiVKQqTQ2NSgtctAKkmdIlmW64pbR5AgEEgKbilPWEsBjiAxUa49nhlslubJUKmwJsVThjf//Ac6xuzI57/6HXqrvXT1bOGdt9/FVQ4OCmkFQjqkVuB4LkIpXFlAWheb5lrmWknSNCXOBNotEkchUmRkIsLKDGklripiMk2S2pxQQP7aOLJor5l6aFDW5Osb7RFLB+U3EUT59Vd7mjiNUDpD0sO6FbMZN2oMlXIrTeU2iqVmDjz0GKq1EMfGbFi+kPGjx1EoduAXOvD8EbSPmsDqDV0kQmAkxJlFFYogJMZalONgMBiToh2JkFvJEUOmo0KglUI2pJ6MMf9UK/+vWdz/WVJwOIZjOIbjvx7DoOhwDMdw/PdiUPzebru22aqFue2Rg57/WvsT+Acty/+11lP+uGgwJ8mNhP5JhB/KpQKvvPwia1e+wSszn2dU2zieeup5Fi9eyoqVK9lx2iSaysWt2fok33hUI4NyfaJaHaexoEtNTGIjMpnhuAWwGiUsRVdT6++nqakJ3/fJMkgyRRAlZEmECeokSUJLSxtJHJLZFKl9UiMo+QXiMKQexWiviBEy19byHNIgykvOooCCA/XaAI7XhOM3E4c1HGEgjmkqlDBJRBrFOePWQllriq7DU//+B5asWcvmte9z803Xc/7HL2BjZxUSQ5PnEYdBDgqSkoQhmXax0kGYBJ3FDSaJwliNwMUKnQO0WmLSEJuEFF1FEA7Q1FrB8TRxmpJaSWwynCzEJ0ZImcNMUYQxhpaKh8hCSlriCEG5VEAKSxj0Y7OkwSLOAU4hLB2tbbS2tlKv1ymXiigtKHga7ZCzQbVCS4nWonFf4GiJ0halxBDbVamc0SpzIksOhuZkEKSyQ4/LbYFSKXPWqlY4WqGlyHW3/kmRbhCFgyG1Ohsh0joFT/H8C3/mjbdW5Ut6BfPfepXf/uFZCm6BNB5A5HAFMRDEBqE1yBjSACU0cZqX0SXGNlATkYMM4VazKhOHaK1Jbf5eyNxoxAImA2MCHJE/p1TjKw8SVzwPMpANzEQLchAgijFZzkZJSXOGtAUyixAJaVzDItGuJg0jNOkQjjU4coeMLbIITJA3cAYWgVYaE+XnYBqIcI595IyjXDKhAbMGcUMGYhBsUEitQORcWy0lEp2bYmSAbDAD01wrLSNviyTOmzAdnFv+aSqy+ecRIUWG65R44+VZJHGdNEv4yY8f5EOHH83Gzj4sIGSKlAZj8r6UhRIyB7IY7TTAOgu+75LEEULkOKKx22zxti11bGjsOsoQBjWsBMdXpCZBYIYqVE2UA5raFQ0QPCFNcsAmSSELM4SAME3y+TGLkNaAEqRWYmxGZqL8d1eAdMA6xJkktgaIwNRpqEtsgzPLBqstxWYxmBibxKR4hKIAgOvkCbI0y5MEOd8rB9EHy1YxeftnKbhCkKYhSuZtYTJNCkRJlmczEChSBDHKk0Ngoxg0GBeQigaubiVS59cHDTiN3zdDobW3FaFqIHVZY+xZBMYqsBqkB5nNwSMNmVRERChlsXGCEmAzQ5xEaEeRpvn4k1nel5UUCJ0DXTaNhoBuE6Uo7RCkKamQSOngkiLTCNfV1FKQMgen00xitUI3mis2gJCQxmBTcD1SAVHjPG0Gwpr8fE3a0GE0yMyQJnVcGgkcCTgMZl+wImeJ1ZKMDJlLg6QNrUABmBjIiBA5m30Qv7c2TwYQIckIk0Y/ynJsPRX5vzkkZEkt76ueRxqEaMdBuBoDxCbEGSzLAMJBZNU0EiKq4aTe6IRCqZwPblKkztcdcWzxXJWD5NIBqSFTPHDXPfz1tdc4aN/xyBRsYnPwUut87jMpJrMombMBozgiQREhILUNN27y+ViASfMKhKQBEEstyUwd3UgS1AK2Ap0qX5toEkgDjIAIgVIOcRpvnSD/MUT+usGQbFOeTt6nchA4yV3DrSGOY4TUVEpllE0xYZ3b7r6bhes3sW7tHO744bUYXaQ3NPieg6cEqXSoxSB1ASVd6mEN7WrKhTJJmCCsJbUZVhdw/OahsvMwDCEzFFyBzFKE8sEpEWeSNM3wHYHCIKQkjAwmTmht7aCeavpCS6lUQRrLzTd/l3Vr3qN3YD1f+eLnCI2iGgscRyNsjGMFboPdGWeCJHOIjaLoaxyZEQY1CoUSAg/Hq1ANQkKT4JcrBGGcA7xhQHO5mK/fYktsJE6hjLXgKpBZSpwYtO+TpilhGGJwQbjEcYSjIYpC/GIRrTVCKEIDBges5cF77+evf32J/fbfnyiKCKKQamqQXhESQ9HzSaIULRUiCklqAwzEKfGgOVGWEMZ1tOuBdUhiKPgepAHYjDTNQPuECdSCjEqlmSQeQIt8fVYoNdNTrVMqVcB1IY3p7+9HOj7VIKOppYkwyQiikEKxTJzUQaeINMR1irz04puksaHW189RBx/MqR/7KFEcEGcWx2/m9Vf/Tr0aUq/X+N53bmbPPfdk9cZOhFtEu0XSMG4wUHPmse/7SCkJ6lGe88oyjLGYNAdAjRm8NUiht2GHDsMRwzEcw/E/G8Oz0HAMx3D8H49BMHMrIPpB7ar/ipbQP4q9b80aN5CdQfMjsU35rHAIgogkyVlB9TBCKYdCoYBNAyraMNC1gX9/5lm2nzCJiZN3YOLUKcxatJggy1i/eiV77bIj48aPYfvx45k+aRKTtt+efQ85itAoPCWp9/fwyyefpGXkSMaMHcvEHbZnwfvL0E6BzetWc9C+e/L4L3/BiLY2th8/lhk7TWfzlh4c5bF+6XLOPeN0Mq1Z09VFaCxCK0zQR9HNEK4hNHVk2suzz/ya8z/5BUJKFLSLlyXcesON3Patm/BSqHgFnCxnJiQWwtRgpYvUPkFS5eijDqK1pYV2XaCUwK8feoydJ05n1IhRjJu4HTvuthMvvz0H6ZcpeTGr33+XXXbemYnbTWDqhJ34+eNPkyoXVfCJwn4cG6ER1AbqPPnUL2hvbWL0mJFMnjCF+e+vRkkf3wT0rVvC5GmTmTp9V6bvsg/P/P4vPPLTnzJl0hTG7zCOcduPZfSYsUybNo1161exZs0KzjzjbKR0MVlMseTQ29tHEqeUykWkyvLfz1ocqXCkwGkwRZUWQ4fWClfrRql8fgw+N/QapXFUzip1pEILiaNE4zGFtKCEaHxO/ryWEjVU9pXfKEwDLsj7nsxRRogTlJuR6pR/+/rV/Oh79+IYwKT88je/5Bv/dgMj25oZWQpZv+YdjvvoadQCGuydDOhl7eoFHHLAsWAhEBC7uUwCSQpJiva9fBRYQ9fGTsa0j8B3XHTRxZc+vqPZc58PUx2Ano0bGD+mnVtvuxMtyvhKUCn7LK+GDOQmx4g04NGfPYyvBAWlGNE2gtffXUiEROAClhuu/DealUuzaMb329lx7+PoCkA7GTP/8BTlpgoVt4yUZfbZ51AGemMEgp8/9iCu14QjHTzdTLk4mtdffwdVSFi36n3Gjp2GcEbiFFx8x6W5ZTTdXVUeffgBStqn1ORRcDx8t4233pxHkkmE9IAaP334h0hZxnGaKDhjmfXOIqCHdavn0t42gRtuuBuBJIz7+fq113HAAYc3WLUNACbf120DkEpAgXKw0kM6RYzN4e6D99ydcW1teKpImFruvf92/EIJzxM4qkB70w7Men0+qIR1G95n5OjJXHf99zFZjONKvnLl1zhovyOxcUZD0RejGiAwTj6X2QxsP8/86mFOOuWT1BNQSmNJuOaar3HjDd9l85q1HH/EYfT2byIjAJGycUMnx3z4EuIINq9ZwbGH70NdGGIyhOzlkQduZ9e9jqU/gRUrVnHqSceRJANgM37+yK8Rqomrv3kLCMUj999Fk27GEwJXFvClz3tzFmKQhIng9TdfxtUe7X6RcqHElH2Pox9Yt7bG0QcdTV9PP6508VGoLAJ6Wfr+2xx/6lls7IPUdUE4bFzRyUcOOxKRbOBnP72dk0/91BCghpty9b9dw/duuIk182ZzwuEHE5uIVCaEfZ1MnzgGt+Qg3CL7HP4ROmuWAZOzNR0TobMIbfMxGaUuFq8BxlrWzZ/LDiM70I6L57s88cQvWLO+i0NPuIC+hFxbTwp+/LPfseOeh7G5XsWQsnnNSsaVihSUT7lc4dEnnuWxJ56iWCxQLhZRwkOLZhzdwZtvz0HIHGB+6N67aWptQ0tBpXUEf3t3GbGArjnvsktbieu++T2kBmwv137pk+y6/3H0xPDYQw9zykc/TOpCKAAruP6aa/jqzbfQA/gCZBzhCXCEhCjIwW8MmJgbr76W0aUWfFXGcxymH3QCmyJA1Xj75d/jKJ+C00pLYSR77XMQiYmxIuSnP3sAVwpKuglHFDn08BPprTcwewlIB6kdNi56hymjSnz/+7fj6Q48VWT0iLG8v6mHGBC2xu8f+zFSCaT2KJebcLTLq7OW0xfDwlmzKQkvl3CRDmef9wlA0rl4PpNHtvKDH92J5/j4WjK2rZV1m+s5E13GPP7w3TjapegVKCiH5qYRPP/2AgYos2l1PyuXrOQbX76QDkfT4QgmjRzN0q5+ugBrUnAsJ550HFoKCtLlwP0PJECQInj4/odoczwcqRBSIaRDoVjk3Xdmsn7NSg45+kzqUV598PgDd+M5Jb59y/fZsHIZH/3wUWyq5cxmaut55tH7mbb74Wyq5wmqonb/t9Y9/5xY3hpSK7R2ESisyTBpQJrGpHXB+vXdeQWFSrFBP67ISMOEcqGMjau8+fpMRo/bhXHjd6atY3uOOeZYDAYhDQ/d/wATx01i7KjJTJg4nYOPOIGuvjx940hLqVjJWX5RNyuXLmTSlD0ZPXoX2kZO4ff//geatOFXP7uPphHTmTB9dyaN25my18a7c1cRyyZWLFnCCR89li1hRio0fv86nn/sxxxy3OlsSAs89sTPGd22IyNHjKe9bTtamiYzdcq+vPbWAoQu8NhjD9DSOpX2MdNpadmOEeUR/P2Vtyk3N6ELDmmaIoTE9yr88vFf01zYno7WiYyaMJmm9lF0VFp474236Fy+lGnjJvHggz+hUhpBe8f27DBxAl39IZnwKUkHH/jFE0/g+WNobp5I+4hxzFu8grrRrFrTybpN3dx03dW0+YrRbaPYacaOrOrup649Hv/5Y5z50Y/gOy5l18NN6tx24/V874c/pK4VXgF+9tP7aG6fQLFpBCPbJvDmzHexNuahh++ltbgD7ZUxaL+JQssoJkzehT8+/yc8P2bF8r8zevRIHM9nRGsrjz32CFSr/PqRnzB2zFiaHE1bucze+xxKbEB4BfqrdRylIQzxfZ9UaiIrCKKEQtHnu1d9nr71y3hj/myCYoWBxKdaSyn44KW9HHPwbpQ9QbHcTj12MJkijjIc10dplzCOSY1FKIVXKORl9OhcO1VqlNIombONpXI+oLk/qMnwL3wxh2M4hmM4/q/HMCg6HMMxHP/1+E9WMP/ojP6/O+X8awf1f9gYDLFUdeO9t1Vlk8RRSrmpmVKlTBiGKKVIEkMQBJiojpNU+eMzT/LwT37G7HmLWLZ8BS+++CKXXHYZmzZ343qSXXfZiffem8269WtZtXIRL730V8ZsP4Ug04gs49nfPMWvnv4ti5ev4v1lS3n1zTf5+DkXsmlzN47N6O8aYObMmazq3Mi6NSs4+4zTOfe8C+jrr+dlYlmESetUWiqk2iPKJJ5ycESGtSmVpgJ+yeekj53AyhXL+Pu7b5NlGfUw5q8z3+SCSz6dl0c5Es+V2CzC98H1BKJhVOX6Hi++9BJTpkyho90HKzjnnPNYtmIlmzs3sWb1Mm688Ruc//Hz2bChh2qtnwsvOptbb7uFRStWsXTZMmbPnk1qc2Mka3MGjSMUv/vNMzz+xC+Zt2wh7y97nzfefpPzzzmfzRs3E9SqHHv8sdx6+23MXbaUt2a9x3vv/Z2zzjqLtWuW8fJLf+XoI49mwbxFLFq0iBk7TUNpiOMUk1qENJTKPtrNdasqlRJBUCPLDFo7ObNTkcstSIMQdojpKRUNMDRnj+Ylho1D58zBnEU6qFdLg1Eqh+5LlT+mtNjKIB3UWBX/2Edlg93IUJknjiJKYvzmDj5+zkUsmPUmC2atYtWq1cyZv4QzzziVJOglrnajMwNxihKQDhJORYZQglKpnYHaNlqfgpyS6LiYpFFqbC02Ney6087U0oygHhKaTi9qwGYAACAASURBVFYun0+50o7UkAz0YYOIl16aSZhVCdOQyz51CYcefSxdEWDqPPHwvTz64AP09PUThHXefW82p5/9CVZvDIbYiHPmzufJX/6Svmg1y5fOpn3UJMIEIGJ0R4EjPvRh+pIq69dvoL25KR+3CM6/4CLiZAuJsYRhjfvvfIhjjzqOjRuXEqsqu++7Lz3dnfT3DpAkCV2bOhnZ0cr5F19MzXZRMyFBGHDfnffwseNOYHN3NxkZDz/4MPfe8xBBfYA4ipg37z1OOvk4+nu6kY5m8k478fAjP2fDhi30dvbz0ot/pbW1mdgaUgRGQCYbrL6tkwugiMMIm0akYR3ZyMG8/vrr7LHX3rS3O7ha8OnLPk0YricMukiSgB/cehfHHnMi69euZqDew+SpU/jpIz+jt7efFSuW89orr9LW2oo15gNTaLaNpmBegx7y8TNPZ/6cOcx9bzmCmHq9yu+ee55PXfZZXGXx9KDUiIU0JA5DYqOJU3Adh5IjEDLGEPDOGy/zmc9dhZUlojhXP0nqvVgilq1Yyleuvpb1m/q44cavYoELPnUp/elG6gPd2CzgkZ89yqEHHMbGLSHC0YQojj/xULrMGhYvnEVr63YEAZjaAC0FheN4xCaXapDSARIyG5HEKW4DE4qiDJu5FPxmyCznnPVx5s9byJuvLkMQk1LnV88+x2VXfIWOSjO+yEhNQEjCxZ/5Mo/+6lmiNCLJ6tzyza9zwoeOJjK5GiyyQdWzDT3mwaaVCdT6OPbE0/jObXcSJXV661t497VXMfU6A/WYRALC8PqLf+HTF11MS0sbnhbUon4OPPLD3PPw44Qmprenn1defY3zzjuNKOxk8YK3OPa4E+iq9lGLtrDfPruBMDzx8AM8/PijrFi7liyzzJk1n1POOIeNmyKaSkV2nrQDj/74Hnp6+1g1fwGz5y6k2D6KwMA5Z53EulWLePm12dQBtMtTzz7LJz/zmRzDNxm+o8AmmCQG7eXIpU0hSZg1az73PfAQadLJ6tWLcIsFtAuYGp5M+dg557A56eHvC5fQ2tJOkAZEWZ3bb72VLetXUks2s3bVEoSsoL1czoEsoR4GALiJRSUJc+bNpjfZQpTUufgT53LiR08latTOn3LuOZg4IjMRYVrnvvt/zFGHf4Q4gr133Z0g7SE1IUmakHkeDz3yOK60ZPUar775Fl1xSJiGXHTB+Xzk+FOpxzmz95xPXkQw0I1NQ4Io4L477+Yjx5/Omi5DoppYu6mL2757EyYZoBrXufFb3+CjJ36MOAPhwtVf+CzFUonUJARxP8d+6BhOPO0TJMDFl32K7r4q69as45hjjqVWrxPGAfvtsztRvQ9PaqIQVi9ZyzVf/xbrNm7hhuu/QrVapVDy0G6eKJv9zptcePGX8AodKDXYD//zMuBt1zvbJoRFQ5vSirz0fdCAyVEWRIYuttPfnzJ2zChIByg6Fm0TfO0R1OooIrQjOOhDH2F5d8LLM9+gpaUNIyR91T4efuA+3p/3Fps3z+alv/2Blo7xpOQM8DQOiJI0ZzYCZ555Jt/+9vdYvX4j69etZ+bMVwnqAZdccin9PctZs2ol69cu5ke338pJJ59BT3cV382TEKkwNLW28Oarr/PFz38TYzVSFzj7nPPp6prD3Hdf46hDDmXNmtUsWbaGAw/aH5PWuejiC+jpfZfegZV092zirlvu5JxTzmLFqpVENpdHaSo3U6vHfOKiS+nrnsf8OS+yx377s3TtJqIk5eC998RPU7IQXpn5Buu7NlGtruXc887i+JPOoKc/wrGWR3/8IPc98DAbu9dSrXby2uuv87FTz2LLQExKgVVrN3DjN69joHcTYbSRr33tak466STq1QHO+fjJrFy2mJmvvk4ttMSB4A/P/5nzzj8TxzE8+OP7+MlDD7OxcwnV2gCz332Lyz/1SVau6+SSz36Rvp4lzJn1GoceeTRrN2xi9Yr3OeaoQ7BhxNHHHMcP7ribahCzfssWFi5YAEGdO35wG6tWLGZLtY/Z8xbS3NxKLUpRskClUiEJE9AOYRgipcLxCjhKQRyxdv1aUKBdhTGGgl+hXCwTdXciPcPDjz3GvgcfQskrIdMMJSRSadI0QykH3yuSGYHNch1RpZz8kBqtXVyniOt6eG4B1/WGvASGYziGYzj+X4hhUHQ4hmM4/q/EYIn7kJh9o4z3gwbi9l8eufM8HzgGnxMiryK0wjbKzHIwQbANU9RKrFTEcczAwABIQaXcjNYaYwzlgouodvHY/Xfwla9fiyg14foeTeUSB+x/EBs3dxImIalIcH0fk8Y4UYhjUvojQ1+UUe3t4b477+Ca66+HQgHPc2hra2PPPfelc0MnOstorUg+84UrGKjWUcLymcsvZWNnF0EU4/mSomfRST9ZNEAqNLLUguMWiIIYaSVpAn2BQfsFjj9oL+a8/EdSYfjVCy8ycqf9YcQEQt+hbgP6+rdQKQDpZqJqjdM++iEmjRzJmDEz+MrVN3Ha2WcQKkhKRfrJdbSUr4nSGgcdfAAd7dshEoc585ZQGTGGQ486DKkM2rF85+ZvYM0AcVTF81oQokS9r8Y9d9/Nv11/E5lbxHUVo1qKHLzbrmxZt5H3lq+hOHYix594CnGtn/GtDjdf91XCTBDg5aWTUYA1OXibpHW0sjSXmzEmQ0pLrd6H6/oo6VGrDVAq+7kOldzGSEHmfSLXDW3ojDbMqAbBTK1EQz+Uhn7oB++rhkmVEmLovpYKR2m03OZ/hczL7aXIyYVDndppHDrvqyIAkWAp0FOr0NrRwikn7sPvf3cvt956J5+89EpaCgpPBHheE0r6tBU9dJKXsOeSghLrFBgwKcoDx4LOIEgtaA1ZY4MMOEpikxgtFUEUAgJkjJAZYZIbQ5WEpLXocNPN3yFpuBBf9aUvUtvcT9ECtc3ccduN3HLTd6mUK+B5jJw8kV323pfOzs04GEhCiqPGUBgzLi/Xk5I0znAVYKoMVLsx0s9tivp60FmIVIYoSwEPkygwCULBYfseysjWDoSbEbspkZLgQtHzkMZQ1DTK6SWpsbneoyM59tAjKEuJ8kL64y5+cOuD/Piup4EySJiyYyuHHjaDJUvXESVFdFlx30P3cN89j/DlL17HV678EqkJyIvRP+ju21A2ZjDJUpSWigo56shdKTgOrvS44PIvcsIZ55GKQQ1MBeghoOC4Dx9LU6VCqdKEVyjhlzT33n8Pt/3gTq65+ptcdeWXSZIwFyNo+Lcpm1uICCATJk/4eK1Ir41zTjqOF55+BIj4zW+fZspOu9M2ukIUV7FpgMZF4YHj4HmKzBPULdSrljTMKNgaUOWU8y/lim/cQEvHCFwJJSlxsaQ24cHHfsKFl36StpEqP3ND4+QkquhAlnHswUcypmUM1TAiAALdhPGbwFQpOiEdrkfFQEUlqKyeO1ArSBSEOGRoOjpGY8MqOgFtG2Xmvs9AKklsKwV/BKefeAQvPvcYHlUe++lPGbfb3thWn956QsHRZHEPb739NuuCZnbc7wAsFh1u4rj9pxOve59ly5blxmVSkwl3iAHsyQyRDQC9/H32G5iOMRx+xrlk+DRLnx/e/E3a/YyOisIkFpIaF5x7Ojd96xsU04iWNGH5/PdJ2iaw32knk0oHxy1y1x3fyQUzdG4cOBBLTEOjWJJBUOfmb93E9+68i3J7E5mxzJg8jsP32odVK1bTFQkKI0fw5KN38dDtN3PN13/A2Rd/BaNitAZZyjj52KOY+ae/oYCHf/E0k3fZnbEtTVQAT0IS1LFSYD2fRMiGFIIB38UbPZHR03bN5STq3TQrgZOQg6YmorsekAJFx8GRhlTH4Ao8qZFRBlZTrSVIVSFKG51UpxR9IEkomDKeqfDpL3w6vx7rLVx+2VlE6/qIt4DVLeAWEdpA0A1EHHXk4bS0jM0VFYSCOMxL+W1GdxQzda890B4oDVd88cpczkMkfOFzn6a3s0pXFySiBGgcD7D9kHZz2EF70aSbKQjFkrWbmLrX/ux74BFAARw4//ILmT5uNKvfe4c1C/7O00//giu+fDVGaJCCyy+9mLnvzKW/t1HC7nsEAxEyTbE2zBnZJJRcKJg6HvDDnzzDeV/4JiPbCrgG/GKBar0L16wlsxs55cLP8LWbbqejMAo/zWVY0yzZmtT9F/EfgUbbusOnSX5dsjYCkxHUBd29KTtNnUxJZbgyJqr14zoOrtJoEYNNkG5LntyVOpfqiQ1SOfi+JA56cZA4ToEo0xhVwNMOTsNQJ8kE785eSrllBCcdfwxlFVMUIXfd8SNMsYOeQCNiQcFmSAcOOfJgOpqaKCiH/r461loKKqZz8xouvep6Pn/1l+ko+jRjkKqZyDQBBeJEgC5QqhQh6qbiJVRrdRLpE9k84XLckcfT6rfieB6ZtHi+Q9eWHoqFfB1BlmFNhNE+oVUE1QBPCJq0ptmDK790FX6xhLURn/vc5fT0BwwMJCR9Ve7/0R3cdtudJLggXaZM24ld99yHjZu72Lilmxm77sbeB+yXJ4nShEsuvog9J05kzbxZeLrKiad+mOf/+iKp28pPnnmZERN2ZudJoxD9a3jorru560f34ukSSVxn0sRmdtptImt6DFtqCqei8d06Nqni2oi2Uoywdf78t7fpGD2D4044gyCKaW6u8I1vXIc1CUpITJYOJXtBoP0C9TSiPlDDc11wPYTJsHEKcYwwCXFm+OETTzJl/4PZd+edKEd14t4uDj1kX9pHjsLxRzBqtwN44Inf0l50aREJRBF+qYJJM6LEgHRJLUgnv7WNRHFuBNUwmWqYfAnUB0xEh2M4hmM4/qdjeEYajuEYjv9+fKDsdCvTc9AkaRAgtduUyAyW1///+pht2KINNbptPrShY2oHjZ8EWmsSY3H9MsZYojggigI8zyMJ6lQcGOjZzLkXXszOO+7KdtuNZ7999+bF3/+OhYsWIB0XIzRxlm/WfJUi0xDtFig3tVP0fIJalTPOPIsdt5/IDuPHsduuO/Pan55nycJF+TmjkG4B7ftYExOFVaIoYfWaDQz015k/fz4zdtmdHSdsz95Tt+cT55xOTSic9pFkIqNSKuA5RZoLLldeegZPPnoPG7fUeOaF17jo8s+iXBepXLLM0tbSQhDUQEGlGX7/3L+zoWsza9Yv4eeP/5Srv3Qlm9d3E9cDlFJcctnlNDe3M3Xqbhx8yGF0bdxC0a8wf9FC2kaOwC1W8PwiRddB2JiCrykUPIIoIogMvqsJghrnnHUeu02ewoTxk9hpx2n85c/PsXzJQt6bPYftJ02mFkUopcjiCGUzhHII42TIaMv3fZSQpGmM1pJXXnmFPXbfnSmTJzJ58kQuvPBCjM2wUlAPArxiYRtn2Q/eStkw+lKAyFDC5qYN27JIhw45tPEcfH7bv63NGpIMW9mYg3+Tpdt0+UFQfvCSmjU6IhihUF4b9Riu+MyF3Hf393j8V09xwIFHojGQhg2bDsHLf3mZEU1tNPkarRx+/uRvGEg1XqmJajWXCPUEKC0a5aMgVUPED4vILM3lSq7bRQJpBCJFeR5aQloPIEgIozj/7iLBBAEkitlvzgNHEAz08aGPnIRWzQilKFV8/vLUL1mxcB6kIevWrmH55i3sfODBYARS6IY2JaDAZinaq5ABWioqBQffz8hsTG8148xzLqXk+RQdyS67T6Ta14dVPka6RNJSDXPQQEqZ66qJlDTVnHjqBTS3jsRRihm7TMPGVVIzgHQlfb0xBx50FOVSa24Colye/PVzLF68BOV64Lrsts8evPP2HGZM340jDj+UzEQNzcWtYbb+eo0JTZMYgbEZb778FlGSEEURL/35j1zxhcvp7Ooj9+AocMbHLsQTZYqOw6QZY+jr30QY1agFIcopss9+h7Bw0XKmTZrO3nvt0RhTDU1kUqzIDY1yGceG+qnNdQyvuOxcfvPYg6xZtYFf/PoPXHfDjaRp3lcXLFhAR0cHQrkURCs7TJjMuvVrqDSD1prRHaMY6K9zxsfP4oILP8EFF16IlJI4hCSIeO/duTSVx/Lue+9w3U1XE2Y5tF9SGegWzj7pXHxVoaAVUyaPI+jtpdzURAKkiUCgwXFIhSUMajgGsjTinXffpFTxKFRaKCuXU048HkuZDVvq/H3WXNpa2pDSoampifETdmBLVx9GlegP6nz2k6fz9GN307l+C79/YSZXXXstSFDa4aWX3mJE6ySOPuQIdHEkNQMSBa4EkbLbtEnMnj17yMgqU3nOIk0bLl4kYAOWLlvI2IlT8Yq5YQhY8DRhfxcmrCKt4cSTT+OzV3yJc88+nSbP4mQxc+bMYdzUnbEeVGPQWjaUFzIwUW46J90hiVgT9JNzgAWH7n8QJa8Jz3FxpMPvf/s0K5Ytw8oCQQS7774bC+fPZtddd2X//Q/EkYIkTUFKLv/s5fzqgTvoXdPPL555jiu+fjOOABuZfCLQequDvQSTWZAJKxbOZXV3D9P33heMxRUCZQw6A6yhUqng+eV8vNoEGwcI6RJnknvuvpNxEyfR4rayxx570dfXhzF5QhJrybIElKBQrGCyRgaKFKhTKoJJBcuXbEJYiOKM4z92POXWdsqylZ0nT6W/p4eBAUA6vPfa65R0Gc9XXHThuey9y84k9ZhysQjaycdmFiJtQrUesaUrbMy/lpNOPImC08yI0ij23GUGcTUlS2C7saNJ0ojeAPpiS0yM1CkzJk9h1cIFtBQkrhbUjZOXuQd9+CLFpoJly/tJGwoaxUIBT2rSNGmoReeM19mzZtHUMpL5Cxdx3de/TNwAjF0HHGnIbMqpp53GhZd8kvPOv5A0CTEROA4N7dr/eAv2r8rmB5/LTWwazvRJikgipIS3Zi2kqXUMlWIBSYIUkoLnk2UZSjI07w3Ucl3TUrGIsBnlpmakdrnllpvZb98PM3LEruyz9xHUaxFRFOM4DkFQIzEG7fq8v3gpY8dsR2trC1EaoVyByRJMmFJ0K5x3/sWMGDmJMaN3ZM/dD6K3t5ckMRSLJVzHIzWST176OU465Qw+ccknsFmdetBHklr8QhMmzigVfGpxlTDpxdMDyKyG543g5JMvobltAu0do9hjn13p6+olw6IcRRDUae9opR5GaOWDo8Ea/FIZr1jJkwVpRq2/hlaSxObrRIcQE/XS2z/Als39ONqFxHD4hz7KqLET8cstlMstzPzzn3hv1ruMGzOW6kCd7mo/oUhzj/k0Y+rEySxZtAThunzi4vP41aMPsHbtMn77t1e56sZbSMMIP8vo3tzPoUd8jJEjxtLSNIqOtpE89/sXWLDwfbRfJg76iZMaTS0VkiwhjaoQ11i9Yj0TJ0yjpaWFQskjjBIcx0G0jeDee+9nhx1m0NpcYZfp09i0YQOu64LUFIvFXNy6HuPoXILo0CMPpVjxKVSambtsJQ8/9jiu59LiKorFIn/581+pBhs45dTDmDtvEa6GsF5j1bL3GT9+PFoqCuVmbr75O9RqNYqF8jbrqlxnY2j9nw3uCcAY8w9VX8OM0eEYjuH4n41hUHQ4hmM4/vuxLSA6KLdoLWmWYT4AjDYOAVaIxu3WI/e+tf/0+D8+nw1xu/6jKWzQ9VKRpIJypYUoCVE6d/z1XY80CfBclyee+C2LVneyfMUqFi2ax+JVizn/3DNIUSALuH4ZyNAywpEJSRhRG6gTB3WKJZ9Hn/odczZuYuXa1Sxe8HfWrHqfs047CYRLkLn0BwmRyXBVRu+WTtI0Zczo7SkW2pkydQ9mL17KipVL6Zn/OqNEjR8//QwbfB9R9qkOdFNRmrhrC9PGanaZNpKbv/8g67sUO+4wjhad4ISCYlYm7I9wvQoDiUNfApHQdFX7SGTC/gfszZiWFnqWLMev1jj2gIP5/Ge/xMo1G1i3fiGvvvw87R0t1Oq97LX3rqxZuyo3YXBKdHVuxgOUdDA238tVmjyiuE6x4PP4U0+ycMMWVq5ex/wFS1m2YhmnnXkyu02bzMpFi3K3XK9ALdVERkKW4ogMx9G5OUEQEMchUkrCKOCAA/Zjztw5LFq0gGXLlqG15LnnniPLMorFInEc52YPbAXB//GQbDWmGAJHh1iksqEPCgqbM0FF7ucyyDZVIuc4KCxabONgT152bK3Z2tXEYNlzlm84bWM3jQQpiJKEJIEdJk/mgrPP4aqvXk376DayJEXaFHSM1bDPfkcR17pJoh5e++sTfPeu+1g3YIliQUsJXJG/qyUn8dmGDqbJUmyWoR1FX38Pvuug8jo4alFIsVik2g8txQq+0rlbNgARvV0bGeiPmT51FxACVyt++YeX6DR9RCYmGNhIZrZw4cnHg7W8/NeZ7H3EhzAOWFXIXaFVQ2wzTVi9YjW77LoHAymkwtK5eT2aAVyVsuueh3LN9bfR199DPRlg+YJZVEoONitTrzkgFOUmcBS58J7XTRKsZ8aMA/nGtfewfm0fSWpYPGsWlYomJUHhUClWmPmXV4jCHsIwJDMxSTbAORecTpD0Ip0yQsJzzz3G9dd9lZ4tm2kqFtA2RWOGpq/BWzXEFC2Q6DI1t5nIbyaTuVTDIYfuyQh/gFWrXyOmh52nHcFXv3QHUWyppxFLFr5NS3texawclyj0KBUFTzzxC268+VtoaSGNcbMMZcGQa36mIt+ziszJsXdhwUaM2b7MXrtN5Xu3P87i1RE77LAdvgOSAlOm7EZ33yaM2Uxgl7Nm5RzGjhhDvR+sCVnXuZGv3Xgnhla+/fWv4KRdmDTE8UGoCgfufxBpsJ6dp03lY2d/mkiCSz9x32qmT9iDa66/lzAJCdKQjYuX01x0ieIqGti4dBG7T50ONNFnfBJhwMn163bddz/6kiq1gXXYcD3jdMRPn/g1WdN49tz/SDb3dpPYhGptgFXzF9NarGBdF7/gM25skX13mcyV193OwtU19txlct4fpOCwow6jt3cFf/nbX4hrVYoKjLGAB7FlxYbN7Dx9xpCH2GC+busGPKfmbj9pHF0b1zLQB56U+aiSGuG4aGG45uqvkfltfPrLX8/NZNI6CSlTpk1j09rVJBEU3Pyz7SASKTOsNJjUkiYNBnDBAxsjlGTmW7PZUu8nNQmJSeivbuDcc45DohCyTOZ38PiTz3LNjVdQkD0UcfAdTTXxaJswkcNmtHL/jV9gzYZ+Ju66S+MqmF9HpVskygwZEQpQMgRT4+2X/8LBhx+B9ABVBFlAKIfEAEryyhuvs/POO+dtlIUUHYcsKeLKFvY9YF/OOfsEXpn5LHMXzKJchuZioxkzH5l5YDL66r0IX+I7JSQayFixegVdUY3tp4yCAcPeU3biuh/cyfowohqsZvXi2TS1ODjlfP7c4/APU8uqRGGNuS+9yHM/f4KyKBJVMzKp83OVCRs3rCSwhlKLj2MCpo4bzZdu+j691rI52sjiue9RbG4ntbBDq0/3mmV01mKMK3AxKBuxaP5iJk2cjokiwnqAKo3Mk0w+eLaGki6jxzflTFEB9eoAURjiFXzCLCZPuPrM2Psg+gc62WfyGM47+SQSB2oSwoFOSo7iS9f8iESP4frrrkaE63ALAV4TVOvgNsDM/yi2LZffmrzL+/EgS9SYrcaEBUfjOT7Pv/gyHzvjbMqFIh5537RKE8cRWZYgpGTNqrUcdsCBOBYyEyMl9PT0oF2HPfbanWM+sicv/PER3nnnJXzPo6lUore7h5aWFsqVIkGtj6kTxzDQvYVN3f0MpJKsXGIgGKDZRBy62ww+9fkvs3LzOrZsnM3cd16gecQoMuVBlhHWDV/7xv2kpoVbrruKrLoKVQEqHkIJ4voAOouxWRVVSsicAQp+P/XeTvba7cNcd+19bNrYTRIlzH79PUaPHIFJTAO8VVSr/bnpYGYgDMiwDNRqWHKZHYSgWOkgMIrYOrkEj+mjd/37aAzt7e1QD0F6vPDGbJb2VNm8pZs07GfzplVcev6ZjBvRRl9/D5vDKvgOBUfimYy5769m4i4HgGhj7IjRHLnnSB784ZXMXTqHcdN3I059tGymUhrNzL/NZFNXD/3VTfT1LiOqreHsM07AExmudkB7dMcpgdSkSoN22GP6VJbPm8OWTZ1Yk/cPx3EhTtlpj705+ZTj+MMLf2LRwgWMGzuSLI2RZNSqVYRfAuWSaQe3WOGFP/yRIIhI4zrP/OpX6CwFG1ONAhLpIooV+qq93H3HLTx975089fAv0IUSo6ftxLK1a0mzlFptgBtuuIHmlhZqQZ0kzYiThnnd4DqfnHm91aRvawXZsJDocAzHcPy/EMOg6HAMx3D8H4vcIXbrtLKtDtaQTuh/wo74wPttC6T+LxZODbm43FlZZAjbWGyJDCsywihCSI2UPgO1CNdVKJkiLcRJhl9p57LPXcEN132doNqblxw5mvXr1zJ//jyMBelo4iAv9xLaJTYZZc/Bl1BubuPSyz7Lzd+8luqWTUgFruuyYd1alr6/GADHcXB9H69QpC+23H73PRx20AGMbm8mS3KHVKss0tH55jq1ub5olhHEEYVCiTjIKPklpEr4whWX88zTz3L+eRcxalQrQbUHjUCk4GkXayyoItIp5Xqijk8cOiyat4wtG9YzaVwH9b5O+no6ESbF9wqECbz99/fo7unE1RnTd96Rnt5eXvrTn6j1DdDU3MrXvvFNkjRn8GkN9bBGqb2Diy+7jG9f+zXCLZ34jo9bLLNqwzrmLprHjD12I40jnv/t08g0JckE1914M1LnG+coiiiXy7hevkF0XR+TZiRp7maslIO1ljgOiZM6WmvCJAUr8H3/n/pHfmztO8BWYJStm8sPMkRzZui2G85B1mmuJypxXIXjODiOwnEVSsuGS3bjswb/tGxDXtaARyYchArxPcA6fOeHD3DlVV9F6pzlqbRDZiVJklDwNfV+AIlSHkkKfqGAMYYhDDbNweBBfURrwZUuQiisyDVS43qtcXGXeH6Zaq2PpgokGfyBWwAAIABJREFUgcGkMmdQAxjLjbd+n6OPOpgxYwB8rr7u21x37VX0hzlY52qfDeu7WTB3HqSCF1/4Cx/50JGNUm9NEhsKforSQKL57bMvMmXC9jTpHEBs6WgniGJWLF9FvTpAXP//2HvzaNuussz7N/u1dnPOubk3DQlYFASxSCiaQASSANIaFKUREKq0SlRQCkQo1FIUyw+U8FkU9qa0IgoBhIIA0ikomCK04UMaQYYgA0RAkpt779ln773Wmu33x1z73HNDFEd9Nazvj/OOscY+Z7drzfnOueZ83ud93hV6OgEhefd7r+f4qV20NLRuQskeP1RgEFXT7E/snuCWm48jc2FrqiHA+z/0fk7unsTaGRF4/s/+JD/27B8mhNpneZB87e9u4q/+6hOUkvAxoA2EAELDbLbF0HlUlvvw55nTi6SMTNGYqn8s1ifq1KUFH3zPu1kOKy68y535whe+wN7eHk3T1I8OkQ996EMcv+UmQqjjNxVBjFV+gZSQUpJyre5cVQwk8SBvtVBFTgGEBx34yef+GL/5q7/L837qF5lPKzsxZYWdnsWQRmYphXW3YN7oKrXgLJ/41Gd534c+xstf+YeAZqIFJa4qji0sq1WiD4kXv+SXwC942VUvox9WnFzs0Q2R9aqvqdg+8vZ3/im7yz2MDEjgja99LRdfdE8KhjKm3aYEu+sTSKcQKWEAho7VaoUSqrKYR8QyUO8ZRgumjSCGHhhgoviPz30ur/qD63jmc36ebQNbKkGJrLseqVsuu/R+fOkzH+VjH/giSgmQjvd/7NN403LRXb+FKeAoKCKlFJRSFDQpShAN97v8gdz0xc/x3j95GyV1xBR5zrOfi1cNf/GxT/CBD3yAV7zuf4DVhBTRRpLUhEsuvT+nvvw53v2md1ZN1jjwnOe+gJwBWYu8OJ1RQMjUgInb4vk/8/M844efShlg43Q37e7x8U99YbxnKZCaSAYiKg/EfknfgzQzUI6f/+mf4nf/+x/wrGc+k0aNld2dpA/VZZx0WBSkFeQees973vmnPOIhDxrnA0ufVP0NB0TFO/70vVx04YVMACNqNkUjaz897/kv4Lx/cWcufsADaiGiRrK7GDcOG9FlKTETzRAHZBYYIHnHVS/9TR74sMs453zYvenvGFZL9rqOggY74frrr2e1e6Kmxac4RiQ0UlmMMcgCIkskEjNWWycUfvGlL+OBl92Hu9wevvLZT2NyQQpDP17fuz9wIydO3ozV4HYmXHH5fXjOs34ICXQ58/I/eA3aTrjv/S5l58KL+IGn/hAv+rmfYrwD8etXX8Ml9747F5xdT2nwgWbSYpwmxkgjG0CRYiFQ2d2/+KIXoGLHC3/pN8jAZNLwgfffyA0f+BivvPZ/QCkIeoQaCAHa9szq8v+Q3VpHdFOYppQCuWZqlByrrjaFEiKL3V3e9mfv4bKHPJQcIiUWirCELGmcomk1a5/4o7e8jTvd7hjKB0TqURrapt5vX3TVS7jwrnfj4nvdA0Rh3jpi3zGZtvg4cOLULczmE+51n3vy1b//En/2jncwm0w4vtvxf131y3z5S5+jW5zAGonWFmUM7//gh7jlq1/BNZocez7zmc/wkY9+it/5nT+A0OPEgE89USVi8bSzCU2r6bslVkSsLOyu1ux1nvXektD1TCcTdndP8v4PXs9Nx/8eqzRKSLQSSHW63XCWIgStU6Shq0xRJei6Dik0jTUUIfEo/utvXs2DLn8AdzjvGBw9m2c+69k871lPJ+ydZDJp6H3g+PGb+MtPfgzlNA96yAP5yec+mzT05A5e/eo3oLXm7ve4O1kIhGt53rOfxTW/9Uc8+8d+lPn2BGEcQk34iZ/4CX7kR55G33cUAQnHV75ynM98+pMkv6RkiRSOlBLaKIpUkOHii+5K3y/483f/MTlGhr7jWT/242AmvPCFV3HXb7kbV1x2OZRIGNaIHCAFduZz0qqDJPFJs1z3bO1sE3Mg5AEnE63RkCXCTgk50YeB2dGz2N7e4k+uexX/6ZlP44tf+jJBWdxkivceIQo5J7q+Q4g612qtKyu0xK9buwtRZWPKbYyBQ8LooR3aof2fsm8cqjy0Qzu0Q/uH7B9YwWQBpUhSivsL+1jygQmnLpJSOp2+ejCVZrOIqppInLGoOg2ughRyBAM2BZfM+GVVky+XjNAKHxRSOEJcIVWqxD7Rcsp7HvdvfpBddy73+pbbQfQgFGLrXK59xSs5epYhxxVKeJpmh8UqoJtjyOEUOi/oiuPxT3kqnbE8+B53xnugSGRzO6575Su4w1FY757iSY++EmwL/S4PecTDuPZ3fxsTTtGXJV/47Me5+zffpYqnhQk//pyf4rsffAVNWpGzJhWFEIY+SbSaceS88znriOUhD7w3ferQVpBTohRBWHdM5waZBP1yxeO+/UoKDVMMUkg+9JEPcoc7HEGsOq659mqufMwj8VmgDFz5HY/lrO0pE1PIquENb/wjHvWIx/Lspz0N9JSX/dpvkIukhIAQCYziRBY84d/+AEVILr/LXVgDhRbZ7vCHf/gK0nTGy1/1Kr77u57Izz77xwHHL//6rzDEhLOmsnhTHgslCUKIGOP41F/+BRf/qwuRwiNk4WnPeA7f9ehHAZKhj8xmE/qhQyFHVzpY0Eud9sOc94v87PvXQZBUSpBQcgXTK/tTjICYQEhNKRUIVlLV70Og9Jm3zjz6n8q1/2uOpQCmpKzQZkHKHcS2stE0ZFFYFw+uJfSWiVHc+P63crvz56QyoBvN2//n2zniMtqEmj6aAKWxVCm+nEegrUjy4EmlIK3GSkFNqtf0MdPaQg5QhGYIggfd/1sr0CU7rnz0lbz1db+NLYA+ymO+/1msZjtcOB8jDmYOoeV//vl7+OHHfj9v/pN38PI3vIMoqiZkojJGX/rL38Jn3/dn/O2XjvNrT3gUCjjulwwokj7GHe90e976umt48P3vRhrP7fuf9FS2zz4PxYBJC1oGVAYvQAuNUhdw7Jyzeftbr+Wy+98ZhUFjePLjHsfs6AX0/YSdyYx/8+8fTRluYTbfqoGM0uNM4vob3snOvKHQkwo4V9tQoBCyQakpKcsKgItNX5bazGjA49KA6r7Ktz/47gQKWRm03uFzX7yJ7dmMrZnn9W/6Le5z2R0A0DQ86XHfx9nH7kTJmhB6jOmrNEMBpCKGjLNtBdpSBm0OllcapzMLdOMcmzj77LM575vuzIMe9K1IIJZMMoauFAS2ppCHPebTKaG7CS2hTxrZ7PDbV/8aW9ZCaijBMREDtsAQCkLPWZsJE6F51yt/nW+569356Iffx5uuez2vv+5aHnxFZSQmJE950jNoj55N9rs88XuezPETiW97+HchyMy0Iq1O4EwizBPv+8B7OdZsE1CUkvi5F/w0/+6JT+Dzf/tVSuz3Q/JDAqED2vTo4QS2aUBIjpz/L5idf2ce9tD71+GUV1gVMUbTDYqt7YbPf+zPuOMd78iXb/4qWSv+5d3vzYf/n4+yrUCEiNSByt6eUkptVmm369hUmRv//B3c656X8PTv3SNJ+L3XvpYTSWOmc66++ndwBvoAdtLSo1iWGTt6zsff82buf8l96uc0XHPt21hFmKs5Wk5RfoEVlSkdMWi5w+O/7+l0quXcLUFOGlQDzZzrb3gv3tTzkWmBpYXo0HoLIQZcs5msZjTn3JVjZ9+Oxzz829gQNj2gTSVr78+CIkLs+aHv+T6ue+eHufqN9wGpcXpgCBHsEX72xVfxlY9/kL/9/AmufuyjaIBdAkJmRLyFP3zNm3jZb7+Kr335b4FCCgFNobWQcwHp938wZQ/Rc/kll4CZQglceeUjeeN116CB5o47XPumV3O/Sy+FDDbCk5/wRM4+6yg6RZ7/vGfwa7/+u3RAUpYHf/cTeclVLyL+1cdIac1D7313sBq059sf+R388Wt+hzbB1l3+Ja961au47z3vRVZTiljzmMd/L2efNcNkQMF/ufpXeNyjHsu5WuC14UGP/C7+9M2vr84gdnj+VS/jw1c+mqNK4DNccr/L+JN33cB0nMG1M6xTT58jSkgEApJECEnJHcYCUvOHr3895110BZ/+6Ef4jf/8H1DtlN/6lf/CtjVAQ5INIkX0qI++f9v6R0hytw4qF8bgnZR1vsoJq+s6y0hJ6SJXPOAK/vpE4l/d41+jc51FHLAWMBjJL/znCzj+yeu55Ss388TveDAynaIjklNA4Hn1a17H77z8dXzkxvdTZCGXntItmRhBJtClNbPZWfTRI43k7e98B5fe70qe8fQfJWnLb179Xzn3wgt4+at/g4c+/FEEwDh45Hc+kqPHtmnKmqEE3NTwkpf9AltHHbkriGzROSNSRE0Eq25FR0GimfaZ2fYOJ5RkenvNK659KVc+6n50VN3eJ1/5eNptjURg0ZQcEBSkzASfkELg2gmxW2LwTKdbpJOnkCIhYsfDLr+0ym+YzMMf8W289vd/j7lKEDRPfvrTSRPBvc89C18gSQXO8Md/8ma8KbzwqhfxmMc9mdu35wGCK7/zO7nuja/Bx5Os44LZfIudI9/MBcccj//2hyHCLkVJkhI88Xu/AzdNnH3u+RQFIkisbXnru/4IqRUiTVBZ08QelzuMtBQSZrvhre96M/e59OE85d89FYTg937/Gl5xzbX86m9fw4f/5q9rEL8EnMo0EmxJRL9GGwOpIeFwumG5WIGVFJGReVlvPnaHPi5pyJg8EDCY6YxLH3gJP/Tvn8A9Lr4Xn/jMX3P+2VMkGaEkqVTdcoQg51h9vNR1kZRylHqQ5JLIokDJo6QJZ+wjSjkERg/t0A7t/4yJclv0q0M7tEM7tAO20f88+HjDDTdwxRWXja/L/YX+De+9kc6HWoGS0wUB7nSnO6FE1ZDcaDN+o+nn1uy9Mx5RiFxAFqIKiAI61UInRQaKyFhrGVYdU9fQ9RFhJxShGLoV08ZhVabvlzVlX9WCA0EYomhrxHx9nGkjiTmSZaWr5CRxdosQEs4Z4rBAlFMgC0FOCGVCylOmApaf+zCP+Z7H84LffwMX3vu+bE0cJgTUckGTPVsGTnW75J0dBjklph0MmrT+Cs4WilSEkNlpdxB+BcNXecNb3sInv+T50ef9J7LuMTIjV5GpkMy0ol+eZHtu6VJiKVoyLawrK1JvSYbhFnRe4JzCJ0sXJUU6tJ1RBkEhoPUap4Eh4KbbfGURaSZTGNY0GrTJdMMa187J6zWT0EORrNycQTpiKRhdiMMpJkqiB0jFsJItOI0pa9KwxErFMAS0mxGCx5mhpljJOSEIZBgIKSIbizKOEjKyVDwv5QipjLTCjR1g0hzwoYOPZ5jcAOx6LAo2aodWhblx46v47F9/ob6HRCmBgmdne8bll90PBMSxYIaOI9KjK7RWUkYqw4CEDC4CBYIFKUAFgEg2noxAoRCpluUuQFJxPCNNHqiFh8ggS608DJSaVTx+wFd0T0IiokgUDAGHTdB/9rPc45J78N/e/UEu/tZ/XdlT3cC5rUJRIJpRCeAUOQ1IdZS+aIKAtIaffMrj+fEf+UHu9rBvq+wua8kZrnn16/mbv/k8V/3sz4GCRdcxmbToCkPhqeQcl3dBaWJsUEYRB0ZQoaYUK3m06iKK071pyJBXUCwkV8uKT+p71rrqcW7TQxYs9iTzrbbWWlMZZKJPmaDqvOACFfyV1BRnLRCqAgejmCeFQhK1NATF17TtXCu+FFnwm3ZnZOoBhlNVTzZvkVfUVOUCuI6uBLLYqqWY4oFIdK5s9qI0Ue7/PJKCjqKei/CIuADR8eZrr+PGLwh++hd+bCPMQIm1u4UCxQCsIEmS2Km4X4IYMqmVFDKOOLLpNaU/rfpwi1gx0YI2eYia3s1IwHSsMk7MYB0ljxqdLBFCEWiRgE3LMRAww3uPtct6QXEHpGQY4xSODpBEHHGz+c3gogeTyCIgidCveMOr38qNx6f8h//4/Zyjxs8O40nb+SicWYs55SSJ1rEcm33Lg5GhAndSQmn3Q2d13x6BYXQ0UYNhyrHWDZnqD6LAOoIzFVTqhx7pGjSg0hLyUH/NbNNlg5JgcwciQ5lSJCN7MdEmVSvCmPEZNaWrZ4AF5hkIHcWNUg5JQYDYtCxzoZECETxveuXr+fxnv8BP/+LPsC6VqFkoGAR6n66eQexB8vzg476f5/7Ez3DRZVcQMugSwWh+9ZWv4Ytf+jte8tM/gQV8iFgzembxIHvAscYhgcYvwRjWwlEAnT2KjiItJiXWn/88l9z3AbzynR/i4ksvwntwtrpEtz7JbAICgS8tRjhE8iAtfgzqqP4WaASDb8G1Fej1ED/3Ca644jJ+4y1/zN0fcFkNppTEUaEQfQe2q35QdogJvBslC6rEMlF0ONkhSwIcvahauG0BAigyQiUoHQhFUFMCoGKVUBFKEH3E2SqN4oPHGgWpB2VJtDUwFVZIZ1nlGtxoRQXjo3CjPwV81yHbrTHgAqLkGtTbdNs490jqOuMD73sn27MeJXt00WQ0As2x8y6ov12gCjnXe9tUadLJkzz8Ud/NNW9/F25+hG0BDYmc1wxKcPXr38ZXv/pVXvTjT0f2Hq1npDQWtDSJ3HjWQ0LGCU3TIPWK4AVwPilGlPoajc30QdWMETEQB4/OE6Td5qRwKB05R50kd3sIfRZ9UqxTjzQTBNs0SqL9cYrIrNwU3685pyn4vmPljpCMpfgl27pBrUFJRcgLFtmjjhzBCDC7pzBFMKg5OUsmypJFZik8qlEMy1NMrIOo0FKhbSKFSCdn+AhWZGZasPfpT/Lgh387L73uLVz8wAcTRIAQuZ2Z0Z84RdM4yAuQC4iF1FxALxqW3ZKduUX4ZQ1+DIGUDG56DnvrFT6fYr5tMAycunmXd1x3PV/++1v4gec9Ezs12BjRMaKtI5w8SZ43oKfEvkFbS1YRWdaYsEZKQ9QzQgSVPVYnSl5CkcTSUtSEdYw01uGGgNCCXmkyiQma2K/o6WiaBp0EJUVEW4HoJOZoB8v+JEoNtNrSdx3SOiQtpkwJIZKbFTkvyasF0yMXsF5NQSmUCAiGkfG50V4/baJUMFQLKCTCMNQMCVEltXLR/OUnP8NlD3wwG7mhg6DovvrRrbS/b53kutmXvPe97+Xyyy8/rGh/aId2aP9kO4hrHKbPH9qhHdr/sn0jUFNKNR5yP/Vr87mSxbihOX2ULM44cuKMY/P86RR8uV/AaXMucvN9QNd1IBXrLiK1IRbPEJe0jSVTWAwePd2mZEOjWpxrIQcmNkBa0zQ7LNcSiiKEQBIRO9GEbkUjBOu9JaadENEgHVpbRByYKQ/Dgr0oWIqWBMzbhrBeENa7tG2DthPWQeDaY8RgSCEhwylIJ2gnE1KWlQGkevrha/TDgq53vPiq/85DH/oIpMqUsiKXAetm+GTpU8YryVd2VyyLYJ3WJLVCzQaiWuDDEmMbip7haUhKMJtNmDRT8pBrirhUlCgpRSJtw6pfsTUBlVcoBCnBajWghGZ16jiu0ayLZlAzpJySfMDoAd8fpzWW5bLDzrYIUtE2DSIEfLfGOUdGsrVzFr3vaVqL0Q1+SKzXC5QugGZ7+whQWC93MdKglKHr16QUqgsIdbrKaSnjIcjltA/d2q9KPu0zm2JPG7bxbaV6VXZOOSP9/vQbNjxReSCPPtTSScqNXBfApxGRSUhRMZJKSFWQM4pMRlNGAKmSLDQhF4iFia3vz1WjAkEgp7r5ZnP6StOtl5RcN9wJQ0Tt71WWQyDbltlsggQmwNmtq36DZlAwFOhTi1RnwRBokqcFJk2hzxF35BiEArZS2KRS+C7QmIZUIjEOzCctAqqeGxC7iFPUgheioHXN/TW2Yo4xaLTaQjCmuFPx7oqZxXptcewXW5saTS1sQYLQQGrY2m5BgE8jYJVNBWHYkHdDRTEBZQTuICDKvgugNxClcCBnJGtZIxmEqlgnGble4ai8YtLp85OunhsmU7LBihmUWs9e7QtcjtdhKsZnSgVrDQHJUD8vQWBBnQVe8qL/+yoe/Yj70BTofWUIFl0vTAJEB3EbxAxVpWzr665QT0nSo0hCQs4Iffp6d/QUkcbr1Q5XQIYabyhCgXOElIhkpABRNCWJ6tcJUIYUAhCwVkKZgm8rICn2ifuEDMPIDlKishudBGwh5IGIARwsCy9+4S/xsAfdg5mqfZdCC25W/a5IiAmUgQRSGWwuNMB0dLOaju5IOJKo2QsbjdH6l60SDaWAnEMy6LHrchfRBaZmA2JnWtegYz3nEY0cf2h0yQRITYoegKFLVWY3xn1/JSjAMvgwAv712nz04DQCQ0yifr9zqAzbUmCISAkveOGLeeR3PgYKTCQ44qiTWU7PPSIThcHrKYM7SrbbeD9gdK7Mdx9oSoSwogjwBazWlHUaK41VRnEuYn9aqWNdYcfLsFKj5KQW2VKGdQTp5iShWPZgR0BURJhPjpAwBARGKNarDqStfqHGNPJ2BmKOcC0KsF2kBUpy+NygbVPBTjIToUhkSqNgkCCmoEBZmBSwfsCMzG8jHZk5oTQkYVAFbK7npjUILUEYiKbevwEZU31NCWL2GHs6E6XO+4oU6hpEpowWBelaSpE4mZEiVIC1E6gIZV3nBd1qBiKRCqKpf4KM0G1JvcDpAJ+1tkpxhJqRE0Ii54JPHttqhBAopRlSRdCnDny3YNknmtkWqqxp5IBSAWUFq0XPpJkijWZIkeU6IqWihFO0NpBSoo+FmDwhBCiWgqbdmRDKgpnpUX6FXysSOyxEJjaZ1gh2jKAtPfiOIWVkayF6WudYe8GAZm4LsjuJptD3vt7jRWIoie2dGWnvJkS/h9Qt2cxRymCMYOlPIVuBzIXcR3bmW2hdgWxtJMM6oNyEWaNxOjGZOoZhYK1aTiZqQDwP6H7BMZ0p/QJrBJ1fgWuJQRNEQ8iJPOxxtAHVrbDJ0a0SYt4SXCB2X2M+ExilSV4gesnO5BjPf8mvc+mVj0WaLUqo7EutMnkQ6Nk5KKGRcY3hJCotsKXg+0xfFNE41uuENQ05e2LoKFFQUgUbc+4xus7pWWtQluVyiVaK4NdoJ5k6h5aCxeIUQmlC7wlF4HNhsTcwVZqJashRYtsdUIokAqvuOMYmXNC4soXaOY9VimiV0Smgyhg8PshS/zoA8zb8erzfHoKXh3Zoh/b/Jztkih7aoR3aN7RvzBQ9XRF+wxTNqTLt6vsrU1SSD4BQpxdFX6c7eht2cAFV/5YooUHEA0xRgyySJANFRkJKzCfb5C6hrGEV16ScaaShFEGfI1pLXJHkGIhU5qkgY3RLCLa+bgM+7BFVpjUTxCApAaISuEZjdMT7npAVUmpsqsV8lFIc31thjp3HXrdmojPCD8giyeuBrbZBGM2p6JHWooTE9z1GNiAiIS1QqhbYac0MfMvJZY/amrAX95jOYXFqj219DjIUctmjbQ1JaPpQ09uWqwVb7ZwcE60zdH5AKlOj+woWu0t2ZucSfMZohVSZkDzkjBSJfljTzubkBEa1xBgJacBZCL6jMQ5RLMNQCNgKtqi9ijdE0NJQfKZkjc8SYRRa1aroKQClpl5NJg3DchfTODwVUBJeEmMkaY/UChmbCjLogLWaFCsIfkaKYRmpgLDPIj1jMynGCkWj7mz94Gnh/8p4qHCAEBqK5HOf/dKB1yO5DMznjssvewCIjAcUsjI/C2AHIplSWmQ5nZpdy6oLkqiw24bRJNRALvX9QkDuA7oxtfAONU1dAjlCrc8RIfuKBKAhVhBV2MorhQKlUISuda/LuBGJEYTEG1kZUQGcoqZJIuqGvUAjGKtTBxARXxJGuQqc+USgYFoLG95TkcRY03gLkSEKjFYoTrdvLiBlT0V23fj8gWYVmb73uKZhSDUtMueEleM1JQnZsKHydaknaTBoXNYVzW1qUQcxMn1TD8pp1qICIYqCjBm5kVg4I2d9bDZZaiEOIPqENoZ1rqRCISsAZqkijrFUWQVBRx1QDSmNcqi+J2aJbS2BiERWJnGuXVbkCOpj9kHrIhJFhMqCx1SqoQZ0R7/eo2nOgqzpRzAppESrFIYKQFWnqk08+AHpBBJZGaVak8jkkrBZVVDRmNMgLRlKoPSRzBTlKogpNaScUFKgyAQ/YKyrzOnRr0UVcyAXiRSGFECpGiToe2gmtXmWq1PMpjMiojJrg0BrCGmJ1IouR5oi0VlCBN+2RMDkMT1cVdZQCRmhNIXK5BXS1v7QkiEEpujKvNMV2IMNC3ezea8+FWOP1q6CYhkG7VFSoksFO6ModEPP1Cqk0BBlZcw1pY7Bsf9S0CgFyNoJ3SrRThr6FFBaYPIIvqZUx/+o6VvDGxFXRL0uofDBo7WFXKpkR0oI5RFCk6OprPD9YzyHrMcIQgaVGEhkJGawaA2xRKTKyFT7O0ixr2mpgLyK+7rOdUwkihSV4Q7YXBnGRcpaNCWHWuDHGERKyChBWoaKUWOpgZBGa9CwSHtorWiZHGh/8HFA6RqlCBmE1KgCOmcIsbLDZSWI75VIIzSJiCZikZX1XBRRihp0CGGkTkMqiZxAG8PpkQZiZKOlACJnlN1o99Y5aMPYHoJHGQvkOn+KUlPnYQzippGiDwVNoRDiGqfHSEXRhJEJX1KPMIklkoRkC4cIhSqo+g8zRXfmA0r2qKzIaCiKo+eej9COmAtd13HWzjY5BUofsLECtDcLQdYOOyQaCUJF7GzCzXt7TGZzGBIuJUxcUbInqFqISSpH7wPStgglUUJSUiCtA64xJJXRTtegSoHgM5PGsdi9Gdu0FD2FBDNpGOJAr+ucNhEFhkyKEuOmKCPZXS9opw2JQokFLRX9sEIrw2TrKKvFki3t6LolcqrxaU1jMlIYhrXC2hk5Z+ykoaQ16/Ua67aQWjH0C7RRaFHHbfSFTGKIA7Zx5AROWWQslck+aVl0exxrNf1iF10cxjUMKSG1xFhJCqHe15RC5R4nbBpZAAAgAElEQVSZCgQDjeW4P8Fse0qTJPhMh0NKiRuWRBRrdYxiNTkl5jYS975M005JfkZWCqFWKB0RaFIQlOIQQhDpaqG+QWGtJcYFMnuccqAUJWe63jOZH2G16veZmdP5hK5fjdkOAaXq88rYCqgWQVGmsrWHgbYBfM+qT5jGkpUfgzYOEes1RZPp2ogPiaNyh7AaELbKAG1uYHU9teHjA2PwWYsqTRRDTy5VQiKWuib8+Cc+XZmipeoqHzJFD+3QDu2f0w6Zood2aIf2v9VurQe6OVJK45HJOZMo+5uxDbAJctSBrI+bv299VEZoPXJmv6J9ZQRKSpY1nb6EfSaqcy198AwxsFgsMEahtCCliBCF+XRGSRmhBFlU/clp02KKIHUDyhp8rhtjEFWrcz0QU0G3Duccq9UKPyRCkuRiULrBp8jgPXvrFbZtWO6exJDJ/ZIce3wINDtzdrsV635FoSOXASEbRGmI655GKpxp0NoRgmJ3GTkVI+1Zc1LZY64DaXfFUe1wucOpASclvous1gOCBpWmzM0xxKBpisQvb6aVA1YK+i7ie8HZ59yBVCRGgWUXI1ZkIKBRumHSbqFyQ+gyue9JQ4c20MeEbecs157kB3Ly5BJQShGDpO8SA+BLgJJotWTSWvr1Ep8y6z5SsiCVglCaISbWfWWgGGPo+zUlV2Zm27Y0TVOBb6mwSjIMXfWx0acSpwHQWjhpRAJlqSzPzSFOP55edv/jvn2wINOGtXP6k3IE3DYfgIIj4xAiM6SuPp/LSIuSxFQxKTGypXyRFNHuV7bXrSAzkIKnpAoohVAQJbNf0UkZfPBApT4JA8MQDpy4JCdRmW2Z/U0/IuC9xwCNhjIUZCzoHOrmQ+QKiEYARcwJqdTI2IzgHLJt8EiWKZEpEOr+PhAJSKQaE0NLhuSJoqakg4Vi8N2w31ZD70m5wgGmsRXzlBUwtnIDuIaR3gVRQswFqy0WXds9FTBigwVTgBD7Cl6JjMkVjxaICmSM00oRnFnsQdb+TiPzWGsNOTGRkbmMNKN6bMQwFIMaGYO1ILUgiYEgfQVGTYNrLDkPKAIpjn6wmd4YtW7J1WcEZKEoNOMmcKjvjZkOi5icA6mCXxutwJlSY0GfRNEZNOSQoIAzDlN5sHidCAR0Cdg4blqtYdNgq1U9tzCsEY1FVRIXUsNitQdS4PNADAFjWigaPyTSACIXYqnMaImr/SVlzUxP0DSj/5bAfLpFjpkQPIKCNpBTQusJMcNMWrSqOr64FhXB5ZFwqmBYZciSIUWQlfkojKXEAllWJqAyo4REbVtFRFBZrJlMGQFRSg3YEDJRQbRgpUSXDCFQapUkWtdWgLoAOqIaKkAfLT43FDRqjEoMQyBhMNOGCDRaYShE349obAJZi2RlP2DpoF+M/W1YDRlhmhpgkYoiqq8LgBKRuk4h/TDOPkVD1qf9WCXAI0hoMloDIaG0rAG/seq2FpBCQeZRBWOiq68Fz7DepchMH3tEqmNHSE0Zz1uVmtJsjSWGhJRNPY99smqpOqJWjsElaPQcxWQTrgECye9VxmmBIQSEVPu4biXyiip/YOonJkJXXWA0OhZEqVTovo8oApJAyAqEJonKkjRSIQY/pqmfDnqNMr4odxoQLQJihSQhe5yuoRVP/U6BgpIpIVI56hXM7fqu3nuKwOm2osK+BzKhgQUglIRcmKGZ4Sqx3Hxj4ObgWmqz3jn492Q2x8dEjgltJKp17HYrGmsxAtpZyzAC2MtTJyq4PXiUkKx9IBRJe+QISeYadEwGkx2yeNKwIodC8rC93ZJyT0qZvg/06w7vPZlCN3iOzLcoCbIweAS73S0Ym3HZIIMF4RhkQm8LlsMthJDYmW4T4prgT1HiCpkTs8kxyHOWJwYaOWXoe2xrKSkxn83R0pBixDYGqQRSCZa7JyFnJpPJKG9TUMphdEMqgj5EtJ1CMcx3dnDOkHKogXmjGZJntVwwcZrsPe18qzKClcRNW/b6Jb0P5CIQJWNUzXxKMUKrwa85tn2EOCS+dnKXFRotpzXQYicoa2lUQXnPTEriEHGzs4hRoJTFIClGc3zwnOg9wVhSjiiZcSJDv4dWkb31KYSx6HabmDSrU30NBinJanEKq2AytbQTQ7fcRZVEFmDaKeu+p/eeGBKp1LV4CR7CGoFnue7oULSzKUYVVOzIQ48Phj4oipYMYU3JobJTU4IzxtQ4jAqIIvePry+qKmomF4xrffF1AOY+IHpI1zq0Qzu0f2Y7BEUP7dAO7X+r3Val+E1V8NNpy+KMRf43qjJ/0A6CVPU7BCWr+kiilDyCZYLVqqNb98xmM2ZbU5brFUoprFHE4Dl58haa1hGTJ+eIawxd15F8orUNoR9Qsqb1x5xAaKQ2oDW7qzWLvV0mkwkhCRAG187ohkjKMNmeYxqHUoLt6YQydKgUaK2haMle3zPZ2qZPA9ooKInFYoE1hq2JI3RLRC6UrHDtHLQlSji5XqBEQuSMQTNvtkixZ/B75BKR1mBdS0bSrz0GjVYJITq2ZpauW3HxPS7lm+96T775rhdx9s5RbrzxRoSU5JxYLpc4Y3BWE+JA8gHf9TSmYTqdYq1FKUXKgd1Te0wmM5IE6RTzeUuIAyXAdLqNVRLve2L0dH1PDpHZZFp5cMbQTCaEECr71Ee2tnbQxrFadrRti1IKpRRd17FcLiklVdAqJZRSVbQ/x9EPRk7YhnY3gtxCbsDSig4erDb/T7GNr23SGJXepM+PrCnqFhniAdYd47MZZwyhH9UOC/TdgFWVCZmIDCkihTn9gzGTcw8iYo3EKui6iLYCoSU5DlUDF4E1FfQKoVAEWOfYW60BQYwZJat8gGDcyIx5pa21jM2BNBWozSFQub71UvYzyGVNUi9o0M0I+lYgzqoG7+M+OxHGTPdYx3ulfRQEadSPlKQBbOvI44lZa+t55vppSSTFzfvH1FPtGLyvLFBTU1tDHgs15A3YU1PvKfVbtDbk0EHJZF8BYGAsspYpJVb90lv195mzj6iMNd8BCUEt3hbKWOAq15+WxuD9yM+TooK3YxtWNnCqDLIRnE6lBohKEWMbnWYynrEoSxGMJOSR8VirZ6ElqFLnAEn9f6PpJm2F52OAoevH75RsRB5qxfCqgFCkAFn4q0//BU94wndjrGVvb4+LLr6UGz/6adJQmLqmElBllYIAWYE0p9AGEDVQJbH0y46SKoCZx+arcroBRp1FpTWtafEhEga/z+zWwo0SiQpsS8y56k2W6hMxeRpXGfquaVhHTwSWQ4ewqrZ5lzCiYpZpH+8q4/isgGiGEUysDCiUIRVYDRXsQkiQEjGSL6sLC0i1pF9IcWTkKqQUo/8nEMNm+FYlBQEUSfEBbVXNr9cVWAuh0Noq69A0FoqHEmhcZb9D9Z+1B2X1OB5FvQYJrhXkNA5gUX2wOm6VEqnZ+uPrlcKKEm5fziB4T2sERoxZ/WRC9mAEbjYnITC6wcka8PHDgDigFxhCIaOxps4HaFmlIEgYEr5b1JElMqHvUdSsgTCk/elR2aY2Uiw4Y2p4oNbvI6ZYL8pJkAUf+zPkBpQyDKs1CGgmpgY5AWMrI309DJXlnxIoXRn2Y5ek6GsgCgiptmcNLo0M0SGwKW5mkOgqkMHeaglIhNbjvAggaZsWhRh1nUcJFa244fr38JjHPgkrYeg8F194MR++4UZUqQGxDTv0H7N/bD1UhKQIRTd4Qj8gpWTpe2ZHtvHrDrxn1e0hncAa2JlaWqUZFgtEqSBosY4v33QCYas8RrfsaW2DE4LWSnJMOG05fuJmpvMJxhiklBjjavC6VJ2PkAph8KQhYLUhS8XSe0LKlQHa9zjnGIY101lNXd9drAghMZ3MmTQtJWWWyzWTyQQtRJ1fnEaZKl3k1wOiKHKSBJ/ohgHdGLSWhBDIMaGUYLVaYXTDaunreC6SMCSUdOyeOon3A7P5VpVD8j1u4nCNppEKv1wTTi5Qszld37O3XrC1tUWMmZQKVhv69ZKUJWprC+ISiqffHWj0DseOnY91jpIGlJB0weDLhFISVhVkThipGPqIbmd0qxUowRA9k3ZKO9khhoJWBr/uCas1umnp+57t+Q4+BlZ9h9KGZjZjd7VkMpljjUJTSKEn+o5W12KLRWROLk4xnR+hnW4TckHbZj97K4QVTWtp3ASQ+BwY4oBRmkY3GGsZckFYWd+HQRdBLBHdbtYsgoNyVgdNSokUugKgRSLGkvOlCET+p6/BDu3QDu3Q/jnsEBQ9tEM7tP/PVkGaardOcz94nGlnsj9vix168LgtFmkpaQTE5AiM5n22QMngbIOUklW3ZLHYZdLO6LqOvl/TNJr51oQSAzInWmOJPlCKwE6m+JiZ2YawWmGEJCfwuZCUZdkH2mZK0zRE3xNjJmfN3rJn8BlpG5arjpwjYejw6yWNEswbS7dekXIhCMUtqyXStigMOWQEGR9WDGGBUgklwfcD/RDIJNzE0E4MWmtSFgg5YbH2oA1bR49QLHS5Y517Ap526gh5BXZBNgvedf27uONd7s3t7nhPPvKXX+CvPvMpvvDFz3Hf+94XY6f0TClyykRq4t4pYlhhJ5pJa4nRc3xvRZ9K3a9mwZZrST6wLgKvNctuTfIBaxuG5ZoyrGitQE0nRGvZW3WUnAm+R5I5efIks+kWWldttBACfd+jlKpgw1iMSynFpGmZTiYYLfcBJKib08r+hCzygXSuA4+yjCxA2PCZoBzwzY1v3bbd2o83vryBCcRBeG3fzTNViCFjWgOxB61p2haAblhRREErCamCZzkAsiClIsWBlDti8kwbzUhWRliHEBIo9ENHzhltK9cspcJsukVCI1Rlb0lRr1sqhQ89RSQyNYVtFOpjEJnkWgxgSVXLTQMioWTVecwY+r7g16PeohTI6Gmsq98RAxqJQ9IagQRSkSBNZbmM7aP0yBRREMtQAYo+V6Ja140MQoVPoQJJokAEZ6ajzip4KkvQ6QYtzAhKVa7wBpcIJKRpKT7hLMSYKDWBnJIz4qAuLOVWgPYBUxbcFFCseo8VkhaQBwAecsRaR0KRMSQqEw1qmq4SplbiVRUIDjmQR33PLORpmYeSESWe7hirq5yBrBIIlTGbyWGoCegCol8j2YBkgMj4lFCugoc5ZhoUDQaEoyjNcgjIMZM/pcR97ns3vul2W2g149g5t+dRT3oM937A3bBaYGVNh89IhHH0Q4/StcniUDtEyykpa5ppiygjRi6gmE0yZcRQ8Kmv94oErbYYa1FaIyKIKBHKkdAkEkqPipYlI4rGSFsRShlH+VzLsniMsyMgOWCMgKECXmtgQwcW4995I9aaqKCoa+l9xAnYdpqIrBzLNIAIiLzEiJF9LRU+aoRqKrgpNrXG9L5AsHMSLavuathIHusWZIDS1yelxphxvOKqFmvpwZ/iwvNvz8xOaN02xjace8E3cfPumiANkcpgHnwgR4/UHsQaRLc/1UUkgbYOXXKVJ1HAiNtubtKpLBGsgEjOPUIkkoKkTf2NkKq8wUiqdS4Swsl6bxVgtCKECqxvcOx+tcJRsJRatEkUEAbTNKgCjco0OgGRVBQJhw8StKnk6TygxOiThRF1rPOq1RZB1d0tAfyQcLMpfR6IFLRq8f1p1ufEOYL3NXIhJEZSnaLPNaBHJIpM0rKm+1tBST3EGlgqolLvVQEVMoGEm26Rcs1KSZuxhqzAYPCQCylm0A5ky+UPeiD3utMRdpSgmR3h0U/5YS59wAMIAzRylDb+X2TDbe5BXR+YTXeYTqeV/T9t6YJn7lqc+n/Ze+8oy4pC7ftXVTud0KfDzDDD5DxDGmACGckiKGHIICJBEMP1ioiIioBwVSQYwIQEA0jQKwbE7FVQQGCAiT055+l40o5V9f2xTw/o9Xu/7833j37W6tVrnV7dvffZtWvXeeoJCqHyw0mTOkljEJkkdJZK6DhCug6p6yNLHRgV4HpFOjo6SMMIm2TYKMUVFmNTRo4aQ/9gI4/kac2btkX+G6moNiI6OjpoVwLbCDGySOZViFQGrkFZSzLYpM0pksZ5aWV5xAiKxTE06wqBh1SC9oqDtlWCQkazuQdURq02SFtbBYwkSyWeKqPcIq7v0z/QS1ApIXWuXo7TJLf3W4dSsR1HeQRBAdcNkFLR3tFFI4lIoyZBuYgquiRhkyyOiKKQQrGC67eR1EOEmxOuxmQo6RAUy62iUIt0fKJaDWyN/sGdTBo/B88ZhSPL+G6FSqlCW7nAvpMOYme/wLouYVIjI0IpgSd84mpE0B5QT+v5XJzFkEQE0iHLwCt34gYdkCnayiMZGGwitcB3BVpERKZOsVJhsF7FdVxsFmNNkpeY6dbuoBAUKhXCOCPNLEGhzEB1EGEsrqtwiy5xXMc0Inyb2zMSk2JjF1SZwWadQnuuvI+aMSKRuMYnyRJiE2FEq/jSvqkAHSKisbL1usg3ld5CN0j+83prOMlvGMMYxv9tDJOiwxjGMP6nIf5hPfPPSVD7nwhTaVtJhiLBiAzRWkAJEnLlnQ/SReUf1QCT29zJgLzdVeMiTYYycZ5bhCCzHtYqTDJIObDoTBAUKpi4TnspQARt1BKLTSPS5iAYS5YZkBbludRCQSI8wriXIEjQViJlBWFc0jDCcS2pyQmpVAukK0l0gkHhe2WSJCOzubpJKYHjuVhhaDbr+aLY89BCIkplQgtRGBIgKAiTW1xdWurKjKDQhlIKpKQRRmTaUmvEFPwyyoLrumgl6GvUaCZJqzVWoBxBkkRIoXFsTBTW+NiNN+FX2vjEJ2+ko61CISghhMD3PfqrfXjKIXB9mrU6vu9SKBRoRDH1NPcb+m6Go0LiOMZ1fbxWEqX0FZFJURYqQYA1GY7j4AkPEkkzlSRC0VnxMVEVzy+QaEF7R5EwqiNEASWL2DShoxSgUBT9AF+kKJvieiWMdahX+5BpRJvvQmYQUoGQOCLDwWKkD3h4RHjEaBxS4QIaabO9vJdqFd9oXFLhoUWefjmUOfr3xQEwxA4MKUzlPw74vYP6zW85vdDEQWO1C06xJaPMycGCXyAPjUxpdd8gXUAqTNjEdTyElHm0QwaBmwvbMsiJIyMJPA8pNNpoMm1wWvmbMbmSaC9XKyDMMty86p3U5mQAVmNtglASi0CRQhaiAhc95HXNcqUXFgJf4BUcwsiClTiOAFK0NTh+fsZRkpPmtIhYi0NbsQ2Fzu33WudKPqFax5uigtxuHQQFIEObFNdpWZatJHNctABpU5RJ0Ji9Ck87FA1AhpdHEKKzvBQsw8V6PhiDK/NGeYvFSIdMi9xijMEK0drWiRGkZJDnECaAzLWGsbWUAg+TxTm35bbYJnKiy+LitCy1qYVMAFmG8hToPN8QqcgMSDWkuhRYckUPNgJbB+JWQVbLKq9ywssVgOfmNmY3PyebJfk1tblKCpu/d8rNDeOxBqW8nL2wphVvACXf3RuJmZICLvd87QEyExFHdW679VO51TmfZgncXG2ZGYMb5MpRa8DxJZgMnRmcIXmohNDY/M/bnIq0GOI0xVUBgpysyQxkOskHqGyJGFtFRsK2BpAl/4FN8zdBCZBOi3A3uCLADslncy8/kBPs+V2fgrBofCAn39TQnkiLgPMDJ88/MLo1J4D08hBUKTPIBhmyVztO65Yg703zVevZ5+SKRm1y0t3k6Rat/yNarWGtyAKdj1yt8/dGuQFLXnyN9sI+fPnOu9Bpk2p9gNRG3HXXndx11z1I5bSUuuB5Lqp13w3NBkO7REPUQ0YJSyGPHLZvHkJ+SSyu34ZBgIlwXUsewuERx1UUGY7r5zx9Rv6eWovn+hibE9KpyTumPAyKlMiAWy5BFoKJwPGwrZxXTH6kkW5tTqUxtpWp7PoSa/Kx77S4lIz8mZY35LU2UBBom89/QoHj+oDEVfnaABvjObmCN9OQJRbPC/IdIZMTucppXXxryEdn/reHkmGlUrmoFtC2FUti86zoAgZpIxKlSJVEKYvIAwnyeAOVb1LhyvyKZIBV3HnX3UTpANY0+Pwdn6YegfDysbTX2fD/A3szs/9hSeV5LmGYKy4tkkRnWGHRaQaZRklDkkR4noej8nx0bTIcJTBpkitsHYWODTqyVKt1CoUARUbgu0jlEaeGOGrgKYlyy6TawSYaTwgCRyGtxC2U6K1GJFpipY/nt5FlIB1BFNcoyYxK4NNoguONoFKpEIcNrFEUggqxBukXiIwiSfPsyYIDOgwp+R5Ro4pFEpoyqWojiRrYNMTz22nWU5TysVmK67XmEWvRiSFMNZm2kCUIo6k3arS3dZGkkjRM0VETxxWUix34qp2kkYBUWM8hkzKPzTC5FDsOG6RG4wY+xhh83wXfMjjYR6FtBBvX7yZp1NCNrURmI0uWPI90Kmjtg25SKec587kS2eAGPrFQGK+AUgUc7eCmBscKXGFIogZGOtQiQzM2FIplCgUfk2VkOsV3PaK4QalUIgxTpBPgCIm0GhxJlmRY4yCshzYJylU0ooxCsR3hOGSZIcsk2jh4RR8h8zVw4JcQjk8UNikUFZmOCOtNAqeE6/j5sbtuXpZIKxGoZTvJCVJD7i3J531rcvfW3vXT0Cb2f4dbZxjDGMYw/k9gmBQdxjCG8b8Eb13eSAvC5tIUIVpNw0IgrM0t4daC1QTCInWM8EI2bV3FgrlHcMDs/dhv1hRmzZrE3V/9NpkJcEwT4l6uev/lzJ45jdkzJ7PwrLMZzFyqqWTJq39h3gFTmD57JjNmH8wHPvYZtBH0blnMkQdN46tf/Q5KdVIk4pabruOEd17CQFLCtwYV1/jgNR9mxuwDmDx1MsefegqJGkNDF/nLa88w66Cp3Hvft4mbJfo29HHNhZdg0x6a4U4uv+J9zJh1IC+99lc27drIuy+9gkY9y8uFdMra9at5z5WXsWugn9AKtGO5+tormTxuPAdMncbx73onA1lCwfEIsozB7Rs5ZNZkxk+YwtTps3n6F7/nsSeeZuy4MUwaP46Z02Yzddx0Zkw7gEUvL2LXxjW854Kz6Aur6GIRKCCMh4eELMF1oOR7qChjz9Y97KxZxkybxS+efozp4zsYP2YCd3/5m4RJFc9pEugaV120kAlTJzNm4hTGjJ3Aj3/+LJFbIZEKN9zOb3/0LSZNnsSYCZOYMGkC0yZP5t6vfpHt29Zz6KxZTJ8wjslTJjJh4kQmT9qPGdPm88Kr3RTKZar9G3jbsQczaeosZk7fn3HjxzJr9hRmzJzPnp0JIo058tADmTp5MpPHj2XGlPEcOHsSbyxZS89AyoknHMNBMycyY8IE5syczaxp+zNrxixu/NiHOWLeHPabdRivLV6DHw1w8uFzmL3/XP62eC3WRuion5OOP46Z06az3/TJzD3oYHYOhGR+J03rEFuQbk64GJ0SeH6uwDMm1xcKjbFpTgILEEa3XOMGhmiYIdbVGAQhLv1s2rCUU991KbUakOTFRQ8//AMWHH44UbiLLVu6OfakC+lrtoRDmWbXpq2cccrb2dmo8fBTj1LyBGVH4DsentuO647ijddW5cySjnn8h98n8BSeciiVXP7jb0vIgNqq1cwdM4rPfeFOiuUinhdQKrWxu5oSA1s2beJdp7yder2Om/8GW9av4rh3XEZ/BBgFQvDDRx/GdwSuEhRLFZ57fSWRgCe//xAl4VF0FI4McJ1Oih2jefnVN/aqoIwBhQtW07/uJSbt43DzHfcQAugan7r+Wg467FR6YkBYHn3wW7iOhxKKETKgTZb5/RtrqQP961cxwfdpK1co+WUcUaSrayQ7tm/n+z94FCkLKKHoKlYoFor8efFqqgJe+9tLtDsevvBwlcdZF7wXrQQ71q7lrJNPpL/WQAsLto9HHv4qBx15On1N2L1pF+eceBK9jSpagKLJ5o1rOPmMS+htAqIKyW7OPesipGgnED5HzVtAI4MQ2L5lLRNHlHCdEo5XRMg2Pvelb7xJ6La+jDAgmyD72L52GSe+/WIGc8c+ZCnf/c6DzDn0cBrAAC3CVUmMHBpzeQbppvWrGTOyC0cpfEfxxE//SGzhoW9/nbLrEnguvhSMbZ/Eor+8gqLKph3rOPb0y+itlSDJQIc8/t3HWLDgbfQ0I37wxA/xpEPJUxQcH0d1Ir0xvLRkJcg66B7OP+9MHKlocx0On3cEVSNoAjvXrWZypYAjyhRLo1CiyC03/1u+5aUyhJOrlnOrOWzrXsyMke14ykXKAsIp8rnP3Q4yZNWq13nHO84lCnMOsyAcHvneUxx+1Ik06hEvv/QKnuvhFFxKQvCeC09HU+P1jcs54fRLaDZaakljePCRxzjk8KPoq+7h0ce/g+v4+J6DKwN8ZwTCG8Oi11aDCSGrcu7CdyKlhyMd5s8/isFcVMjGNWtZeNoJ1Jr9WOCRR76HJwt87gvfGBL/gknRwsXi57OFyWk4V4EwNbCGz9zxHa7/1N0svOhi0CnCjTFkXHH5xdx5x82Q8GYqyNDASTS93WuZPmI0whEIR9CmBJ4QzJh/CnsSCaYJ0U4WLjwfxy3iKsG8BXPpTV0aFOnbtJrR5SK33nk/GVBUDT573ftYcMSJ9EWAF0M6wLlnX4QQbbhOwNz5h1PN8qmHbA+3feRKvvfTZ6kD2Cq3X/c+HnrqGRoAps4TD3yFG75wH3VHsWXjOs54+/FErQzbPIOwDoRsWLeco055Fw1AGiBKmT1xJr4IcIXPvLlHMZhBU5Jv2BiJshIdNkDsYteOJRxxzGk0I/AcgdWwecMWTjn9HQzGCZkw/OChb9LuBBREgZL0KHidLH5jNWlsMUnGBRdfyCuLXsARIRs2ruKYty8kskBaZcmff8dpF7yPwdY1xTT5zg++i+s7FJVLm1fghdfXkQDb1mxg4UlvJ4pcsArYzg+/fSdHH3chu5vQsGByefSbboZ/AseVedqFFHsJJSvyjWEpLY5IcR2wSoHjtWz8AlhxqicAACAASURBVKEk0hFIneJYQ2oUES6JsGiZFwwqaVC2iW9iitbHsz5KuoRRjV3bNzB54v585t/uxW8bhaNr3PHZT3D0CWcz2CwQSIcgC3nikYfZp2siY/aZzuhx+/GnFdtoel1s2bSF9yw8G92I6Cg4SBWyfe0Kzjr3GnrrAVEjpOAYHn7oGxTbuyiNnIA/al/++LduQl3CUT4i0XzpM3cwqjKVkZ0zKY+ayEEnns2GQcPyZS8xojKRW27/CsIbw9YtOzj7XafRDPtBxpx71kJGdI3iL68sIpOATHjy4fsZUZ6IUiMYMXIGL7yyHKEMW7dsYvyomdx157cpjRyP1z6CoLOLHb296MzFJApHZgiZkApLlGkwKcIkkOUZ6qkSNJI8qkikGZg6iBhfBrgWfNOPiHs544wzKJQ7CUodLDhmAXuahqYNiFMPqT0cfGjU2LZ2GZMmjkIVylRGjKKt3M7n/u0OmmkDYzO2rdvG+BFj6SyMxPdKPPGTX5GaAhjDjx/7Hn7QiVcZRVfbOF5/aTFChGzYspJ9x07hltvuxQgXi+KmGz7P0Ueewu6BXlJlKag2dOKiPYENNMbGKG0JZBvS+qRZ2CoCNJhMY4XNnSetsSxaenZBiiDFmghEAiJByAxEiiXG2BhtYvRQVghvOsyGBKPDfOkwhjGM/9MYJkWHMYxh/A/C/MP3FlqW53+God1hIfKW1TiOsTZF2AghUmbN2o8Vi1ezqnsxzz3/B558+mm2btuFQ8w3vnoPynFZvm4j3cuWcPQxh/Ohj3yMYqWDeQcfwPIlL7Nq5SreWLGawXrEL3/1Kxws+8+ayGNPPMaGTevZvmkrS19bwsh9J5DqXM133z13kToOi7pXsnbtYk4+/liuvPJD4BaZf/TRPP/yr3jqR4+xbvVy0ijEVw5ho84zv/wlPf1N/vriqxy24BDQdaw1NMKYLBUoWUQ6BWr1Oo6rCQqST918O9p4bNi8mVXr13LcEYdz00evQxrNQLXKqQvP5fZ7v8aGzWtZsmIpS5YvY+G5Z7NpfTevvPJX5sw7kleWb2DT5p0cdug8ZJYSN2t4xYDYWvxiO0lkyJoJlaBIkiWEcQPfgf6efsKaYf3S1Zx43BH88Tf/zpjOEvd/+QssXfYqWmoOOORAnn/xRX7681+wsrub0aNHcMvNn+Kvf3sJbSRf+uK9fPRjd3LS6WewfvtO1q9bw51f/Cz1eg+O0CgDDi6/eOYZulevZtLICQRuGbfQxc6BKp0ll5Kj2e/Q+bywfCVP//T7WG3JtIPy2mgrFHjpL8+xedNWNq7fyBsv/45yQXL2mReQiRKvL36VJYufZ2J7CYXmS19/gOUbt3HTxz+KiRotr7iLTRPaCgFIB2MVgck4/ZQTWL9lN0/97LesWbyEEUWH4952HJt39uCXygTFQq7eEYZyoUgURUCeuyiEgFZjs2nFM+z1lsKbGYVDpKgYaiqKQcdUGxmqALgub/z1ed5/zQdoNpsoZUnSEM8t5jmMBlAKhYs1kmKpjUsvuIgo3MGala9z0ulnsbl3kEa8h/lz9wdinvrW/dx99900k4hED7Bs6VLOOf9S9uwBJ0vRjSqLli5hIE5I4iof+sAHOPW0s9nWa0iiGCXz3LdWGCdSOBi3jdgCVvPUN7/W+vsJqU5YunQZCy94N9v6DOecfwEN3cuq5cs46ZST2RP1U2vu5rD5h+xViSEh0rnN1PU8pk+bxCOPfIvaYI2+rVtZ9NLLtHWOJM7y3NNLr7gMaxJMmtFbq/ONb3yT005+Jzv6NcpKDp9/MH29A/TEdVLbpL+/h33HjuXiC8/DZCEmrNNIdnPf17/MyUedRG8D5h42j8H6TmLTJIwTGmHGE4//EhMbPGvxfIOmyasv/IUPXHMDRvhkBpI4REmb5+8BtGIHrFcktYCNue2mj4FbIE5raJ1w0vHHceEFl+XceBIy/9D9aTR2kxrLy6vX8+Wvf5uensbeviUBZLTIQRsR+II4btmvNSx58UU+eO21IAV9zWwovRZahVa5VLZONLibo084ja898Fiu7oki/vLn5xASrvrgVdTTPSRJFWMst9/yb5xz5nn0De4mTiNi7VEsAcLl5d//gWuvuirPE6wEXHjpRWTJZtaveIm3v+NMdvT2M5DuZO7c2UDIzTd9DOV4JJmmlkSccOLbOO+iq/JoxTTj6EMPpVbrI0pSVq3azIOP/IDeah8ZMTpLkEIRtXo72gOPg2fPoNrbR2pS1qzbzAPffZhdvRsptrsIr0gjyjfZXn3uRf7l8mtJGhrleRx27FEkWURmYtIspVmt8cTPfohX9AkTS9LKeH3jpee5+v1X4wQlgrYi77n4YtJ4B2u6l3DiaWeyua+XWrKTefMOBGP4t0/eCK5P0yZYE3LK8Udx3kXvz3OUjSYLG/i+z7qtm7nt819kZ98gn/rEB4eKyVv5k04erWBbKl/A6hhkxroVS1navYH3ffD6IYk5CEVGXorS4r+x4V7uGJNmID0c4zLnwDn0N/qIdUQz7WXzmpWMGjutdb4ZX/zkx5GeommbpLbOiSe8jQsueD8GCGM4eM5sHvz2fWzbsZ3ebZtZtGgRyivn492mfPam68EtExuLMREnn3A05110dSvzN8QnIraKBEBGKGIymxemYUICH6pxrl7PtMVXEol6c/aUAkxKyZG0B0X6ejISLbjksit57LHHiTON1glfu+8rHH/8adQauWIX8vvDCTxIm6RJk47OEeg8cQEh2Jv1bZVFCMN7rnkvg1EvJkkwOuGhb3+Xow87mjgxaKWIsziPTiDJtcVuGz17YrAZnjIkys/PUxh+9NAD3H///eyuNmgmEStWrea0089isJprkm2myWye6brkr3/m2ms/yWCjiXXyU9b/uG76J9A6jwcC9mZa5+RRHhOkbF4JZ4fyra1AWlot4KCERdr8vrZS5V/kBJQSIHWEKwxaG+LUUm6v4BcKGGM48MAJ/Pxn/86a1d1s2bKF115fgl/sxOITVWv89Kkneei7j7Bx+zo2bFjPsmXdXHjJFVTrIbpRxcny56c25LbwUpHQeMSZouQ7PPHIA3zvkUfYuHU9u3u28Oc/v8BlV1zLrt7B/Py0ZvnKDTzw9XuoN5ex+LXf0NY5kkKlnYPmHMJg31Ke/cXP+dOfnieOUwwOmVE89Mij9NUbrNm4niOPmI/VET/45n08+MB36OvZRKM+wKJXFnHppZeyq38PtbCOMC5/+8trNOOQnv5d3PCxf+Xcdy3EWIVy89xs5QhcVyFEHueTD7A8yzVONJWuLoxO842UpEGp6OWKSQPCZHz2kzdQrHSS2JRafTtvO+Zorrr6WoQE5Xoop4gJI/BcPBkzb85Mdu3azGAjZPnqtXznm98iGexBR3VOOX0hd9/3EFHUQ3VwB3979QXiLOanj/2Ee7/0dXbu2kacJCx66WUuuXAh/dU9JDpk5ozZPPb9J9iyfTfrNmzj5RcW0VnZB+kHRFajtUWiqEV1hJMnUSubl5pZ5F5CvZVGtHdd9CaGUqdbATACJLYVbZNiybA2w9gEazOGMYxhDOO/EoZJ0WEMYxj/2/HPbDJ5aYpHUCyAyVWCvlek3kjw/QID1UEmTZ9Ixz5tbNmwnqcee5Jrr7kOrRWu73DuOWewauVStmzaBFLiByVcJ7duKzdlyvQpJEkZKTr4yn2f40c/eYgvfOE+3nvZR6lXBym4GWuWLebnP/857/3IdQwaiyc0V11wNpvWLKOnp05o9qHcOYXrPnQx3/zaJ8CJaWhDpgO+9KUHOPeiq9h3/GTSai8yGgAZ4hU9XFUhangkuoz0fBzTx7rlL/GH37/MB//l1rxhPanzkbPPZstLL9K/ezvPvbGY8n4LmP32c+i3EFQKfPrmG8mSAdoKKXGjhyyVBF4HJFDr7cemGe3lEv39vSRxRqQ1Qrp0+B1EAw2UK0lkTD2u59cgVUw+YD5HH3008w+exaWnzWUEGb/7zdM89+qrbGtaxs05gsmTpzO6vY1Lzj6ZuDrAK88/S1/fIA9+70WUP5lP3X4XzSzBKJfL3ns5n/7kx0ijGp0d+5DgUEsiEBqZRti4QSTAeD6b1q9HhxEDAwN5XldjAN+CUyjQW6sTJXGecXjYsUyYOpO5h53CYF2D20YzUfTWapQrZQpuHnlphEeSCZwsyaMHiik4KbH0GUzyME1fZfzmh99jz/YqkxecSmHSgYwYUeKMkxZAs8qPn3qSJA5p1ht5cQ+QZdneMfuPURC2VRZA6wNmTh7wpthnr50McvOlotJWotGAtNHk4ksu47bbbmPChAloC+VSG0lUzzNFLSAhc3ysLJBFGUlahyDD9aHRVPhBy1GchVDfw333f5nvPPI4mfBBeEydMpuTjz2ZDWvXkekGbkny0etvyl30IuX6697Pls27KBck5aCAjiOEJ4kRYIs4Xge1OMztpvXtfOtrX+LBRx4lwwXjMm3KRE44/ijWrl+LU+gCUcrr0HUTlYFjwYR1sPFe226qoGp9dodFxoyfzUP33cl9X/wM13/sk1zz/utwtKZSIC+FUW5usyeEYsLJC0+kUm5DRZJa5qMqo1FCEdAiDgUYEtxAgG7kOaSJ4cR3nElh4n7UQ3JWqSBzpa/j0l5uZ+aU2fhuB5mRaN2Dtn1ccP6VfO62L1IMCvg+BCWHOI1wlUOeTKlw/IC42cAX0LNqHU8++hT/euMniRxAxlz1vstYvXw9tV4o+T5Gx5ic8kQGHgfNOxRfOjg2d/PqVKMIkBRBuERRRBC8WQ5/3oWXcestn2P0PiMpBirPi2zxKWmqgRT0ACuXLqI44WDmn3Y2yvoEwHe+eisqzfL3RQBGISycceZCiqUKSZqP04JjGOwHHQsuu+rD3HHLbew7qoNmGtFIa+BIfNen2RB4hfzeszpm16rlPPnoE/zrJ24lVoDT5KqrL2DtslU0+8GxCq1ThMwpoLrV7HfwIfhuQMG6eKIIqcpTHkROmkkrKXgFLBCSMGH6JIKSQ0LE7rCG2wbETa4+/1zuue0Ouirt1KUmIgFRBx1jI0GlYzxTJ80kaca5Wt6BRnMPF1xyHrd+9nZKfoUoNjTinGUtOopaZHBK+ed8mzaprVzHEz/4GR++8dacDDMhH7riIrq7l9M7CMVyAa1T0tRy3/0PcO57Lqeto0hBgdsam9YMdZoLEitJczcuUmRgMtpLReI4QuTJFlgkKS4SH1eQ22GTNLdda9DWIj0fpEMkBHgexthWxIUmC+uIJEEJ2L16I99//Ed85JOfyOMgaHLNVZewZvkqqr0g3H3xCyP4wTdu5yffv5sPX/9JLrnmevxyF4EDPd2r+PEPfsi/3vgZEgFQ54NXXsjKFavo68/PTyhwcYhbgnnrWFzhtPJMNZnI6Kp05bOh9JCeTxiGWKApIJNtYBzcMCGoNhhbcvjTKysYFAHzjjkCRAoyZd68/Yiqe1i1dAlGQJyGWNmS0KoKvttFtdaXJy4oMKlFSQ+sS5ZoNFk+NzgSoy3CwHELjmDSvuPY3t+DVh4Z+WYtVhJXQ0RsGNGeW4abWQSel7+P9Zi777iTb3z1m5SKAbg+I/cdyynHvY0Vi5bh+wWEA5nZQzPt49zLPsp1N9/MpGnj8BU5mUvA/9dHsL22+b2FS+bNm/+t+E+vtezKb8lu/Mc8bIEhcByMThGlgNgVDDYGiZKYOHVxlc89d3yCnz7xIJ+9/W4uuvzDuL6HzSLai0XuvPMubr3nK8i2Trq6uhg/agTHzZ3DhsWLGFlQeMqQSYdBrTBeib5UEAqRW/h7d3DXzbdz9733IpWHa1wOnrkf8w4+kJ27tpBkNYzvkLXvy+Q5h4M1lHSTsmyShU2UPwJV6OS6f7mU79z/OYp+G1Z00IzK3HbntzjnimsIOisUnSamuZv7vv5t7vjS/aiggiMV0yftw9ELDmLJ2hUUR40gjmNuuuHjeX5oZvjgeZdT39LDth27qBtNUO4kSy0ibqJ0QqgtiRFQLIERFLxOBnpjEpFCmwsYmtUqRodILLvW7OHJx5/lAzdcT08U4vuKj1x9Ja/86QX6dsQ0YkMoDXLESMCQpoMENCm6koJ0SOtNjpl7KJ1ZxJK/Pk9p/GTmv+s8jNeOtZp77rkR3w359M338vB3f0e5uA9Yzf6HTOKgORPZvGMLBknRl3z9a/fyrW8+yI033syHP/TBvITOdXGdIH/WeYKOYhtZmCCNbEXhaKyyaKXQIn+GKDOk9Jat0q1WDrYVWJOP2bdsG2Otzr/ICVJaG9DDGMYwhvFfBcOk6DCGMYz/pXjrQv4fXxtCnt0ocIMC9XodHceUiwWWrVjOoUcdxrTps1h41jkcPGcWbUWFqxyk8NEyINEOxqY4KsWkDXr37MAtFHn+r68wY/osDj3wIM5eeBrTZ07BLYwkTj0OPuQAXn/tb4wdP5E5h8zPG+DTmI5KGSskjUzS3jUamWXYqAo2ZNWaFWQJpJHlgvPPZ/LkiZxy6tt5ddHrzJ23gIsueTfnnXchfX39lHwXV1mWL1/OIbP3Z8b0Wcw8YH9OOuEU4npCs1HHdV2iTBMnGUW/SCAUhcwQGFi3bg27B/pwO/eBtk6McIjTBGMMgecSNwdIoxojOkZQr0WkaUq5vR0rXV5+bQlHHrqAg2dMYfq4kbz/issYbMRYr50o0wglcQOfNE7wyf9n3tpcoxK0SmOADVu2g7Z0L13BAXPms+/YCTz4rSdxDdh0gDXdS4m0IMp8pNeGVi6xhmaUooTElYo9e/aghIPyHSIdEkiBamXJlittOJ5L/yAcfNBBlAMfH0PRh6xZp9LVyc6tWzj8sMPYtXsPT//6N6xd9TxjRgXIoIhwAxwvoBk30Vn+Ed8Y8NwAB0vRg2xwkIsXnsHsgw9j++4BMBpHQNHNW5S7xk3G7xhBvdpHR8kDmxJHTWyWUS4X8V2F73porfNcu7eO19Y4NsbkyZStRf/fD/63fss7oH03wER1sgQue9/7uPR9V3PhBRcgjcUaQbVaZc2qFXRWxlMstuFIwbQZs9m6bReuDCi7RcgaIDSIAmmSN1ML14Cy1Ks1Dl9wBJWgC0cUcaXi2ScfZ/vGtfjlIimCzDqtY4qJ6wNgBEuX7qZei+juXkWlEFDwXUaUO5g4eSq9PTsJfEAZGrVBDpt/BJVgJK5bxHWKPPujH7J58xqakQYjKAUF0AmCFClAFny2rFvLyPYKvnKptI3kji/ejVvqYk9fg+OOPZJVKxYze7+ZHDp/Ab7vEjZAWhfb1JzzzvMJ3BKB087YcROJmiHCCKwTMNCISaM4jy5oZQBKA7p/gIvPfBcVv42KP4ZZE6cR7tiZC1mEy4v/8QLKaydwPc448zTmHjINk+X3WKYczrnwEq794Ad49yUXUXA9dArVRpVlq5ZTCYqUPI/OUgfTJsygt2c3ng+lQpkwhsx18u6etEZRaRr1kO6Vm0gywaLXuylUxlBwBfOnjOaoOTPp6PJzC7xodcEAeVuVRQiFSRukEZx+5oVcfvUHuPjdl5KEIVkS7m2btxo8R+WDTSes6V7B2AnTaStBkpBbc4lRKgNZ5tyz300QlJDSZfLM8fT27sZKRanUhjApJkl571Xv571XvJ/zLzgXJQyOIyi6AWQJ0kqsLBKleW5joMjV6JEldf1WBusgJZkQ1husWLkV6xR5+fWllCqjKHiC+QdO4tjDDqJYKLJ+Sx9jR47D9zzK5VHccttdpBYWLV5MqaOCJ13mHjCT0054G23BSJI0n2PDJlxyySVcetXlXHzxuQReS7WFwysvvkLZLVMsOyw8410cdshRuMJHZilZBBdfcSWXvO9qrr7qKmSW4cqAol+CrAkiQQqPNIHEgvAMpUKROMowqpTf60mTgtI0GjW6V22iVquxYsUK2tpGsn7jJm6/9TZaotecTNApwnHQOs8rFa3LZbRu+UTzhm9XZegk3pu1m2VDNnmdd5+r/Bo7yuAIiyYvEMqEg7aKwCuQZQlgKbeXETI/hnKhTBxprPLy8anrBI6mWa+xsnsPUeKgnAInHXssLz7/R/Y7cH8OO+YYrPCI6tAWlMnCfPPLAKRVAqUJ6yHdK9eBydWQSWIoSiCNkG5OOvouIARhGKKTGA8Iw5SXXnyFkaNGEnhl2jyXM89+O0iHWBRZtmw9peJYTj36ba1M4BQrIjI9QCkQzJo+g60bdxDH4PmFt5SlOWTa0t29glGdoxDSIwgCpk6fSX//IJYwzx7VHgtPOZuOjg5cJ2D+QQfSv3s3bluRBjF+oZg3ZBtNpVjAxcnL74RGS0OSpTiQ715pw7FHHkvJaUeqgGKpyM9+8gS7d24gimtkQqP8gIUXv5vzLrmcK66+ljhsEtbAU+TlM/a//RFMKfVmqZ8xaK33rqXk3wUW2b/fvBM5eSqEaBGjfxduRL78EggkUZyS6hQvUEgf/HJA4LeRJoJjjljAG2+8xPQZUzn8qKPJsgxHQlivEoUpp512LqM7R1IudTB2n3149uc/Yte2degk5OWXVjBh3ExGj5pOsWsuB8x9O6lOaIY1FDCi3eWEk85kwuSZdHWMob2tk9//+mm2rF9KIBN27NjClv5+Rk2bSdoICQIPmzWRNkFJlyhMueKy9zBlwjhmHnAAf/jTc0wcN5lLLrqQd7/3SowKiBtVHAyDzYxT33U+5XInxaCNfTq7+NlPf8uuHZvp7++nvbOLROcOp0LBJ7AugXXoG9hDU4dkFuLUYq0gKJcxWYZXLEKc4vlFkjCiXPERniSNG+D7FP2AtkqZNA7xpAIjaGbgBgVMHOIKS+A6bNmyBc8VWKsJm00wknKhwmuL1tPRNR7PExw7d3/mz56K7Ohi++5+Ru47gVKny2AjolQqUfQVcVIn03DYccdQbKtQ8Av4qsDv//gCi19/DSEsnudz9FHH0t3dzYEH7McR8+chlaFaq9E0McoTxHGTKAop+yWUkbnSGIMVGVo4rbK61sZOqwNAWomwslW2lJOkVgz5IP4eefyQaT2fhjGMYQzjvw6GSdFhDGMY/+P4f7HJv6ls+G+3SkZRRFtbG6WgQBzHTJk1ixdfeo3ulRtZungxW9cu4ekffQ+LxG3rIrIFjPIpuA6OjgjcjNGjO2mEmgPnLGB19zpWrupm6bJX+fUffk2YCITTThK5PPbY49zw6Y9gVQNP5XbnMNakmaUUtFPrayK0wfcdYhUx64CJjPBSVBjx6A9/y59f3MDT//4rjlwwn9eXvMIPH3+EZ5/5d9ARqdSE2nDAgYeyZNU6Fi9ZxKaV3fzlN89Scgv4/hi0qpCKGG2rZHGCTgTK76CpYer0qUyZPJZt61dhwhq+ky+ikxCatYy2oEx7sUhtoBfPVyRk1HRC4gRM238uS1atp7t7GZsX/4F2r8ZTv/kj/aqCEQWyFDLlMHr0aEZby54Vy4lMRsMNaCZ5IQvWZcbUaWAzDjpsAUtWb2T1pj1sWrec7Rte5bbP3sjsWaPxxQCOrJFYS2w8PL9AmmiUKFPw2ikEHsbGGJWiXIm2AhcPEzfo2bWVDds2gQOTJ0zBMRLHGIQGiKiHVZa99hq1wZSph85jzJTpZFrgShcTR6Q2xdgMYXXe+ExuKYzDBq4jCEOg3METz/6WJYv+wqRxXeD4SMenHsUAbF6/DpUZtBU04gSAku8Q+C5R2EQpRa1WQwhBHKd7x/E/juU8E1ciW0YxO7T+bxVm52bonBTNUott1Lnni19gZ3WA62+5JS/FSRJKfkChUGD6rOn0Dm4lSWpkWcrGtWsZt+94wmaWF+44LvWwjtIWpfOSk6GGWc/zeG7JUnYkfWTGkqaWqLGDi84/lTDRJLJAavIjxabU+nsIw5CJk/chKHVx8NzD6YsjqnGT3sE9bF7XzaSxI4kbAD7Sa+eFxd3sSXtIdZNUN6k2+rj0nHdS8hUIh/pAHVc5pDojAzKhmDBjJj0DVWyWEg7u5guf/jhkMa7n4fgVfvKzZ7jxjk8j/ZQQTVAAqpr5Mw/nY5+5h4a1RHoruze+gvTA7QChFJ6rcFskTx4Aa2CgzvGHHsF1n7+XPptQzdaxfelztHeUUAJCA0eeeBZZZAmbCYsXv8gzv/oJSjYQQvCRT9xF5o7i4x+/FkcMQKzxgGKpxJz5h9CbJAwkKf29u9i5Zhljx+9LNYJ6mCEcifDzRFYpNV2OwNiEKftPQqsShxx5HD1xTC2NseE2dr/2Rx549Bl6yQtolBIkaZKfjOPjegFtBZcbP3ETfrHEp265ESklHW0FXJGXxOTWxZwcRzig2pgy/UC2r1iMm4Hnm1auXYgNU6ZNPoaP33Af9UaMMSFb1qygs7OAtZYs06TNJnfd+QV6+6vcdPOn84buLCIKG3kpjfJoNiOMlXk5kQKrI+KGBhVgggIxgEwZ5ViMjZm633gGM4fZC06gGqc040F0rZv1L/+S7z7xazomjmFL/25iGxNGe7jt1htopCkHH3kM2wf6SU1KunMNa198gR89+R/YZB86kHzhlk+wG/iXz3+euqnhyBDTTAGfeUecSj2KCdN+Viz5E48//WOsLOEnGZ+76WYGEsX1N38enTVoczRZPcEgwRfU4kGU1iid2z4zkxFGdRyp8FQxjyzwPILAB5Mye9YkioUKc+YcQpT0MmnSOC688HLIII7J5bRSYVONVG7OXbca4KWUeataKtln3HiOXjCD73zrTiINMeA5OQ/q2VYmpevmTJqOUaQYa7BCIZSH0ZY4jnEcD5SiliSEaYIF0mYdXwiUmx+/VIqyJ9E2Y/p+o5DKkMSG1Lbxs2ee47O33oTvJOjIEPgQhhHCkSgvH9+4glIgsTpj5uxp4CjCNEPJ1gaS6xIlIdKRxClgHcrFInHSwAAjOvbhkIMOY7B/ABP1YaM1VGQPP/zlr9nmjWLcocfRs2c7b/zxz7THdZCGWKQ4KkElDbpXbmHilLn4eURxHluiJegIN6cwBQAAIABJREFUITPmzJlDf3UPcZyQ6JjtG7dRKnqUSikZdQ6Yejg33/xVqmGVNK3SvWQxnW0VrJOrKpPQ4JIr1ZUjSJspBQ/AUuooY7K8xAvlkmWGF15+jXo2SLMaYbOUKOnjvItPw3VDkJZrrrsNG+zLF+64BRH1U1QFin5e0jVEXP5zDGWPtCBMK1tUtqzvQ6pP9RYy1P7d7+c86JCReQhy7/PLWEGCpNBWwaQhWVIjtjUGm4MkiaFU6AKvwuM/fppP3/BhCqJBFoU4KsD3CpTayjz7u9+zuXeAPXs2M1DdwWCth7PPORttJUceMY/Nm7fQ07eDnj2v8Pobv6BcVrhKg1sgjCT/8R9/YvuO3fQP7qJa28qObSu46NxToNnHX//4a4467kjckZ3QMYreRICTFyrZ5iA+locf+RF//dtiXnrhj7zj+EPo2fQXfvHUg3zvoUcRwsULKmjh4hZH8fQzvydt1snCPfT1rCYMV3HRme+iww+IQ4Pjl2nGEQbLth272Nazm9HjRuIX88qgoFAhxqcZGkqejx2oAR5RlOAUJWESovBwRAEyS5Sk7O7rww1cpI2QNsPaAqkB6TmgUiKZMXbKWBwb45sYN03ACRB0MuOAg9g0sJOBpJfq4ErWLvkTTz75c0ZMn8/qFatRDUvBEQgcBuopGpeOLo8//+YZ4maDNNM0ohqNeh/XXnElPoJGU5MYyZNPPcZtt36SLG0SeB5eoYgrC2Qmw5LiIECDailFrcwwymKkxIih8ZTnVAhj91pchpTJVigQqhXrIPZGNgiZj0sp846B/xS9NYxhDGMY/xcxTIoOYxjD+N+Gt5JK/0ktSq6EyLK8CMArllEypdLm5Wop65IkCa6rGD9tBkcd+zYe/PZX8FVGT98A//7TnzP/0EMZPXIExVIFv1DG6Iycb8rIMk1kMlShQMmv0LtrAOlCM64RhTV0Ztln/GROO+scvvHlO+kq+UCRB7//JAcePJOOisKENdYvX8kX7/oa33roB/heTiRorfnxj5/izttvZuvGtSRWoZ0SBod6tYrnWDwnL5IKlEeki4yZtB9nnnEajz32EJgMI12+8sjD7LfgcDpGjmG/GbOw1T08/8zTiCQiSwxfvfd+CkE7tXpGEoPvWCBCBZJUWFKj9ypIfMelUChRrdbwfZ+oGWK1oeCXqIWG8ZOncsLxR4BtsmHDFhqx5Ce/ewEjBUcffQpzDzyEceNGs/TFP/HnP/8BHBf8Co8++QuefOJp9hnVyXvfcyZpupObb/gogeOQGc3iZcu464v30GzEaJshHYvJ8nwqrSQJER2+ZFSlxG+f+yvVDMaPG4djDMbIPPuu4FDwNBMnjEPTah8WiteWrmLzrhrCl2Rxg8B1kI5HtRm14iozSkUfbcD1gEZIHCWM6Ooii2LIQhrNOmdd9B5G7dNOz9olrF32CkifZ3/7PEG5zDkLz8RkCQXPJWo2KZVK+L6P0wquk5bc8mVzNY6Vb1oS4S3JokOiiKGCISTw/7D3puG2ZWV972+0s1lr7X1O1QGkUaRHSiyQEgTpJNfIJYhFIwUo0jcqSKE0kR6NXFGjYLioJISAdHoRS4hGWmlKGpUmRA2tQBATqKrT7L3WmnOO7s2HMdc+VbG5Pvcm9/phv8+zn7PPOasdc4wxx/iPf9OSkuZLX/ws73737/PWt739iN1kjWLYjExTpOksZhdMLZoQahrzarWY07U9TbOgdeD1/H7WQnuCZ/zz5/GYH3oYJc3B9hquPnOGz33mP9N4R4mJRdvU1OjJ8Lyf/jn+2X3vzTfdAMbtmsP1lhTB0IDXBJmQNFQwoN3jGc9+AY/5wR+izAw6FJw5fTWf/czn5u+r2Fvs0VlPTlMFYxCychUkFmg1yLihcxYR4czBtn6vksAqYgrkEf7rX36REgtNu2AbAfH8we+9kzBODAOspwFlNEoSRzxeXRj/21c4e/oM26jYZgt4rnz/B9ieO00ea6iNFMgp0zgYp4lhmrBe8ZE//igf+5O/4E1v+B1068gl4HUFkTfDmoPNmpQSLQasJaVEThO+hevd/JY89vFP5iUv+Cl0EsiWX3jZK7n3Pb+L65+sYSrDNBGSYPGwGVA50TiNYwfsFFpnSTmBadmOmfe/77186pMf4/Vv/Lc1dTtOlJJQueAwtauVXL0Vi4Ky4JJ7/VOms1/lbb/xm0AmZLj8qU/nq1+7hnHIaDTOaFCZ977n3VxzzVVYaxm3E1/4zGd51zveyRW/+xawULRCFJxYLuZFosU1PcafT+hW2nDiZrfgcY9/Ai95wXNq5y2WX3jZK/jue9yN65+AbtkxhUCMGa8aEIVxdmZbQ8x1pCiJaCKrkx1jHkiSSHmCxYphO2GSZWk6PvbRj/DOd72LN//OFQTANh7roNMaN+cd4y2IZtgkSijYUvjkf/xTPvihD3LF266oYzMHUhzZWy1QUt1dTdfgnabZpbhry+Lmt+LRT3wyL3nBczETkC0vffkrude9vpMbnICDgwNs23JwcMi/fOlLiZsDXv5Lr0Q5mJLwzKc/nXvf616cPXcWqGCyU1REWzT4PWh6nvKUx/KSf/FC3v6776zSVMCI8LrXvpkXvuAlbKcJ0VLRhJiObPy0rl6STdPULPSiUM5jjeAM7N/sZjzuCU/k/3j+czFJIHt+4WW/xj3vdVdOXQi+qaCaMytytoAiTBtIExQ4cbPb8JgnPJmXvPDZ6BSgeH7+l3+N777H3bjBBYByWNfS+lTBQnpi7hAZ6RyAI2RLYwUPnDt3DmP9DJAoSIUyRYYxUJqWjbLYHi7+9ov48z/9MH/8offjsAie93/kkyyXS25z6+vVPrnLJzIaXJ3f1NxEztd5ahgGnHOkGPnCF77A2bNnWfTLXeNx5ZUfYL0+JOdIYKIxBiUaVMN2yvSrjjECYrjm9LoGygG0Dc9/8Yv4kSc+mjhSD3QUfPaLX+Ezn/082sGHPnQlH/rwx3jda99AKlusiTgFcQvW/MPgoFIKGoW1FufcnPptK6jOdSXxO6/2f2iqd1EwRgFl8LquLawtLJb1YGY7JCZRbKYRbzQqDOwtmsr0axqe9CM/xrMvv5wyVhbnMG35wn/5Ap/74ucR5dgOE6SIzkLrPM5oclhzYn/JNAZ+4tnP4cef8lQOzpzFtw1FF645ezWf/ov/hFqc4F2//07uc6+7oVThIAiTbhmnCe8sbrXkox/5CE97xrN441uvQFlNTAMXLHv+4C1v4pd/9rn8yZVXErJFzJJn/NSzedazL+f0NV8HCsYZvvpf/orP/8VnMVnIYUOOI23jWY8DL/3VV3DfS7+fExeu8AqedflPcNdLvpOUBeMsFEH1PdiGLAqkeodPU0DpHoqjX6644IJ9pjSw/8034dGP+WFe9fJfxM796Zdf8Sru9B134kY37FFlonEG2/QwRMYxsFzu1Qtl6jpkMo7UrLjo4m/HTge854rfpNWK06fP8sIX/Txtt+KJT3okT3v64wlxw2YYETxf/tJf8/E//TglZrp+hesMpUSMLTSt4uzpr+O0Yoxb+qalbVuO/Ex2aXEqI2oXD1jvDUL1q1X/Q0hYmf1tlZo9bJXi2lDDDJ0e9eHjOq7jOq5/LGX/7x9yXMd1XMf199fftQjfAUnX/vt1KifEOEY6rjn4Kl/+3Ce440U3qkCTbrjr996X+z7w4UxxzQuf/yx+/JnP4uKbn8S7lpve4la85vW/hdHw/Be8gNe99tUYQLTnkn9yX57/vMu46i//M2fWVxFC4sT+9ZjC1Vjvaa2mbRzRdTzn+S/g8T96Obf9xhMYLLe57e147Vt/k04NfPo//jkPfdjDee1v/wGnbrTHV8/9NW2/JBfPN1z/Qt74ul/nsssewk+99Lnc/o6XICmyWii0ToRxi8TINARMu8cQhBc//3k8+dGP4pa3ujmFhpvf8WLe+MY3sI6FlVvwrt94Nfd7wP34mR8/RICf//nXECaF0iuUXeJ0JIWryauuBi2YyOc/8ynueNtbVcZYUjztKT/Bg7/3u0lpTSkVPMw0ROv40eddzrs++Sdcdv8HUhM9Cq/8tddzx2+/F63O/PE73saP/fhTedoTH8ZTxVSJkzW87OWvYho0P/0vns1FF9+UJz3zZ/i2G/0uqgiaxNN/8mkYDUkFRCskaJzuibMBYjzzX3n8Zc/hw3/0Xi7/yct5xGUPRecJXIfS4GUkr6/iTne9Mz/y5B/mJb/+Vu560e24zz2/lQtufEP++sw5TrmJmAKCwfR7lPVZjGyQtOH0YYDmBJQWlQvbg0jre1Bb9i9omJoT/N57r+Ru3/t9PPbSe7Ak0jQL3vvB93HyhjfEaSFPQwU9pTKvsoA29mjJr6jpHVprKApR6mhja3aeojWOfnafVCAOUZZRJt7wqlewait0UEphypGuWwCn0UZIUkEi6zR937PZnCNOCd9bZFTkqDF6REp9G6FHmYYfeNyPEfp9vrFXlGRBNbB/gg+87S3c9ITBrA+4950uBm3BDNzvAffnrW96JT7BBUvF/nKBSobcaDKWQQneCmkC+p4HP/ZHiN0pbtRXWwGUxu+d4Pd//w+IAk4pNutACJGTq4bMNOMVpn7QGbywRjNuN2itueCCU0QiXlcfzTYLnYFTF92cX3/tK7jzJd8CWmjLhgc/9MHcYO9CTBRs1zMphcgWhwUsJQy0t74x/+4tv8Hd7nYfQlFYTvPwH7qM1WrFvoEXP/2ZvPxlv8ioKzvzvg96LD/wyw/nqk9/Gtt4/vWvvBybC5iebdJoiZQE/f6Kfm8fkxLKWkAzKqExUMYCi47nveRn+cSDH8oNe0fUDbe/+Dt49zvey0Lg6s3X+crn/4wb9T3Q4Yzl/ve/H4+57H6EEPFuRsKtoLSAWJpmxapd8spfeTnWVzLcYtFw9sw1tL7DoAhhxDtLziPaGpQ5icTAR9/zO1xyySU88bEPoxjH637rt7neTb+Z3/3tf8M9734bgimUDI960KO4/g1uQk6gMBjjeM1rXkPTQE6QpKCsoYwB33kYhakolAmUMi8clQHf8/yf/Vk+8eBHcKO+AxK3v/hO/MG7rmRP4PTBl/jyX36cU32LKAsC/+z7L+Xxj7gfBrCmjiCvDDkPHG6v5hOf+jA3ufAEoVR/ugd+/6U85KEP4Gt/+WXoF/zqG36L5Tw1pWiYRsHqzOVP+SH+zaveRIyQ6fiBBz6Ul/7AI/nKl77AuXjA2978apyChiq9zmjilHDeMkVDyBZlAiozW4oYaE7xrJ/7l3z0QZdxw8UClHD7O9yB33vPH2KB5Yme9RA4sX8DlGje/pZ/yy1u9a380Uc+xu+89dUUbdgMh9iZ+bkLGs+6oLUjTQGrFHf73+5DlEO+4fq34eEPvgalJrQ2fOtF38X7Pvh+fAeZSIqF1nfkOGCcRUkixkgoigYLusUYR6sm0iSwWPCTP/dz/PGDLuMmnSFjud0d78R/eM/78MDZ9VUob8lToG17IODaJY0b6yTWtPzzl/wiH3/I/bnBoiEpw7defGfe844P1D6QGzItT7jse3iCspiYaBvY/KsrePzDNF4q+J3siotueTO+55Jv4cMf/winTp0ipoQj8jM//Twe85AH8ZWrN2gOWAvsr+Djn/sz7niLW/Dpr51ldA03u9Nd+cSH/5B9D+Sp2ofIboLp2GzBGEsKoLpEzhExBaMb0rDgdre4E//+HW/i4rvckgQoHI9+6GNxvccUy4KOuD3Hd97trmjqPBFZsjj5ZhZsyBbu8oDH4IE8DFz6uMcwdQ0nOwWqB2mh6fjgh97LKo2cPLHPa179f7JnCoqMdpphe4a+nwnuCYzV/F3wqBbwRmOMxmqLVhZRGqMURUn1tWb2dVS6dqydl7XM3hw7IEt2h3hSO6FoBEXT7RHjhCuRRkMsgkqFc5sNxXtCSazaFomBnBJWtkzjaQafeNSTfpSz9NzqxjdA4vwWC89b3vxmLvimG9Z5y4PJA1oZ8ij0yrM9XNP1DQ95zKM4MCsuuulNSGa+d7bw7re9iUc84FG8631/xuvf8b/XwD89L1ei5l/9yst4wCUXcb/vewRv/8A7OXXjU5wOZwnRsD5suPWtL+ZDv/fr3OUe9+DFv/Sr/OAjH8NDH/JPmdZ/xc2++ebzQQw0Dbz7nW+k85nOjXzP99wB0YVJw73v9wDe/ObXY8wWFzL7usGkQAqHRNthSldZlM4gVtOqyMIKWjX1GsRDwlQYhzOIjdAsefaLXsSHHvgIbrpQJOA233YH/sN7PkIDpLBl0gYrC8xqScwHfPyP/4hvOvkNFN9CUtzn/vfj+y69jIUV/vCK13LXO9+ZJz8ahgz/+nX/Du97HvfjT6BtYbm/oiiFiKIxhQ++/9+jk0drzRgiq14IYUsqgf0LV+QwsegWrMcDbIFls0DGNPtoMwOb1UcUVQF1dKng5m59pFQ9lKq9F5F6bykqz11Vc15So2eR2TEwelzHdVz/eErJ36dtPa7jOq7j4jy4ee0/r7zyA9zj7nefF+L1fEWAD3zgwwzbOLOB5sRUEW55y1uy2wCIZIzWmJxR3nCYA84b+pggCsov2WQIs1xqz0Zc2TKFNdiGJEsyDdp5wrim8QryiBNhzIbSnyKkiJfTdNYT44I4DXTtRCETyz5FaaysaXQiTwPWdxRzkqAU2kQII30BpS3nKFjvMUMFznS/YBxHTjSWYdqSFx2Hw8R+exKmiA4TnTXomIjOcdo6Cpl9GfBktpNA27GxCms99iCw1IJTI1NYI85R6FF6n2mMtG2Nog4FsjEEUzAlcSJnQgikfkkynhItJmdaMk4JxWjGOND0mpwmGkCUJ5YlYnsCNeHWidDKiCtXo40Q9IKgW5RvGacMybB0GTf9N1Le0py4MYdDQYnGWYvkiRwDrmkJRUgaUsgscKica5CPRKRTbIfInrs+ZRrozDmyJMZ8AY239HINKWdie0M2qWD0CEWQ3KGN4O2GsDnLqe4k6yFx2LQYozkpic16Yru4EG8dy8PTaJO4xmh026KHCa/AGEFKgWAoyjNai/KWuN1ijaL3lu3mkM43JCkIBhHhC3/5JTCV5eiNJeeI84a73f0uVcq829fOe9Eqgi1z+rpFxJKLwuiKgRlbvbViOouzLeemhq5xGKlgj55fNGlNSpFWV3n1GDp0y9F7GgFIoEaQQjJ7jPMoWwHhzz/KPe9xb37p7R/idt91RyLQAj1gS4QcQAzZtQQBrzdkEpr9Cuwe2X4lkIy4OX15/ppu990TNVTFJCYSjqb2jZocg+SEMnpmniiy1QgFwwDUMBSVqcm9JiN6gaDQJYMyDKVi/jpXFXGFLDIlq9pW8QzYnpL2SKpmNeUZN/AFVIxgNqAnkt4j0KFKBb8gIbp6guZ0Dm8XlGKROQynyIQ1C0rKaDtCFpKpbDMrqfpRag141sojegbeBJADEKHQU4wjzO3WSGU5IxpUIUtA6zJ3HQG3QgTy7EFpSkJrCGLRCoxklKoc5SKKpDxWQJehUmJLS/aGNfWztDFDGqGb0YWponTBjGhlIFVWr3WQSqmmpYClUOKItgVUw5no8K72IV0mlC4VyVeVzbw2BlG1Xa0kYF01/vYESdkqsQdcAa8TCIRhwveLuRMdABmkJYln1A0OaLZrMJqx6VkX2NO1b2oDpWSMrv6plA2YPZIsIIFVCYgE2xHntjBAiTXTCwUxRayrMvoxNLReY4iIJBRVCovOIIooBuXq+DKALqnKlJUmhgHnANWwqQJUGikYFRFchQ9iqt+jCNYarNQBlOPZmYHWVXRJCbnUtiwGoBDTlsYuK6Swa/tkQFvCzLryRKbNgFrsIUBDmf1SDWCZxKFmKkTFoRIlZLRpakezEzELxbQVtC7M1MYA2rBmhVL1+htJkCfQQtKeiMZjIefKJjQGxFKAZz3n+Vx8h2/lkZddOlvutNdVe7MmIUx6Ve0ZYsbrMJ8StZyxdXx2Cdo8YppcUUXtAIPECWWXFJmtTMqE0RrEUWbstOSATmuM70DqyCfUTjEqiGVkpXYUTkNRmklVZq9NEZRlNPUgrJcCZVsnP+3I1P417cabJIhbgl+SmOgZ6meJK5Sp41rN1wAKUql1c458Zeh99Mp3cOMbapQaMMUiGAqa/QuvT1GmJs1jrgU0Cagwz83tPEnPCGBp5r/H86CoUhRtMApcTkgJYApTgLY9xZSF4jKSNizSAMqy9RcSpsKFvjCt17juBIfTSL+/5HAamBBW/QIONnitCaXQLyxlOkSZjqBOoJTBlANMjihaxHgGBap3JBNRw8hTH/wonvX0Z/Itd74E3TsikSkLv/HmK/jipz/HLz732WDhHMJYEnvWYFPGFQOMEL8K/R5JfSMHm8QF+4q4OYuzC7KUOhwkoGXgy1/8K777Xg/h9W96C9957+9g0IVDUbTW0pcJNQzoqDBdwyaew7YN5BaroaRrcM2SFE5SksN3VP9v1oBmnU7QLRrC+qt0DZAUZMvoekZpMNYRhy0XrIQUJnLew0tGqbN1IeD2ORMcqWmwGtyUcOksjcqgNSU7pF0QgDRuWJq6XopqgeimhlqFAe9AiuXc2OJ6jVcjkkd0FIxriFoRyVirsSjK4YTrFzCMYIRsFElDVlVOr0sGyTi18xydu9nOnkFVmxW0opSEVgJlIocNUgJOZ7JoovR86lOf5W73uNd8LzQVTJ15FNc5kL5OXRdM3e1LPvjBD3L3u9/9H8SUPq7jOq7jguviG8dM0eM6ruP6f15/w8vqfEk9Kp4fdt1Fyk7qJSRKSBjjSAFGocrq8oTG0qYtUPeSUXlys0ABNglGClYptiHiG4PzhjJmuqbl3DihrKKgCZLRWtBao02DIjOELY3vMNojGLQtZCloP6EiMGk6t0fJE1OKOKNxBoofQQzj0ODckvV0gG88282aVdNhy5YQKwsxhkSRQttZbNySc6alJUwjfqU5mM7SGI9PiqwaRlGIhmQyxnhyVpR8gO8doRREwGhFToHONMSUiNqQMHjlUVOmlAllhORhmAp26ln112M9XF0dLm3HOEakiwzT1ThVaY1TMWSrIXt62xBjpPHUBXUuGKWwxVLYR9l9xslgrSUjlCLooOj8inWOmNbg0gQkcnEY3WBLRktGeYtJICmj8IzS4G2DigEj1d80UbBlpMeQtSNLxpmaVlpE4xcnOZigGIelIKWwTRrV9LQloEKgmI6sEo2ZyHmLNTWhuZRUwURlqk+bEkoIOKvRFEIIWO/Ic3BFKXLk4+aMRqTKFLW2gJxfms/dO6sZsARAg9bVHU4JxihUBqtqf9ZWo+2CMU7sN31lkM1oS9ntcXOkNQqKh6IoO+u+3dArU0WGckuURDEJi0ZS9e8aredsUbi2qanl1/pBK4qqAWYmg0tgGo2hAAPQkGzdBJlkK9NUqt9iTCOdNdXPT5lKAjGGjGAxqCjV95RISQntuzpNzG+uKUTJoHoMijgWfKMr+KTD3H4OZgm+cfPTdzizcaSY6gJGNNhToCzB73go12LvyvxaqYXZRsDvrlkBlEblLdY4IntkFCXNElwspFJ9IFUFtLVpKhai5v+3HZQKPiyU1OcDQYHOS6wpaBFUGPC+gieiqBRQQFJCO41UGBicQxJH4JUCYppofIOZFY1z9ApIQUoF2iZl6Ojm77R77jT73hqgAZEaBOSrr6GIRitzBBDOxrPn5/AM2npK3KA9tA7i3BalKIy24DRMGYygdwnkMB+WVZ9U0Nj5c8dcu1LGVmOI1iIZUrFot0IzoVTAlExXmtrOXc/Oi2Gp1fy5KnvSGGBqQHnw1btTcsEaPQOM9gjAJwjKKnZhyUoyzhlC6VFa0XuQkiqTU9mKvWt1BF67mXB3OEa61pGzxboCEmp/TwaMxcwTQyaid9dV6r+gBGdrcFEWMEqjbIfkCaWnOvjVAqNhKrvLomlsO1uGzPfTMuNhWs/J87WfNr5HZDeHRERliukRNHY+SMkCWheEgvbmvBRdanuftwQZIA9gl4BDqwra1W6iapsLWHH1PkLEG4MaFYglSm14o7aQztU+pXSd6JRGynyeoB2UQEu1CHbWVOCyqYO+F8EohaiEaTxCQml7NGaUWQIapet3c7o5GgchjjTGo4xB6wuO5qFcBN0qstQjXactO0Qm53n6ocxzWp14ze68QM2DSOrBhiZjMCzncVfEgl/Nc00H0derqOuYBXs+kAt9rTG3G7wzM88YSqnKApnnlcpjyUA9pDNaz/e2gnEFpTQlzR6Pc9iSdfWe7pxDm1LtiTIUMt45ZLBgWozPGJtRBpwpKKMoxYLrsO0CksJ3hpQjXd9Tcj0kTIy4JtBahUprnG1xqsF5YYxbutVJppSwOdN6j7CkpAmjLZKEPdMzTAnXe8R7BunQi1PY7iTEgUYrmtaih0NaI9AsSMOW3kDfdRzELU1rSeuBrrPAfCgi5zipLdNowCyQYil5xLWaw81ZVi5QVGDSDanZ5zBnnM0sxpE2W1w04Bas4wEWxaI9QZbC2TSwv1jgzJI4RlSTsN5QvRY06JYgUm2D85bGp3o4FFZg+toFdUDSxKq3pClAMRhGlPXEvEKUQCnstYr1dqTtWorNpKxpXANjQDUNKWdymlguWnIWSIo0Kfq+KkOymphGg/MNrRNKLtjGM8YAVmO0oHPCG03OkLU+f7Nzag6U1OSY8E5hjGIsgjaWPDPVjanrQUpVIiiz866Fo2Av7cjazR6klSkqoihlBjyPwizPg6LHdVzHdVz/X9Yxd/24juu4/pfU/yib3/2UUo5+sip1DygaLTMbQum6IFQRRZkVYZpCNXnfQVGawnZzyHK5wHnDdhyBynxsLbS2AltTzDSdBwrjOBJC4OTeihTGo6ASbR2+a4lpwJqCUfV1MgrnWzSOPEa2wwAaWm+JcQKtianQGE2jhGm7wXnLehwo3mBax5mzV+GtZq9fMAwR5zzjtGVv1dNiVoZGAAAgAElEQVSWRFifwRrPlIVgPVF7YrKgNNoVtumATCHmDFrhjIVQWDY9WYFtG6b1SG88nbFoJYw5YhYtomv6bymFvl2wORiw2jEMGxqv6KxCpgHXFERHCrp6vMbIuN0wbTcYMtoqhpzYJEcxK2KqEvP1ek3TNCilGMcRjGYzTsSYWXRLbFMl15IT1qiaBCw1HMgYQ9utiGJp+55CZiqFrl8Qtgd4EiYLDo0QEVWlkDl7omj8oqueVlITmwsaUwJWIklDrLvtOSxgZihjKdpRdEUBlMTKajpCBa5dGq1nEPRafXnXr9Xs7bj7Hzl6yIxWCEgVTpIlooCwjUC1A80UBIdzCxAhbCdmZX4dE1pj5s2JbAMYi5r9Dodh5tzZGnqCsTjXMuUJIdJZgRTYv8Wt+Mw113D7238LjsrwqtvzuS2U4XCznuXtwNGjKiwSSwV6dyuFNM0BMNYilNr4KSKmbtNDKRg0zjpkmCBHtLfnsUnFLNkGo9yRPM83QD6ksgUtUVL9DKpqtbVUgM5ZkFIYp4hxXW1IbUmTnlt+53sGqZJJ64+p4zwOubLZyoRRR9APGEXJGWdnOFvVhPCMYKynTCNowZjKNdQ7HENRX1z0DK6Gyq7ctaDVrLcVrFIWpuGgWh/MwBQKlPMoLBpPHivspWz1h007FbPvCDGQi2AVSFG1qbLGGM+YBjRSQbKaIUfKaWZGpoo0GYskRcFSVGUrO+3JuSJvBbnOCKh+cVXyqH2LUPFhryCngrF29rs1FelXoMuRgwRD2CJYUJ44hgqos2P67gbNzrOu4t9TccTZHEKZGcDb1LEoymARNAVjCoGRQqgtvUuewqGwOFtQul7XOAOLVqqPr4wTSkMkgVKEEOo4n4eu1ppMJKSRI7zK6PpDooSJvnXkMoP1mdpy2oLxlHJ+YW1UbZ8Yc8XNTWU2xjAx45mkVAFYZVx9M6MpUYixjskUqO0BKDJZKmtRlKdoTywZyYKeQVHme6aRCg5jGhKagMz9VjBHrzefvsyeHCIzSCmZGA6hBGhboCGNgidTGOZrZuZO7CBBiRmNolDQ1gN1eAL8zItfxCN/8BHzPKjIUhm22sB6MwIaqz2SAlbP5xC6zj2CpkGwklC5gn0FzzocDWzICokFRcGoXNmhAiEMtO2clo0hp4pj5pLRRlWYXYEqE4bMtK2MSGM1mQqKbsNQzy9m1miJlc+JUpScQBWKJNzM4DbCUdtaFDHOlGal5lOGCDKS0vi33Dv+Zp1n4sk8ZM6P0t2BnVJqfoujmbYGMhnDdlvZ4FKqV3dKCaUUvrE0TkHMmHYPgydHcKsVYxowTmONpl/u4Rf7oAzL5ZK+72kWPWrVYfY6lqf2AaFxnpXv0CnSdD26abDLln6xYNIasQ2N9yC5zt/dAlEB1dcDxs636FRojef/uuIKbn6b25LHEaylxEQ53PKkR/8wz3/OM1gfnsY4jZOMDFs0QsiBSYWqBNEroAcRlEp4b4kpsR0PcZ1jHAOrvQsRNDe7zS35zGf/E995lzvSWc/mbFWKkGI97JoGlicW+KZlHCeMbdlbrNiENdMUcP2CEEemsK1rwnkuNFZhdKLEAYUB09U5ArDO4GyhsUIKQ/Wcdi0ihaJSZWYKTENAhchCFRpJxDDQ9h1hSOB7hlAoKPquYxxHttOEaTz9asW43RCnkRgnmnaBNg1tZ0hxw3oYsa7K6YdhwDqLEQghkrPgFwtSjpSSSaVUL1ttqgXOelPnNutAK5Q3GGfq76rO27v76u4AR+08lHcHxbMv+/mQsOM6ruM6rv//6xgUPa7jOq7/ZfX3LXgKVWZdVE25tEWhyryBUSNFJSbtCLpBS8GXjCupbruUJmmNcxZKYhojShlc29VNs4yE4QBrHX23z7mzh2hnaFpH21ZQcrncw7sa0mPbjnGacNoQxi3KRsa8JuZACpkUCt6t6LrroU2LtQHNBqwhCbTOEoctVs1g5sIT1IRhYNU4wpBIUZFVQUzBWsu5q09jUqHXDlTAdpZBariB0T1WdWzDRLNsMDbS9ZYYI0pZiJk4DKQygclYA3GMDNsE9OTcsBkCpo1sQgVlh/VA2/eMYaJpOsKQ2ZyLnFicxOoI6Rz7NuPjROcsWika58hFc3pIHOIJzjOWwjSMLLue/cUJvv71q8AJ2IJVGo9HaFkPkZwzVmeybPHesb+8HlYtiGGgpA0H586RYiFj2MSE8z3jONIvF6Q4oNZrFkahvWPSilTqVrMIbDfjDKZrRBVEZbTKVUKohxoMUBqQBiNglCDiqiReJdDjDFme30gCVVo4/6tWCoVgVN0gK8osBaugwu6pWXEt5s/u5TRDDhQUTmmQgl+4maWUUcxSZQwla3zfgIKUc/Xhy4k4jhVQ6zsQwdf9Fn3XHI0h5WbkQaA1CwymMrFM3WxiwLh0tAE3wDTlWb6p6RsLqiAhErJloiNKx5RrqJPOAAOoAWchTYWIZcBSUgSnKiMJ6LVHyxwC0jZgWthFIs0fwPgKdEwhM00zLlYOax/SDdAhsgIaUtiCmrCqYEoECsZqXFOl6ElVuay1FYTuMORQgWfT1LcWJ2Q9QSM438CYMNowphFMhhwoyaPMLDnNFcwxSqNmdpaegRWSQolmnEbQpW6Cd4AYFnTDdhuwTGgiAnS9r60ulq7pZw/ACj6NOZOyMAVAHMb19X10AZVofW3/MqPWRqvq+2d0bStd+3dvO6a0oaiJKW8RgUZbPA0GR5EKLhdnK2sHIU8TOVamlyJRmCqcqw1mB+wpCGMFwVLOtT8AVqvaL9HEmBEC6IKzoDIUmWi9J5fKUHVtWwEGNYNQQIoB0QlRwrrm+mA11CibGVYuYH29JqpoVKkb61R7PhpPEUOSGXEtqrJDc/1cCZhU7ftagCmjfEOmMnoFjfctUrPV64FE0XgUja0nEKXAFCaQhIwj2hmU1M+qgCKpsulokFQHYsUFCpIKIgXtFIEMoslR03oDZaRkwVpNyZX5V/AksSivcL52AyvM3n0CacCrOmslMaQCRhusrowuTAKXQSoIrUwHtOS4oSGRCDWwSSk2h1ugkFP164i5Er9DTjQqsfAWMS2iK/vYuspk82SmlOdDjpmaLeCdOdpQlFT/LcZUv5XrAIeUKjI31tY+qRLLlSFNQx0j1ldjDDMxyYApoLZA0FAs1jpKhlDA+Z5MPbzAKJTV5Kwqk1UnlEn4pmGa6swcY662Jb4yMDMwpjqPG101Cn6xV88aSsRIwGBZ+CVTKTXkvoBzlWIe0hbtEhDQuiFkyElBTDWxe6zfvXWWoCFbZhTdY5XQWwGO/En+1so5z0y6glYKqzXOqApQaYPWurJIpcyAKEhNb0MkMwwDe6sTDMOA956Dg0OmKZJS4vDwHKlExnFE1gGKxXQNZ6/6ag3wEgExxCkQhg0xjIQxkkJmmEam4Rxh+3XC+ipa19HYfc6cHunbkzNNf0Ncf53tcA6jPUo3jFOmZMF5w+H6NJNODNvT1f5kexXh4Bo2B19n2F5Nt9IM5RxTPMcYNlX5MKyRPLJYCUWdBTMQNtdw0ltagW5vxRohpAZkSRRLMpZhfQ3ObFmc8qzH0+hkGc8ISU4Qg7B0B/j015jtwPX2b0IoDcG3sDKImwhpYDscoo0jpgxS6IzDaUPabOibJV5ZxGuymgiyppQNOg7orCisyNISJVLMhNlR5uNI13boZslWHEkZRGcM5+jsyGqxhEmwviHFidbW61F8Q7aebrFAiiJEAW2w1jCMa8J4QLtsEKXpFidAOYZzh2yGLc2ixflqC2SdwTsDKVNSpvMdKZYa+mcNWIO2ph4cUSBFOu/w1jEOW6aQEBSpCGMIxJxmMF6x8xRSci0gX+ohm1IGNfffY1D0uI7ruP6x1DEoelzHdVz/0+tvpqLuZMf6aCEkSlXvIaUraFWYfbPUzBSdT5vlWmwJ8TPDDaDgnCGlgDGWpukYhg05Bzpn2O9atMA0J/cqXTWF2/UGyZlxXFe2nlZsNhuYWZJt01e/LmvxTUMoqW5sxpEpJkJKhO0hRtfU9yKaYT1VwEMZQookiUfSopIyretBNK7xhJzQynLy5IU425ERQhwYxgMg1eRzpRnWI4vVSdabLeM4Mq4P6fu+JpM3La5psaYubmMOVd7aWaZxS9+usMrX1Oy+QTuN8fWzed9SUsZbx2Kx4vBgy/bcFp0VRhSqZMahAiEhB5ISunZZ2zcFok4sVj0HBweMw8ByueRw2GI7B0UYNhvQBm0rQKaUolu0rNcHhCHQuIYpbDDesL+/T9O0jDHQdB0xZ2IRpinQNB3L5ZJxHJmmupFORQi50PYdTdOglUIzL6y1zGwFUCqjdK79DleZPaKv0z+5Tlrv3wwE2y3kRWbrhSrUnGX1pbKw5n55XjJ/9A6AwhuPkKvmuaQjxNTqyg102hPGVFlLM8nRWYOhyn9d24N2yDRVdEwCKdZrE0uioIn1JSlh5xOoqwz/SJYKRimyBBwFyYnGzxpnEYw1oDOqMzhdXyOmGloSk1QG6S4lJmxmqwEwGJSvwRIxbjDECqYJ1WtQVdldyBXiigWmXD3vJEPvDL0HrQpYRUkRKdXzUmtDRmObZb1uaZzlyZkwxZkAWsWzIaajQKdcMp13O5XykXWBaEMRqRS0WVrqrK/XxBq0MUiefSKNkGJERMglA4VprGw2TPU86xpf2WGuMv9Qld2XIvRdiyGhax74HOwxMy6VxSghhqHKcq0BM9sxCBUtzULMCWs1EiMKQaHQyhFyxGjFNNa5MYbdxKjpbYsm0bgK5FMxJxCLan31+WVukxhovMNbVXNBcvWAnFK1LiiZIyas7zuKKPTsM2lgZggHJIN1DRhPVpqUKsvWKcMYAlY3R2OkqEJK8+Y6Z7yrYHFB6LvaXT/6R1fyoEu/j4Jhs4nc5tYX8cmPfZodAVir+Rox+69SA2iMr4nIKUEMtfM7V4EvZywSp/qlXLV6iDHiZqZ3TfiubM9pmi9BTRJhmhLagW9cnS98A6mgVWXyQmXtVrCk3ku0qYLoRmusrXPFFCecNYQ4n1Ug6HnegWpFIGIR1VSAXRXGaUQp8A5KrkxzZx3TNFaJ6UxeDXG+TxpDjIFSImihpIk8X/DOdXWOknqwM4wTi1WVnItS1fZ1xv2t0ZAjJUamYhiimhmzmTSDeNZWkw0c5DDPaxkSiSSlWn1q8F6jyIQYAIM1PaXUebgCcmugYJuOMFWOcLnWtaaUSm2fX0/m/mU0jDHMrOvzB1pKQEpCJFYWpwiNbyoD0lWP1pQrI7oUwdsZ0c0CuTK8s6qgqVHVlkByBcALQjEwhvp1nZkPQrCMMdU50WiwEMcN2teDmlLqQUCkPrfanewo7H9/7VLnm6ahbVuaxuG9P0qhV7Mr6Y4lKlLDdbRJKF1omyXb7QBKGKcB5xq8a+u6pBTWh1t81zOGgSKJ4fAAlMFYx2YzsF6vidNUZc5ZsT04R5xGFLoyy61wsD7HeDiwPrfBuhVjEq752l8TxjUiGWc1h4cHjOOWTCbkwHa9pvWWnAJFApBIcUPbOdrGgIqs11fRdJksG3ynmeKA0QXvNOvpkG3aEsKG5fUu5MzXvoYuifVmTSwZv1gwpkxQ1Qu0X60QEcZxg7YG3/c03uPaBeRCNolLH3wpJ/cvpDWWO3z7t3M4jmQSQQtJqmLAe08eA3nKSADtG4wxjAenyWnCN45MVUAZp7Eq4bUQs6KoBpwja5jCgDbVOyLEEU097FfGkuJ8ICcFxgndOOJwWD2EZb53+Z7tEBm2AUQqm3O2g7LW4TvDGDZo5+s9Yoh0fYdziqKqSksVYVpvsM4TpuoZPI4jfdcTYvUsFWXAaJTsTGE0ISQkJpw29N0eYny1XbYO4xxCJsaIloKSTJFUFWLzn3Wg6nkvYI5B0eM6ruP6R1PHoOhxHddx/b+uvy2v7e9Knb82SHq+5k2+tiTtyRi0FJoyYWWqG2rlmHRPosNIRjOR8jiDrLMmU1Xfo7DekrYTw3aDbzT9oiatkwydX+Ibi/NQJOCcwZjqHpayodBQokWS4dw44ldNZa6msyxXDdZpjLK0psPqBqMblv31GAfBNhZt8uxHWNCqYbE8xXq9Zpy2KC2kLOSsGKfC2TFi+iXKKlYLh4obbB4wUuianuEwsWgvpLENi75nc3AGaw1JFw63Azo5SlSIM4xqBDvQdZlhe5bGNKTB0rgLGGNgk7agFdZaGqORUiXpzjXsN6dY2lMcbhJJOZaLPVIKSKOY4hYbMnL2kOVCsR5OEyRQMylqsqh1HWfOrtlstiwWC6xV1X4gCEoMmynUlF8JyDjgnMVayzQGSsoYhCKZtu8Q7fGuZxgKBymTrcVkhUuCMlWqKzmTpxGDoBUVsFQK0Qp0/d2imNN7yMpRMDgVan9Ck5WdpfEyM0KrUaQoZr8rjuwejGL+qRzSkiPlCOSsm3FDoTDnr86MiArg1I1MNYlMoDMxhLpTTtA2vj7C1vTfGleQyXkiTbHKsrv6XIOmd019jLFELMIcCuTqwQJZ0M4yhTibB9bHGOUI4wY3e4cJVA8y6gEFCthm7ACN0zVZfgZ1pMy2Fb2nmAwxY4GArrlATvja5/6cm3R7LI3BuZbl/pJucUM++rEvHCUIG+cZw3Befj5r3GMuaNujdA1GSbsZoWgoc0L7NFSNtXLUkKaMQ9GoKtUVW5j0lsyEigkmQRCGnIgYRHlwDfQ9U65sUvRM95vy7BEKMSusVyiTUbqadTTNsvqgqfqRoPrsiqj5eoPWCusrCCqikZnVbufLLkOV/msyrXeoyq+s7oB2/qVQE4B07RPVVzQxhYkgBWMcw5TxbQWbbasIkok5V+hUGigWffT9ALVL0q5fVUNl086OEWGKKFPnXG89SMFYSKH6AscwIqp+Htm9UK502l0uTRDPNgnGVbBOxNL5/coWDFW/ro2prMg0YYxQcibNtgMyncVywD2+69u41Td/I85cyPLCm3PpEx7LTe98W1IzD5e4xUjCJ08TG2SqF03IFBLqv7P33tF2VuXa92/O+bRVdk0hCYQkhDRK6L0JgigBUaqAAgoKNgQLCnZAFAWsCEpRBA9Yjg3bsaGHJpJASO+k153dVnvKLO8fc+2A7/nOd8Y44zvf+/6x7zHWyNg7u6215jPXmtd93b8rUgRRMGLh9K7akceXHIPGSUjCyM+lOz+CXFg/oK6Ev5alLNNqQZx4gbKW1diTrJz58exAeYEtiEKKXPtmgRTowncBrLNYMpSCOCxhi/ZGgV8HQgTekQc+7MSpdrPBkOY1kiQgbfnXRaUUYLDOr0XXJldYA0kofUMgS5FhhJM+xUeGCuVRqKQFWEICISjSBnEpwgAaj18Iwvb9diDb4r8MY0IZUAoErUbm+YLEaGLywn99mre8GbytLQYkPrhL+se/vTt6bqW1OB0jKJPqHBUokqQTP5seEkUlhIFEgM0jFCUIMggymhKGjUWE/ndJDJVQMOI6HVnLjgwhC4SQSBWM2NSw1pG2nP8y6RtrUnrxWroCbNtCincV57kGE5Bnhcc9uBxjcn95RrRd0iGaCjklklASKO1DdoQhqAQUUgOyjeJ5DeEBQMWk6Uhk3X9epXJMuZJQKpVIkoQwDFFC+jFra1/TbLbINv7A33c/MVGvt+gZM8ljWVwOTlIU2gcFhiGlcidplhMkAi1zj92Jy9TqGlxAElqMTikySZ4KkjjA5DWKLKPIBZkWJNUOkjAgRNI0joEso2evMYBFWIVJNR2hxKTDiKBA25yOckQ6NIxIMxIV0jA5aajQylHPmlihqZQVYZDhzABNPYxMwJkchMXIEFnuJEgqmHqTamcFZzUdcUJJSXJTR5YccQmGhgbIc0FSGg+6QrnUS1bUEEEL+rewauFC4t6ZfPCTX2a42STNmixe+DzlSshAo4mKO8lljBEhRaNBIj2SJ1AxxXCGUAFBWRJVFLo+TGgE2ily1w4ZCh0yKNAuAxIkJf/SJyw2Dkh1i8illDBIKxEkSNWLyQKIBc1igLBsUJFDBgIVxBSZoRQmlEsRQjhsYGiZFEUJRUKjOQRKk2lDUVjfRTA5hdW0ipQ4jJFOEvtkOAqhUHGZaqVKoz6EUCHNzPg5GiuwpkApQWEsUaVKgCRG0khznIyxMqKV5hTGooIYFQi08WgT2W4QQtuYoCRi5Pbac4AbwT78l5fFaI3WaI3W/0iNiqKjNVqj9f9pvVb0HBGVXuu8GynnHMIqcAIrwMg2Fw3wDgzZdkl57qhpH1gFeBGnvX0JIchaKVprSknFjwWJjHIMY3t6ydKCNM3R2iKkh4q1Wi2M1ihjqA8PkqkAF1dQwpI3hgiF9F33Uhe1rMBiqJZD6kM7cUXmGYconCyhrR9pwpi2a1WQ1YZQQpKrDvobmlIs6a0oXF4QhzFKlSisIipXqLeaaDz7tKNcwuiUWnMYFUpKQUxrOCWUZVw7XEqgEWGASgKkLSiFAa5UIVcJWWEphRGRhCKrEYdgdI5RJcqdexHHMUXRIkvrRFFAvVXHBZI0F2Q5VLt7sMqROwMqQltBHMeUhKYkc0yeMbZ3DKbIfIBDlJDnOVHkSKKQavcY0kIwNDRMEihipahUOsidIDeWkhRI3SQIJbVWY89zGMUKJQytRhMhJPXc4uIqmUxwQZkkCoilo8ha5EXqE++tRUjvtpLCIvHcKutCRjIEpbMIDEjn3cfYtktZegedg/+YbPrPNZJMOFJKCB8W8E9lRybVvU46Av/E+eT1NmO0VTQoKAjDAOHEnkCWZsMzQpUUGOsP71IJgigEkwJehXCatuPVom1Onrc5kCO/WBeotq06iksQhDij2oEtglLc5mm2HU9B4ICCmlE0jUSEbUEF78jyjird5n+F1J2mQOC0Z+c5vFgMDZJIUC2P4bm/LaJwBVu2b+Our9zNuW86i6HdgzgcDWNwYTv52WigBTYlUN1kuuTRBc47qBxtnqkBVDFiJScMaR+ztP8ZpsBIqFtNjEMXQx4+GggkOSVlUAjStjgHIFRM5v2rXpgNFbbNG4wVWF3HuZSAAG1lW+Ty3542hwCJcwEIgbN+TJjQr6MwsEgRImXJ82Tbz48oKYTCM1zxQS/QRoOO4BFH1pxoG1pNCi4jjkKU8GzWIPIuvaBNRwiEQqnQi1lFC/LMz5yPPHbakLVNzZHTuPoQcbnaBloWbXeTxJtPXRtBAUEcQtYgDCMy67OUwgCU0v5JF+0QsfY1EQdhW1yEZtYWZZ13HrYKi0Fi8wZKtXm+UiEEpJkmiC2QYZqWO+++H6Mdw4ND3HzzR0DBcFaAgDCKIM8ha0CmCQNIM5DkKGEogOER9dcZAuk9baTDIA06DOjP/TUfKP/XO2dQQmK0I4jaWn3qKCUxXpBukcQdCKRPcg/0q05R5UXxSGjQGUVhCUJ/v5SwpATUrIFCE0qIQn9xCemfw1rqXc9F7lmthS4QGEqRwtqUpOz3EYMkt6Hfi7DItiN7ZBtyukBFnhbczFJvG9e+aTOCl5BAnguCsMOvSpe3nYbSu0BN+3X2Nep36nsLlCoxWInFYiiIQv91cRRgTLZn3ercIFFoZyDQYJpAQVY4EFHbPw9hkPi9MW8CggwYKtp3RltKbQez31kLFJY4kORt12WeNn0Tqs0YNX6iGaUS0kYLW2T+2gYQgigUJIlofyhRSqKtBjRWe44xVpLnLSD3LmYBcRRS5DmBcERtzmNa+L/Kv2wo8sKTVHFerPNQRe3xGcJ/WQKQe6SHFpAVzgvC/8URzBk/jeJseypFG7TWvuFozJ6AJYfG2sKP7zuJdTnNZo1KuYv+nf1Yl/tAMiSBStps0ZxWK8MYg7YFWlryUpmaFnTGJWKjsSZDm5woCEiiUlsAi0mkIhYCLQOMTDy32zoIAoJywnB9F0LlWOMoRR2gLdVKxTvypcHldTrKEeVyL/1DmlL3RLQIwbSohJZIBaRpRmNgmCSuIqudZEqRlEIoCkrlMTQaIKUibTVwURVV6vHOSWMxaLRtEMiUROZESUKaGZIwIW8VmCAmbU96fPPur/GHP/6JuYcfhctzaLVotnnyYyudNAaGSFSVNLeEcRmMxamAVqEJSwmmyBHCkjYGCYTBZQXILrRLQLbI0l24UGFFSCg0pllDhIlX13WLznKJlrakWhMqR6Qk6VDToyS0plztoKZhuJEjjSN0Hstgipw0zfz+FVgfgJRKlCohRUwSJiRh4hv0qgHKX6dJWMVYgc4Lv3k6MDKkYR2ttOGbxDKgXK7ghCIr8jaT3yHimLQwkBWgHVIEOEJUUCIpdxAGMVmrRZHlxHHSdsO/iosZmcpxkvak2H88F4zWaI3WaP2fqlFRdLRGa7T+x+o/A6l7QVS0+YMBhZRoaVGiRWQzhJNYF3vXpggoJCAKElsnMS0MEYVIMCJAKogCP/6W5xFpy9LZKVi3ZgEz95/B3FmHMffgY3ji17/FMoQMGlzznvcyZ+YhHDb7AC6+8G1szaAfxaL5T3PMQbM45KBpzJi5H1dfewNWdlLPDFob7vvqnRw4fQ5zDp7D5P3258x5F9FsgrI5f/zdz5g2fT+mTduPw+YczAGzDuapxRvJy+N44mePMHOfvTlgzjRm7D+LqVNnMvfwY1i44DkGdm3nssuuIs1D+gfrIAXVMRXq+SASw5iOLlp1gy4EtYFBLr3oQoYbQ+S2hbAD/PQnD3P6ORewoybZtrnFW950EYicSlVTSYbYvGk5F1/6Qbb1Sb7/yA+YPWs6B889gH2n7MtBhx7MfrNms3D5clIsjWyIn/z8x0ydPp0Zsw/mwP2PYun8pRi9m+07VnPikSfw9Tvu4fADD2fG/jOZMfNA+voHcekA27as5k3nXkghKyRRCYqMbRtf4eyzz2Iwt4i4gipSfvOTx5k6dV9mzJjJjBmzmP/8fArd4EePP8yMqTOYPX0WU2fMYfLUGew/+3CeeX4hgRQ0BhIV5lcAACAASURBVPvo6SzR09FBvT5MkkQ4Z3AUOAo/4mUinE0oUGgEylkUOYgWKO8QtUTg1J51OHIbWadOyPYY/qtrVwjn5yit9U4GYQmk3DMajGiHArn2YbnNTjRYIqXYumw1U8eOp9zZTVQu89PHH2fL2q2cfvqlDA5BpSoRtPjOdx7i+JNOZyhLyZ1j4+pl7DthHLGsEEVlHnnsZ9x770NUkpiSiumudpDIHmQ0gWf/vghUDlk///LoD5AyRKgQVe7i5Zf7sDnsXLmYab1lbvrk7Z656Ya48YZrOPH0t9DfgC0rtvK2s95Mo9GiIMXQJAgMW1eu4fQTXkdLSFIkcRKBgcRpAjcMeT8tl1NzPaRqH1o2oFqucsGbXkfFDVENG7yybinnnncJw+lIeJOBsMH2zRs47tjzKNrmRancHqpkChA1wAwyvPplJozZC6nGUg17+dVPf8/Q2mVMG9fBx2/7OlpGBBTccfMnmXHIyfRpMHoAxSDnvvlMqnFCLCsceuhx7KxrIGL+C88QhxVuu/NBMgEb12xj3mkn0Uy3Y0WLN77xHHp69uMvzy3yhjY7zO/+9RHPQ4u6CdU4Xpi/FBnD9x+9l0QKEqEIwxKB6qTSsTf/WLAMWn3gBvj+ww/R2T0GKSO6usbwzPPLAD/ij7BgvB7lJ+klg5vXsne1gzAOScKQRHZw6y1f9WvOeiO0K0YInDmEdXZvW8eJp53HsEdG8rMfPExnqcStd3yJrS89y3H7T+Hub92LCMsklYiOcsTOgQIhJQGCHz78IEIKVKiolrqpyJAFCzeDggfvu5eKColViBAhMqgSqYgFLz3F5s2rOPvst9M3gE9mtynrVq7jnHMuQDsvoP74h9+jKquUkgQlE6odU3lxwWKgYM3q1Zx21tW0moDJ6UgyfvDQDzj2qJMJpee4zjv7Al5esgRKKTt3rOD4U97qHb6uzjN/fYIzzr0KE8HKFRt567xz0HkTZxsQWX744P3MOOw0muCxCbbJ97//IFIGdCWK7kqZJ597hVyAKFpgm1gKRFQBJEZLiJr0b1tOT9c4knAcoerh0cd/xpa1K5g2vpcHH3oYIRMSKejsLLN5QIOsolQGxSDzzjwXoboQMuSo44/FJiEtA9s3buec0+dRFC00GT965GHKqoPPfeYTrFm/mWNOvYCWUyhpwNT50Q9/ykEHnYiT0MhzRBsZoVxAR1Rl6/IVTJk0FhElyCghUoIoEBx90rn0t7xrTBXDnP/Ws5HSN0sOP+II+urta9NlLHz6D1QrVUrx3kThZObOPoIiHeD7D9/DuW+9Aqe8Q1cpxyc+fhOfuvk2BrbuZN4bzmIgy9ECUDXWLJ3PmfPeTj2D1cs28YZTz6TebOKcQYicx777DfY//nUMRoLvfe9eemJFrIQXtFUnSnaweMFzbNv4Cm885x1sH4A46cAZh5Il8maGirwW6XJISmPZuGkte03sQIoQIUOEqvKZz9yBAzLr2yFS+q5CECq2rVjJ/mP3oqvUSRLG/OhH/8L69Zvo7dmbJK5QVmWqScynP/0l4nYeFsJxztlvpSNOqAYRhxx0KLUgYogAgUG5Bt995LuoQNATS8aUY/769xU0gZaOfEL9f3EEy7KMPM/JshZ5nlIUntO95/XK+rEGZ7V3prsAJSKsyakN9zN96gz23mc6EyfMZtLEOdx+2+0oEZA2WzirufqqK5i8zxx6x+/PYSecyA4RkiUV1r/8IsfNnMmYMXOZMuMIxo6ZQveYiRx2wpk0bYWd61/hsNmzuPvb36F30lS6u/dm0ph9qNVqaFdQKRucq3HJJZfR0z2Jro6pHHfUyfQNp54GnPWzZcVixvVMY/w+R6LURB7/8a+J8ga/+MF36OqYTHfPdCZOOJxqzyz+8Pxq+nLF+ldWM23S/nzq41+mM56IHezj7q/cxqEnnMn6IYGLOnBSEghJTAG1rSSyyXlvnke12kMp6ea4445lc78mTyaytT9lzYYtfO7mjzJ1fBed3d30TpzE1romNSFbXlrM6XMO4I7bvsC47vGUkk66esexc2gYk0Q0iyY/fOwRkngSPR1T6O7cm73GT2D+C+uwdKKCOrffcSP3/eBxjEzA9HHP7R/joUd+RK7LlLImj933TW780jfYpSqIQHP/t25n3MQxJKUq5VIvIqjy9JJdmMpYHvrWPfSGFXo7I8pdMaVqQrmjypIX/86GtWs4+9xL2bbdUYrHkDY0Q4M7iWNNka1j44YFzJg6h4roJQ6q/OpXv4Yo4pH7vkP3+Al0lMpUyp2c8frXMzRUo5Vq74gPAmzWYPOW9RxzyskM1VNIyjz+vYepljq49YtfZqjWRMmEorDEcYk4KZOnKSOYEP9iZbFoDB4tpa1+1SwxKoyO1miN1v8FNSqKjtZojdZ/s9qcRjciYYzUiMAkX8MQHeE2thMnpdvDDAUf8GCFd/VJp9sMUb892T1Dn7xmFEdg2m5AZ3xwkRB+pCmKy2zduYsr330VX7zjDlasW8eC+QtYs3wJkcn54uc/R1DqYPHKtSxdtpTDDjuEz372CxS545gjDmf9qvnMX/AcS1cuIytyfv+7P1AuxVitWbVqI3fd9UUWLV7AX5/8I50dPX7GNYCzznkj69auZM3qFWx6ZTWf+dSnueIdV7N1+xAXX3AZ61e9zF//+BeOOe54FixdwksvLeCwgw9EWD/KlmUZvb1jEVIynGaESRWTZxTNJtVyQhwkNBoNKtUEXTQpJ4qXF73IjTd+FidLBHEnCkFXtURjuEbWalDkDT/OKkuIoINLL7ucNWuX82+//R0nn3wiLy56meXrljP38DlUqiE//9ef8ujDj7JoyVJWrVrF3/74Zz78/g+wc9c2jMtBhrz40lIWvbyUzes2cPWVV3L1lZdjipxISeK4RLOVkSQR1lpy6wjCmDAMMHnBT3/8M37wvUdZtmQp6zas4y9/+B0fuv6DDNTqnPGmeWzbtIp//+tfOPjw45i/eiMr1qzn2COPIKsP09tZIW02GBgYIClVya3A0wAtr84eB+A8l3Ykidy7QZ13WoqRldvOXXYCZ191JQkhvBP0NQzckbLO+QPdiFg68n/C8wi9ovXqAcDnfBe0akOcNu8t3PrVexhOc/rqu3j+mSeRJsMQeHFSt/j73/7AB659P0VagM4RaE4442y+fM+DZK7G7t1bWbT4Jd773nfRaAyyfs0yTj7lDLYPDzCUbuf4Y+dC1uSJH/6Qu+66i4FmE20Nq9e+whvPPo9duyGJSszYfwr/8vj32LZjFxvXLuPFhQsJRJU4gigKydJhrLBIEhw+mCoWknIc0chyPz3tGLGReutXFJA26ogwQAvRnmYN+NOf/sRpp55ER2eMJMOkBbHwKfbe+WmppznV7n1oFZC1c0dEGyWoBBQmByM48eTT+Pb93yZ1fWzv6+eFp19A54YDD5jDgw98m/6BITatWM5TTz3DuCnTyB2oIOKzH/kwwkLhcjLT4LTTTuSaa6/DAEcedQJZ2s+9932DhS+/gnI5sQwIgwoPfe9Rdg/WWbdhHSecOBeB4dFv38M3vvxVsszSTIdYtmQxl11yKZv6BjnvoktJ7U42rHmR4085g52NJkO1LRx92AEQC3714H3ceddXGWhqCm1Z+NJi3nbxpezs0682jpTzI8Ltx6DIW5x08mH0Dw4wXBSsXLeJB77zAH2DTUybo6qCduAWGtoBc3GlTG5gx7pNfPRjn2B9Xx+f/vjH2KvcQbN/iN/9+Un6dZO0qPPe97yTM99wNlkBxmnefvnbsLaG0XXqusYDD36fk487mW19cNU176Whm6xbvYozXn86u4aGSU3OEYfMQJoWzUZGKfa7tZKCajmhVhsitd6397a3X0Zd76Reb1C4lK/dcTfnnnU2fbu34AKJLI+hXgBoFvztT1x39Xu8xJQ1ieOQsFShcBKyYZwqKHd2MTBkwWR0lgJcEpMBUsQUaYbUTUKpWfjcU1z5ng+TlLo9YsIZ/vXBB7jn3m8zWK/RbDZZsXwVb7noYrYPQlAu+wu7bd/1tAAJaY0TXnc8377vXjKzi/7mAAuef45SILF5zi9/+zsyl5KaGu+54gre+MYLGG4AruCWj15HqauD1AzhbJOTjz+W8y+6EisgEgbyGhjLxk07+chNn2brrnV87tabceRE5R4aKWAdL/ztT1x11TuRUchQmnn3LPgRcBTkBZUk5uADDmDT8CBDRYrOdrFm5WIq3eORCtAFt37qJlAxmXXUG7s5642n8Z53f5xmDbAanTc45bzz2FpsYfnytUydPA1rLe+64kpWL13MS88sRpJT6CaP//q3XH/TpyAXuFaBUAEFGkyL3s5OCh2RG4jDkFIoiEJHIDQr/vZXrrn2BoT0buQrr76GgWyI9WtW84bT3sDgYA1rDUfOnYm0Deppg6jcdrKrCG0DwnLJu2mN3UMoKSvBYXNmU2/swrqCTRs28eADD7G9fxAlfUidh480yYYHOHXeedzy1XvITUGztou/P/sk2CaHH34kWSunme1g6dKXePxHv2Tbds8t+OSH3k9cqZLalHre4sw3nM75F77Xm9GN5McPfZ97vv0ddjVqDKVDrFi5hLdceDG7hqBa+s8OX6/57B7O9Qh31u65Oec8skWJPXxshGcjR1GAchadZhx88GFs3byFrVtf5vl/PMFjP/5XNm3eQVe5ky/ecju5kWzctpq+HYuZ96bXc9W7P0RWJHR2djNj+lQ2bnqRLVtXsGvbAha/9CR7TZqGKSJEYdBNWPDCEtat38zgrrVcf92VnDnvzdTqGbbQ3PrpzyKCEhs2byat93HGyady+RVXY0WCQzHvzW/hK1/9OkPDNTZv3c6SF19GiogLz7+AVnMTtYGt7Ni5lTvvvofz513E8LDGaMkhB83g0R88wtbNm9m2cxtP/vszJB0TcaKTQHkee6EbKFGAlXz5pk9jAklfazu12jrOPOP1XHvtR2imEa1CsXHrDm6/9TZ27NhCrbGLO+6+gzNPPxOZQbcIaPW1mD//HwzmdZppH++59p2cOe8t1GoFAsXlV11Nc3gdrforDDbX8tVvfo3TTj2H3X11CKBVGyCujkUEIdCgVd9BUun2orhSSJNjS13oCGppjXdffy3bd2yi1RymaAzwwP0PctZJZ7BlV8HV7/sg/cMbWLb4eU495Sh29m3F6joHzJpOiEVrTRQL0pYliTvo6N6L1GicFJx+5hnccccd1JpD7B4c5qlnnsYM93PPN+9m9dpVbK83WbVqLXFURSrl8RvCoJxGxgHNoQE6Kp2IMGH9ipV87rbb2bhlC5/8xI10d1Q981VJjCnQRUaUxG2siY+1s7bw4n3bgWxN0Z4KGTkHtIOZRsfnR2u0Ruv/UI2KoqM1WqP13yyJ/afJ4wJBhiBHCIWSCQrpE4UDi5A+edTnH2ic1BA4hIKAkXFchcOnISsKcAXSaqTxMD+NoGgfFBQaV+QkUewzbJxPYqi3mizfsBvVOZnjTj2DQjcpRym3fPxD1Dds58+/+jNXXncDg0mArkguv+ISVr+wADHQQpqAopDE5RgnUkolweSJ3US2hjCaPBjPpBlHg82IqPnDrBUMaw1JTCgcutlABI7jTjiOrkqVkiuRF1206CFVAXXbQCqDtDnSGtAFIRrhUopWHSFCnOikVYSgJErmSJcSKIMMBLnOKEWGojnI+6/7GNd95GN0VnqROidgGFPsJpIJkg5U1MlwLSOUglAJMi2RskqoYqTzYrRMLIJ+dHM737vvIb50y51UoiqhcOyzV5W5B+1P364BClHCJhWuueEGnIoQ1nHVpedT69vCcCOjmUEioRJb6vkwNlHosEpORGxbZLXd3PfAj/j8F79JOUkIigbTp4zjkLlzWL5uB1HXBNK8iaAgijrBRJRcjq330VMK0EWKkRB3dpEWAm1DrFNY5wVQIy1WeDlOCdvmqAmsUzgbgGmPOYp8z4HTi/aeLToySi+ce3V8vB2yVFiHFRIroNZsoKIAbY1PJAYYGcWWuXdAjlj+dMai+fMpxk3iuIsvxhJSIuQr37gNyRBFO+MDbbj8wou4/fNfYNKYMZTy3Sx84RnEpDkc+eaLMFTp6Ojkzq98zrtehV87RpbR0o98kxvIDV/7wpf5xr3fJUw8R3fC2B5OOPFI1m3YTK0o09GzD9/99h3c/90v8dFPfYarrvkwZRdRyqEo+lClwqcaAxqfluydsi0iP6SN9mHQOBWBTcCFVEOFbm3mxBP2pxpEhCri8mvez7wLLsEJgQosYdqg07X/XmtBdGCSHoYKTaFoC4ISZR2qMFidIlUX/3h2DeWJsznj3DNxwJguuPuuL0DUgwrL/Pi+L/HQVz/FDTd/nHdd/xGcMwQW+lZt50cP/4rPfO5u/zyJAa7/wGU899dnGegD56qgytz2mav52h3vQwYpqYa0UeHWW+7jvR++gWo3/rpqbOebdz3Avd96jDD06IOZ+3VxxKGzWLNhCBX14JOoU3JZJcULu7HNoT7M1794J/c/8CgyFFgJ06ZN5oTjj2fN6tV7Wj7WtUAWxHj3eRQENFuF57QBSmsOnDUTWQnJAB35vpS0xjN0CQlDhU134RTc8cCjXPK+jzKxo0LZOfLMu6luvuXWdmROyg0fuJbd23bRv8tiRNAW9FttbIPiyONfR/eESQjpQ8ChRKAFifXikBf/W0hTp1pJyDyKFIzCmiZhZNuuQtqNBIkUEcrCm049ne4kQThIOkrsrO30Kd3O8baLLuPzt3yJro5uv9fbgsxYmnkBSZmsmZFZSxBJsBJpHLkrKIBqtRulLaFukLUGOP+dV3PzbZ9jXEeFLgc0W9xxy218/RvfJq5UMTJmr8mTOfzYI1izaVt7/L6ENBGRhZFcsmf/8TLdE/Zl3rlvBgE9EXztK18gcZIkqfCxT900kmPPR6+7nnR7A2owtHoDjz32GB/69CfaTtVhbvrgu/n73+dTa4Bp9lEJMyIR8uW77uWy93+M8tjJQIHUQ6RZm8Oba9595bv4+M030b1XLyJWtEa2nz3BRF5VF8I75gSgQokSHr2iM6ht2MwPH/g+19/8KeqACg3XXnUJLz31NNmgX4smCLFxlQZgRI52BVqUCSlz8Zkn89wvHwVT44ePfJ/Jcw9H9kArg0pQISb0o/2iTKOpcYHn8cogQOsmTu/G6iHOv+xybrn1ViZVe5ENKJAQdqJtGUxAFIUY04IwIwpaSDuEEpBlBQ5JpqDld1uE8jlqKAibhnIBxqYYCvI8Zdacg4k7uj3H1xRIMtB1ls5/nnzcZI65+BIMAYm0fPUbt6Ncwz9e2vqwuyBh7ymz6ekW7F6xjF88/ijX33ijfz5Fyg0ffC+LXljA0BYLAxn3fOEbfP3r30ElVfIgoGfKZI46+ng2vbKDwMFryMl7XkFG3le9+lGbw4hPl5dKEIaKSIXtBl77dU4GEEVolaNNi7JTlGyElAm1tCAIJQjBvrMOIKmOY/OqV/jFYz/jmhs+TVOExCrl/ZddyOYX11LbmjFYBOiOHkRUxhSaODYEMsWmLUoyILQhsYDrP/BxKkkJEQ7ztkvPYqDWpFZTbF25m188+gc++JGPo6oJ5P1c886LWbl4LRu3NHn25Y2EvRM589zTMfku9koKvvmFW0jzBB2MgXyQKKxBkHLyqSfS2zWOKA2J1FhEUOG7993BPd+5lRtvvYVLr/kQ1oSERhJkjsAZtGigTUa6ZogfP/oH3nfzzdQTMEHBu955BUteWEZjV86ubTs55JBDOPqEk9CBoghbvOPyt3D89P3Y+Nx8AhdABB/4+IcoaJLLHXzgQ+9icEeLrD+kJKqQFQRWQznG4jjqlJOZuPdkRA5kgqooozNJswBihUkkaaH9hpKngA9LywFR6gShSWJDoAoQhhOPPIqOvcejpMM5C0EMViBRBFFMajRJG2+kaCEEhJEkNTDQCkHtxfznN9LbNZmzz34jKgYZC+76xp2ossCJJhQNEqGwuowQnRhhQLYQrkkQ5NAapjNQiDxHipC773+Ei66+lvHje5EmxZkmceAwNkNFChUqL4IyMo3j+dpKGAKhCVyBsGl7vF78kxL6/z5OLxmVLUZrtEbrf6pGd5fRGq3R+m/XyHsZ72jwMsqIA9RZ8aozdA9bSO1x2gnpcMIPfgrn3/QLlGcNOX/glm1nng9E8OE4ljZ30FoCFbV5oT6tudAtytUKK1e9wrgJU6h2dPsE4iQga9URrSYuTcmMIxeSTDcIlKW2e4AtG7Yiogp/X7iY6fsfwEGzZ3Lm6Sdx/NEHkg/vZnBgN40MJkyZSZIkGJ1hrSUMFaU4ptGocemV7+Two49h8t4zOeuM15HVGqTNDCMTf8AQkmpnhbxoIpUlDBxKGhYsWMAxhx7OjFkzmb7fDK695gNUy12EUYIIFIXNaBU1wkgSBhKT5bzvfR/k0svezlnzzkVYQRLEOJuzcvlyjjj0CGbsN5up0+Yw75yzvdPTFBgraDQLQhVRZDkWg7WazmqM0Rn14RpvOe+tzJwxg2lT92X2AbN48s9/Zv3GTRTakurCs12FRAqBLVKSMGTLli1EpTLzX3ieuTNncNCsmew/czonnnoytUYTrKNSiukfqnPO+eex37Rp7D99JtOnz+APf/g96zZsA5UQJSEOTZ5rQhlQNIeZNK6bV9atYfacg5k2dT+m7z2Zr339W3j87Ksu4n8qZ8AZn7Qq4NU307bNrf1/5ojuEUb/9x+Hd4q6kUUv2oFMI9+35+fJPZ/xnNGczevXM332gVTaKM2SDCBtEoSWSObkGbz1wndw9Qdv5MLzzyMipxQ5li1fwr77HUil7IVTVxS8emDOUdLQzAtU6DGSKAsqZGBXPyedcBLVpIMgCKlWYn7/k4fZunk1yJh6y3LiScfxwvNPMWvObI497kQiVcJpCMshz/zjWTrKZTqCDjrEGB55+Gek1pI5QaDiPfdUtHl5yAC08UFUoePZ5572vNMs55kn/51LL30b2wZ3IUtlFr68nLjcRTUUlMIq33/8MQoCrM1fZZgivbCsLKXAp7Kv27iLCfvMIEqqtHUPyCHNLaVKJ8cfczjLFs/nxBNP5OjjTyDLWoQSpLagBZkO26JoSqIKEhWzauV27xAOJO985xXsNWk8+82azVNPP8v4seO48u3v4MKL3uyRpmSEsaI2nHPc605Diog4liSlMr/81U9Yt2ZTm+8oQSgK55OufSZTC3RKvT7M8ceeTFd1XyKZkEQJTzz+CBvXrfZrTIALfYgUJm/voQGLFq2iGndSUWUOnLEPrzvlSOIw9GnWbf5sKKVHNxiLE5KVK1cyvmMMy1Yv5/O33oguLGhDLiCudpClPumbdvKzkBE7tvejjIEi5+LzLiAJxlIKyhxy8GwGd+5CAYUP9CaSCcI6kkhS2AJkGSkCFi98HszI64IkKzyP2ZpW+7GIuOytl6GCkCjo4KADplDv3w0iZKBWZ/z4ThxwwYVv553XXM8lF72NahKjggAhJZ3lmFIYQG4I45IXt6R/8HRuiCpVmkBaHyBQ4MKYC99+OZe8/R284/LLwBmyOpDnCCc46eTTKcVdBCqhs7uHp379U5YvffHVPcNfakgLgoIVq9YyeeoMVCl6dQdpDKOcosgdpe5OL4q6FJun1OtNtm/up2ilKCnJrG82IDRpYxCnBUsWr6dcipn/93/QUa2yY8cOPnrTTWQEQEo10XQEBmngTedcxCXv/CDvfvdVYDKKoiAE34NJ8SxjoJkZH8smfIPH5U2s1ThtSEJQzidcF06297qCJJQ0Gk22bdsJmSYOQlqtFjEQJgKUwcmAXBd89P1X8fjD9zO4YRdP/O4ZPv3Zz/m9LZYsX/YiaWOQREiQirBSJWu7OHVWJ8I3Xd583gVcec17Of+CtxFZxbgOv89pA04LgiCi0WgQtC92W7RYumgxPR1j6eyooFTIeRe8m8L6cDMhfVPF5C1iUWLFojV09U4mDCNmzZjEKScc+upMgZBgM3ApGzesYeoBB5OU2/tZGEFrmDCAlxcupdzRSxL3Mn2/OZx+xmkoCZVSjLUGF7ZduiIHU6c1XGeobxicYniwxmmnvIHecg9xWKanu5O/PvFTVixd4H9PW/xxtEGp/6HsHnaosRpji392i2IwhcZajbGQW4t2Godv1AoNLy9exMw5Mxk79mCOPf5sDph7GNXuHt+3swJDRFTpxLmMkILGtt3s3tqPSqoM5h43E4chuIJyKfDc3LSFUgFBEPppkDwD26Kjs0yWK7ZuHiKxMaEDqxS1rAWxhaKJNZLdgxkvL1vHPtNmEFcSHCmByBB5kySoUhSC8y69lKRrFmPG7MchBxxC/6btRKJElkIrzTnx5CNYsvQFJu4zided9nqEhsj6xnieFigUQamKc5AWBU0DuRM43SBpxxOuXbWWyRMmkaYp/Y0WMomQoSEJDZN6xrJj4w50XhBXYwoZYBHEIkMVdbRVbNi024dzFY63XngpsZpEV8/+HH7o4Wxbv4lYlCAPUSZCyRIyABoNjDGEQUwQAWFMGIa4whACVufoXHP2uedTKo2htzyWow+fS23HZpywDKYZrWZKkVuEFQwN14lUQBgoIjQvvfgPxvR2k5RDSqWIq951LUNDlmXL1jNr1iEQReTWEscCKTQEBV//xp0cOGsm3XHEnDkzaDQHCZUB10KQQ1oDMgKRs3jhQsaNG8eyNcu5+XM3e6ND0UTYHFukSGHBerZ+URR+je5BFBkPQbYOYY1vPrtX1/o//ztaozVao/X/f42KoqM1WqP1367/OOrSDj/a47pjz2iy//pXx48DIfeMNgvpwzoQds/ovRMSi/Nv8tvUPM8glXtEqMIJrJDEUYjRLXKdYm3B7Gn7Mrh9O0ODNVpGkrkYESdEoWNMZ0IkFLGShC6jpxrS1dlL15hJDFvJgUeewPJV61m9aj2rlvyD3//yaKLwJgAAIABJREFUX6hWSvzbv/2RuYfMoVJNKGyIUxUaRYExmqJ/OxfOm8e1H/4kzy1bw7rV/+DJ3zxBpaNCWCkhIkiLJjprYFMfcBFFAcbUcDbl0MOOZtGqLSxasZbFy5YidJPHHn6ArJWjUZCEyEQhXYZuNrnl83cTJWO59tpriWMIpCJrFjgbM/fgo1i0aBFLl73M0mXz+eOffsukSRNI05SOag/laifGWpRSxEGIznMG+ocJgpiOji6e+PkTLF++nK1bt7LhlfWsXLuaN73pTEqlmCiQhAKM0SAEu/uH2bZ9B/vuuw9F1uSoo4/nhUUr2LhtKy+9OJ9nn/obSazIcoc2AZVywG9+8XPWrdvApi0bWbduFVu2bOO8t7wZtKFWqxFFEVEocLYgTkL6BweYNHkKy1etYNWqtWzYtp3rPvR+klL8T+tuj8NA/GdvrNs4hv+wZu1rbv/8uT28Udhzk8Kn2/uk6Nfm4whwIRCjCTxWQVn2mTyeDS8vIkyhhAc/UO6mlUOHbfLFT32eQTGG93/6VogsRb4bG8D0/WeycckSRAsiYRFh6NedrYCzFKTElQAroBoBRQqNGr09Y3nqhZfZldaoa0dhNNru5pLzTyWrD9LVORYZdfLbX/+FWz/7WQJXUMtyWgoKFXH40UfRaNbJ8hrP/u033P/tr9LfsmRhD5aAEDB5hnDaq2QmhdCipcVEVTJXwRQQAscdMpcTD5zNK+s20J85Zh13Bpv7hqhnu3nhbz/izru+QjNt0RkZKtYLOw7IrcHKHIFB6Cazpu/Njq3bGKhD0+DdW5EmlDnNtIUt9fDYz3/P9R/+MCJrIoRChiBlThwLrIppasA4AuOZZtP2m+Dju/M69//LL/j9Myt4ackrHHv0cQxsWMZPH/kWj/3kd20/V4hrFVQ6ennuqRdwNidPG6S2Ri1tcsXFr6MMkEpaeYjQlpICU+DT5DsEcVfMX5/5O/21jViTkjaGsLbGFZe9GSd8oE0dSYbyacHO4XSZgw88jnotRRdNUr2Vl57/HY/++JcYIJIChfWhTSKAMCSXIVP3O5Shxm5m7dPNOy48jyCUuDDGVSVNmshc+/AXYVizcQ07hmrsNWEsqiU5ZvphXPepO+lzKS23ibUrn2bi+HHYzDt8hQQj2uFJhSaUMTCWCfsczO233MSEcYowEISBYursQygcqGIb0u7mgLkn8v6PfglbGIq8xsZli5k4vpt6w1Ct9GCbfXz4QzcwQBc33HIbUkryxhCNLCezhqBIka0GhArjLMpZEgkYg3OCepoTAaUgRamCt19/E7prIrd+5hOUXAshBKVOQIaEQYm/Pf0C2+pDZCanMTxAPd3F1ZfM84d7qf3FHYJwGZBx5KGHsnjRMnLjxbXCAZVu0pYhCks004IcBzJl1+6N1Fp1xu3bS0e1jNAOixf1MYZKpUJXVw9TpkzFuRJHH3UUjcGN7DdtPOdd8m5ywJkhpO6n3Ornxus+iRs7iw98/layRpMeoQlH9qyg7bJ2gA0xKkFECSoARwsRKcIwJAkSnIHUanIsoQw9hMYF6MyiOnsZO2U8KMnGFSs4/rC5Pr/NNMhNC2MMcRDStd8EZh88l5vu/CnLXrEcMX0KSW7Ye0YHn7zlOvYa20OoEmI1nolTZrO7UccJqMiCCMH7PvgZbDyBj33+s8jQkWuo12i7QGskcYjThkpvJ612gyAQisOPOIntu/vIsoy0OYxLW/zpt88SKshtjsGiSjGtXHDA3BOoNwy1rEFht7JqyV/45c+f8mFlUvmkKmWZuO8E1i5eiC1GcthCSMrkmeWgQ49nZ/8Qae7I0gZP/fnn/Pwnv2Q4a+DiKloHFBYgoxRqujqrxJUKlBRhd5XfP/t3NtQHcKkh2z1Anu/i8svOQgsfbuP+iyOY1vqfgpV8uNKrI/SeLarACt8HHBGgtMNYxwEHzGbxkpfpH1jGli2LWLZsET/7+Y9RQYAxljiSZGkTIQOQAR3VCuN6OrFWU4qTdqCigzBid/8gpUighME6R2YKXFjgVIHTglfW7qA5ANXqWCqJQBfQMBlhZxXSOkkgyaym2t3FPvtMYtvmTTRaTYKkRG41hAqG+jj12GN4z023sH54NfWhhSx74bfstfdkDCFBICmXQjKd8+vf/Iqv3P55VN4gUQbrDKnNiSodBKaKHSqgVCCrEMWduFSSYOhSOYYm+82ewsTxe9G/o5+hepPUOVrDfWAtm3fVGD9lJlES0BjOcLaCI4LUUd+2jZ27dzFx5lTS/gGOO+QIPnHrVxjQu6gNL+fF5/7CpElTcDaCqAvtInJriAUQlugQMXluaGaAiKk3c7qjiB6gs97i2FmH8tk7vsuORoP+YjNLF/yZam8XzbxAViuIUgkXSEyh6e3pYrg2AIFDpylHH3MSm3b208jr1Bq7sY1BnvzNExx6yBxeWraYOhE2kJA1UK4FouDYU07m9aeewd+efpoli54kiYfZvXM9zeEB+vp2MlTrp7X7FXYPbuHQuQexZuUyZs0cx9suPoOh/m1I4VBC4oxBWEeetVBtbBZOooRAItuGCIUQcs+/ozVaozVa/zfV6K40WqM1Wv9zJf43oUl4AXSEoacQe26vTtG4NqtU/vP3tkshUMIhFQRBhDEOrXMchlJnGeM0c2bsT71vF0/95Y8+FdkJPvH5LzJ26v6c8LrXc/+3vkaYpdjCcN+993PI3AOZOKGXIFLemaktTngOptaaNDP844UXOO3UkwikpTAO7aCzs4o1GfX+QYYHh0EGWKnQRrBg4UsMDuwiz2u0shr8L/bePNqWrCrz/a02mr1Pd29mkkmXgDQCCRR9l/TSiLQJCJqCgCCN9EjzUOuhiKIgAkpTAtIjKqCWdA9QSBKBEijAjtakB0ky773nnL0jYvXvjxXnZOKrKmq8em/oqHHmGGfkHSfj7B0Ra64Vsb75ze9TmWW/YBpG2rZnHB2msUzeobVkvd5HCEnXdUgi21tLmq4l5EwokhAybj3w9Yu+ypf/+Ru84LdeDEoyDCsaJZEIlLQMoycl2NnZoW0tUhe8X0HxOL9md3eXEKrD6P6pXYwwbGzsIKTl0T//8zznOc8mRs+wGnEx8ZWLLuLr3/wGKQeSm8je03cNq3HgpS9/BT92jx/n2PYOAKMLKG1Y7a7Y2dgkuhUbGz3G9jTtgsc/7tE8+1lPZwqeU3sDPmW+9o2vc9EXv4wWgu3tY+zu7kKaUKW6tE8ugG3QTU8pgv3dU0hRmMb9GXSXHNgsl5KqgcfB72cm8mW5JC/38/8ineeWeyGqJqkoVIZekVBs1dctByqnCqLglnf6MfL6JO/547/AkhmGiSf+wlPR/Qaf+NiFXPih9/On73gDYwbbNriS8WrJTW9xW1q3y1++6e1AYBw9T3rac6vpmLI0jSGFkezmzbzRsOh5/C8+ncc86hEER+WaucQ3v/MtPvd3n2FnZ4f13j4xZlyuls3BT3R9BVedj5imZRoq01IQGac1U8yYZkEOhRihtxWBUUZWpmhSSN2gjUKrur8lwef+9pN88UsXcdYVrkgjNRTH9iYgNCEbhLKEEIhuD5GhO2CxaUNB42JEmoZzzrku+3sn+MB730OvQGjJ057yJJq2JeZMUgZBD1mysB2d0YQJtq95Te7zwPN44fN/hQ0NiCW/8/LXcdOb3ZArnwUIz8cv/CiPf9IzeNf7P0wRir7v6Y+fzl9/4IM868lP4JOf/HsiC0q7w7Oe8ywe+9hHszq1j5aGhOK7/3IxX/rid4keaBYYbdleNEz7cyezNCBanvjsX+bJT3gMaVWxK9s2XPT1b/EPn//n2v4rQFEB+MmNICVJCpquQ+TKxGUcEEqytG3VE6UCJ0YqnK9M4oJEmdq+/NKXvxjvV/zyrzyfDIzjGu/2WS7auXuz8Huv/EPu+uN34UpnwqmLPo8f1vhiyDRQJB/+8If5/r98q06lVPPdlYTtO3IJSGDwEmV6HvlzDyXniZA9PgW+9MWv0OiOzW6Dr3/1G3zv4kvol8v6QcXz1xf8Fd/49rfY2jnGtJ741Mf+hq98+fO87Z2vJ1INmxpV6PslEsVw6gSn72xCgCCqXIpzEVSPT5reCBoguTWf+MQn+OJXvslLX/ZqhLBoEtGvGT1gW37x2c/hCY9/DLpUqQyt4Dvf/g7/+Pl/quy9PGsEl1RJo95zzg1vSImFd/7JnwOwmjLPesazSAhKyhTvMQhIgl//nZdw15+4C6efAc1Vz+a8hzyEF//mr2IB9DFe+JLXcL1rX4uzrwRTMaySRjSGX33uL6PDmt9+wW8g1JJuucNnP/0pPv3xj/OGN/9eVdQWkJNDlECm1AVAAyFDzCSpcaVQYsAiybGamoRpRXBw7Fo/wvmPeAQvesHzGccEZcGrX/NWbvQfrsdppwNZ8PZ3/gU3uPrVWABSBIQCa9u6crpdnvErz+ZVr3oTj3vyL7FpobcZROBhj3k4Oe2S00lcupiLvvElzji+ZBoAEfj0Zz7Lf/37r/GaN74DKGRRaLXCVolwFouWkh0+TKz31hjVAg0uKIxUqPoagW0ahBBccsnFSKA5KBDEiFl2lTkZC1b2pMnjU0YXX7n2BcBA1tzyLndDrC7l/3rbu1EFhiHwpCc8FbVYkEugM1ByRkrJsZ1NbCM54+yr8cCffAC/+1vPYzlLSvzmC3+fG934+lz1mgZazROe/jSe8tjH0sb5uaM03/nm1/j8579Q597/hLfM5Zmh/1pTtFxO4/ryRcGqfQ0oTddblsuOGCMhJxbLyq6+4jXO5mEP/xle/MLfYNFolO545atey01ucj2ueY2zWO+fIufMNE1470ErssgoCaokBjcirGAc9xFakeWS3/ndV3Hu7W/NDa93Rbrtnp9+5L14+cteiF/vUkTHK177Fm57y5txlTN3uPOdzuXi73+X977n3TjnWMfC057+dC65+FuMwx7OFZr+GDEXLvzoBaz2L8VN+4TgibkK1uzv7uH3V+AntJgQwtG0mmGYaPpjyGZJd/aVuNu9f4yXPP8/clbXgux42ctfyTnnXI3TTmuQC8vtb38uz3zC42lzQbU7vPbNf8xYAje62fVwfp/jx1qUzwhvQG7zvBe8mLvc4/YcPw7fu/Rb7A37DIPHig6E4VOf+hTrvUuZxhX4TELQ4JlWCUrDMEArYKMBIiy2T6PEkbhKXPL1rzFceor13oBue/ATH/8vH2M4dYq2SEqSWN1gkBgN07BmuaimloVE8AMbS4mfRprGENyacdzlnOv/KNO44j+/809RwDDu84tPfQpE+KVnPoeb/Icbc61rXBXJir71lDQQ/Ai5kGJGGs0wrAh+wo8neebTHsv+7rd56UteyDSsWe/vooTATQNaa6TSpBiRh/rsCnX58vGRr9JRHMVR/DsM/W99AkdxFEfxv2PUdvhSCkLOjFFg7nkGcQBmHYiri5n1UM1vsqwgF7NG5GVtNgeO3wVRAqVIlFIobSlSsooBcuGKx07nj173eu794Ifwfzz7GaRU+PUXv4jd/iye+Nzf4hGPfSw3v+ZVkSJxnetcl9f84ds4vsg855lP4k/f/nZ8VoDldne7B3e524N54hMfyQf/6kO8/f0fm09/rB1v5Rive+11eM7jzudlr3g1973vvaCR4DwPvP+DOP20Ja2ekEohpGQc17TG4idH1xgm39D0O3z27z7OrW96HZQMKKF5xKOewF3vdVeCdDgf2OlOZ1rDRncaOWn+4//5q5iuRZrK+JymU7QmM+aE6ZZQNKv9CW0EITpy2mexyOQysnVsgxOXtESv2Gh7FrZlGgayh586/6dZDWtuftMbM7qAQLC9teT1b3glO6f3kALnn3dfOivwfs3t73hnXvnq1+D2LkYJRb/sCCWylAaZMkpmxvUuQmnWg+cnH/ggRIFrX+dHsW1Ldiuktrz+T95DiYEp+grm6kJ0u3in6TeW7E0rhE9o0bG1vYUf1gg9yywgEXk23RJpNlA6dAKiiAPwUh52KdZcFAfUoB/I28M8u1wey9kgVXCZI30ps9u8yDNDdM7Ng7ZpJJgdGCY++J4/4ja3vQOPfsQuvgTe9sdvYEJgju3wB697DcdkZeB9xUViewZOXZFGFC541xu55c1uxFMeNzJJ+P03vocI2KyYVo5tpemBcQx0nYZ+i/Oe8DiGrZ4rtRUpUXaTqCUf+tCHuEquLbVGgZIaaJHKYMQKmUAbuODDF3LmmWeShIWi+PhH/4Yzjm0jpn1McCy7lhBCZc1qgxQdyB388H38iW9xp1tenURC6h4jj/PVr1/CGWdFvvH1L/DVj/8ZW1YRkYi24f0f+QBXOussSsWP6/wPGaUiKEPUDR6wO1u8733v5Jxb3IqHPcRBsbzlzW9lPxSy0FhtCHiabEhF0USPAYpued7v/R4PudeD2BYSZza46jWvxT/8/aewCT59wUe4173vx3s/8gnOPNaxOwpC8qzWDWde7Qb840fez41ucwue/8r/xEMf8EAe+LCHIOLA9rFtklQYBdp0vOuv/obrXOcs8J7sRkS4lI2+ktGmSdG2V+OBP/tUvDrOVXYEU6aCpYtjvO997+dHqczahkTyE6rpidGxLis+9qkPs7nZkDDYxvIT97k3P3Wvu2MEBA9K1RbexjYQJrQAzIpsISF541v/jGte71Z87Z++yBtf8AxMytz2ljcC2YAfuf/9z+Ndb3sZBhDXO85r3vFabnbLmwINIo387E89nNN3Nlk2oOf6gysDrlQJCIg0VhNDwuia+TFKtIbNtmFaD6R0Olf/kdN591+8lZvf9FrVHCrBT5/3CHaucGVyzjRGc2zjGL/72y9G5So/ur//PUgjMgQa3dJ3luvc8KYEIFsoeYNjVzwN63ZJwI/99MPZAEbT0vXHednzf5srL7eBPUKUGOXpFkBpuN+jHsmlQnDlTYtzqX7hcoMLLvgQvigarWetTkURCmEVohg+8P73ccMb3oqff2gkS8Hb3voWZCMoeeAet7oFSUkgctf73Ie//NNX1Jdsa/jVV76CH7/73dmWAkrDTW52Lh/+6AchwloIhm6b2OywFJl3/+HvcqMb35Avf+YCnv+8FyGabV7/uteyrcAFaDcaJpFRCgyFnEV9RioJUhJEQVpDdBHVtkjdk9IlWBU5fgxI8Nzf+E1+4sEP5wqbPU1W3Oicm/DeCz+CzPDg8x/KRV+/mFfd9x6oDHuykBH4ISI2W+gtx07fZOMK29zvvreaPecEa8DQYYuBFEFLwnpNn1dsN7BSikk1vPYPXovuJAmLy762NSuIFKb1PkV6GpMxAgSGkFtkv8MnP/5hrnhsh5z2SCie8/yXcf7D7zebjEVkFAipGcKKf/rKZ9nqNaJbUFzkXg94ED953l3omPWiWYBu8W7gI3/5Zm572zvwCz874Um8/u2vYyU1//iZj3CFjQ5H1bO++/0exb3ve2+Qa379RS/gvvd5CAuhUKLn2te/Lhf814+SyBQpedjjnkwQ21x9uWQMawrQdafzoQsuIFMwIvG/yks56GKQBbTUJJ2RQqJMR7/Y4MKPXsDVrn61Kl8q4Q4/fmce/JDziOMJnvHsp3Phzz2WnY0z6SNc55rH+csPfAzBKRCRFGHZbyBl5JJLv0vbGdx6RZw8UgtCKjzwAT8JCZSDe971XN71lpcQVt9mbTVPfu6v8YmfeQRn71wVClz3nOvx3ve9H+2+h7Qj73nvO7nN7e7JYx75FLRW/MHvv5jTrnlFXvXql3Hu3c+rsiDAAx54Z6ydaOyA6S1ZKmSBrUWPWkc2WkuKe5D3IcCy6dg7tV91y+0GL3rZS/mp88/nuNzACPiRa1+Jj3zqUyhxKZjIr//mr/Hohz6Mq9pj7Co499534y/+5C00emSdR1anJu5/x9vjmyWEFfe57z153zvfSPQnOeP6V+E1b3gNd7rj3Wu9yMB5590T2waWfQAZMY3mSQ97AI+PkiUZo+HEa9/Fox8qaUsmFohGc4Prn83D731X3vn2t3ODO9yaKOoG/WfOvx+n99tsJcF2aSELGiKtjPQGoncYY0AWvvC5j3HGwpJLIAp40rN/ifN/7mGY6Tt88F1/xo1uc2ee8PCHIi289lUv401vfgf/6VV/wt9/5ats9JYVkKeJ0zYXCKNrIWVdCKqh7XfI0WFVZNkI3v5Hb+LGN70T//i5f+ANb3gDurUsjeDUpZeyvbVF27XkVN/9pRCz1JCs5pb/PdmjoziKoziKf8MQ5X+sanwUR3EURzEDluIH/vvRj36M251723rAIY0oc+GFnyA4CyhKmQ2WiuMa17gaFEMpAkhIlau+0Mx0yAcKjUWS5zZ5Wa2CIR/oElU2oJjtbUppqtN4mcgqI/oGfKQ5uWaz7VnlROkWrJFEFK2UCDewoRMuOrwwZKlZ2JZhtctGXwgh4LIliRbVbrJ38hKe+8zH8cTHPZZrnXMLhJQYPbEeJt71vo/xpS98mV956i9UjUeRcCVhdIebMjkZuqbFNJ69kxdzfGuTkART1hgtsXmFUIIhW5S1qOTwU6DpjhNzIoR9Gtvi1tW05fQNye5ql7XtaRct0p/EuwTtlSEW+rRHDh6velAJIfcoshDVFjkJWhIlJmS0aG2ZyrruqLLAGkOcRvq+xQVPRiKFIWUPcs1Xv/p1HvSQx/Gm172ZH7322SgNKENOng0jmGJhv3QUIVmqQB7XaCyqtZx0A8u2YVMInAuc9AHTt5Qw0HYb7A/QNpo2fx/vPc3G2cSoSWFFyhNtpxFSE6PGe49Rs5yCtDO4OefDoYl3/f9RJCgSUepxRYaarkVDEQj539MXvZzrfM5855vfIaWElOrQkb6kxK1vd8u5r34+fjY8qcTUuiEgVGMnlMR7iWkNgogLEaVbNFC8Q1hFEZopVyOjFjBxRfXtVjjZkqRFAi1jZez5BdrWttPV+hTLxWadh2EAZaF0xALjXP7cCEBOlKaQCGgCpShcWNBoECITp310t2AMEoxEUfXa4jSh+hYXC0ZElFLEIpEZpBhmHVc7i/sJCpogIGVo1QrBAE6C2mb0GtEf7NVLZYpHsPN9I2ciMEmFlQJbXLWs1w0Ig6Oel84wTQ5vCq2xWAKUeh9TOWBfBnBrEA2D7YhAD+iSq65gSji7JABdCihpLudzEsnJs256MrCVchVwtR1FgR8jttMMBbSAJq/q+cslPkmMOmAN1w2+SA7CQGo3mNAHWEU1ZGL+bCHBKHJJVfcNKMGAsbNJDPQSmCZoWpi1XSUehj1oLF5vsk6JDaXIeWZCJtj/p09yx7vdmV97659z7p3vgsrVHE2kAmkPZT0UQRKn1TbjeflFgK+E7Xl8BMjqLRxLQQtDdFWrT1lLEZBTQcUEWhNnMFXHAXQEDN4rrLIgILCPlpIwdthG4mSdVraEWnjwsd4XXdHUYjQeBQhShn7Wox1LnftNkZAKTgmUBo0DYHcd6BdLZIgoXTjMQNHg82XT3odEbxRpSthGkQQ47+jtfP1TgabH1UcZJ7/wGe54+zvwxnf/Fefc6uaM85j2AHECrVB4YILSksqCA4Xgg+UjA6N3bFqBiPW6namZ0cQ6Dql6KCFyRMhMIAEamQ7a4MG5Ab1oCTlipCX5CatWdT3Im4xDoVtEEJ6EJGZFUywU8Cljmgy4uV7U4KeCtaaOkwBDAP8d3v6Wd/C5fzE8+ZlPZFtBcBOyUQgEagKlNaQBGkOMdd2UZBKSfVmvXcUVC93gk6FQlSYUseYjApQmAZEBkTJWLOuQ6brG7ue6ZljvkErOsyyDGOu629R55lJlrzclokSq1xUK0giIHl0mEJIUDHQNE5lUJjaxdQHThVhnKDKDTq5+RymgN4hZExUkMgKHQmKDQjAXdjX4rLBULeohOhojURywPOVcoytIBOTEf/mb93HW6QUp16iiKCgolp3TroCQDVlIRBIIbUgIhBagqnyEjoqwHzBnXIndYYVhTaTg5QYyZjb8mpQdU9MRSmFR6lxceU8Ris5UBr8vgZx22egdwQu0ujrFwyXf/Dtuf9d78KK3vInb3OnudDEjY0SRQHiEzogSsKKwWhearWuwNzg66WmMQ4iRaRrpuuMMQbE3FrY3LBv5EqIfUMur4JLAuxXaNKh2k3EcWchCihPCCnLYpxOZ5BJpeSVQLXnchZIw7RLnR6yK6OIgT/W9Up8B7YLR7yJFRuZCIwXsnwRtObF5FkIu8OtvcwUlcBddxM1ucSde/e73c93b3IEpR6xKNH6kFR4hAzkWlNoihkRe1IKf9AtakYCLqz602q6ulsYwTgPCaIwxZO8xXcejnvxE7nCLW/DQn7g7+ExpNzkxjUibGCZHa04jrBLHG43RGeR+pZoKQyoBlddVPkUcB9XW513XMtHj45pN1lXmplmSUyYKAzFjk4ciScqSc8DIQFyfoFjNyb19OrtJqw37l34bhCSaTaQWLBpHih7VnIbWPabR5BArK9TWIl12AalUfVTI+t4R3QTZI0WmoEii59Of/Ty3Pvf2MwlCUcrlCs/zY/j/qdn+g3GwL7nwwgs599xzD//+KI7iKI7ih8XlcY0jpuhRHMVR/C/HwaLCgXaQLFBAFMHcaFxf9kXmQKFRFIkU1TG85PrbMhtcSHmZMQ4ws/HqZxQEUtQWsZQj2jQU2TFMK6Qf0Tmzvb3NNARUu+TS9ZqdY8dYTyNuSvRWEXNACIGxgiIVe3sr2qbFp0AIida2xKJw7hTLTUPUmhM+sLtesblYkpyglS3T/kl6q/FZUGJGmsTCNuxHAbZBpULbC/z+Hsc2F+yPA0lorLHoopCiJTiHaRt8DAQCplOEPKGLQqNpMIhlfdH8/vpStGlYNh1uGMmlsLW1w8UnTtBog1SZXKDvelbDPtY2hORQMuOdw5dEZzrIlQXQGYuLjoxCSEPB4UM6fAV1IbJY9IQ4Yoyi1Yr1ap/GaGKJ1ZE4JJJaEvyIbBPGQeRHAAAgAElEQVRKARHaZolCcGq1y3KnY1qvkMkSY+aMM8/g+6cuwdgGFwNbG8cocSJlQdM0aDIhDQhR2No+xmrYx48OqxR901LyCilldRuGWWs2kw5Mvg6YoqLmlJqPSz+QU+VyjNIfDDmD7lLoOX/nPxH/+oV9BkhnYEpJoMxg6AHaYdqZUVr3K2u3Ztl0NLqtOVxA2YacEqXEQ3MhoAIZwgAKi2SafAUbdEOhYJsKkqEyy8WScRzpugXojfmkCtoIOiDGAMqAUvPVVbarEJrWQIyVKaq7HjeNtO0G7uA6BWjbQAZdBEoLKAldZnRDWCDVMWprG7uIEaUVRhVc9LR6AcaSnaRtZ8fouhLgx8iy1RALMSZ0a9ACOiI5u1mftSOEhLYVEE25AtNN3zDfdkiGnCdiU0Ao9CQrI1MbEPGwgW9YRzZ7XUENa1Cptk+nbKqcJxkhJZTaCrikHpqFRLZdzaEQaVpLTNAedgYqSsoIJDNpEucD2hoSpYKMZjkfWU2IDNXEIyaFlh1k8GuHXdRxB0lIAWNm/VoBiFi/1I9gO1LKoA2y24ZYzXc2lKobZjkrTyrIUrC3mjj7ildFz/m6HhxbvQG1oMJ4psrEmvm7SgCVUSZVXT303L4tKEpSMkwh0bdmVkuJZAJClfp5uU6DUqjjMJtBGWtJs9SEEBtAwLaVbZ0nT9fqen1KQKM5aHdG1nspZjDdyso6lRL6ucjhXMA2zeF4+whWKzYXCggIY0ih6iJLWRnjdpaL8D7S2XaWOFDkmFBa0NuqCRFdQjc9PkSS1nQKum6BiwlvK9C9YJasBEKp0FeiYvBG6QoSzEi5AHQBFzKdrcCbKnW9t0Sm4AELGdau0DSCRhYgkcIaazaQEqYRrIVm0ZPIFRANYE0LeEqKCAm2FSAUoClEtJTgan5YKxn9GmMLU4kYqkwHK6ABbSGVgvKG5/3GC3npW/6cRsEQoG/aKt5QZopbBnRf180SSSUTlSYDLRlBZf/W4mcdJw3EKaBFBNseApclR6y6XLFinu+9hOALUjVkB9IUMLl+UmNJc/FkKWtNRTWSXBIpZYypmuYoW+8vEaUKfjxF23UUYXA5onSVyRCAGkeUbUA3pGhQMkFMpKyRqprEuZJZCAOmgPMz4m2x82MkhEhzMM4/xFjm8uBO/fcs3yJra4FRhiIVpFr4SEIQYkBnjWkaTl36PZIS9b4IybDeY9G0JFnXKJlTzVNr2d3bxdoWrWB/7wSLjR6TM1kaUAapM9GdRAuLLwndKDY3tihhqoaTStAay+6pFX0nKWTWKdJvbjL4S1i0lmm1j5Yao8Aow7Bak1XDlc48nWlcsbfv2FhsENKKYR3YsFtEn3GsQESG7GmMRGeB0gsoE7I1yOLw04SLnq2tDfx6j14rppDR/QakDmJEqkgOe0zesbHcIq/GOk69gCZgxMX4qNk2C8iKtTcMAmIPKy5ho1GU4FGlQbbbJPc9VGvrc1YZ9mJtH4dELiClrnowaRdypuSGptOkFBlWJxDSs7504gyxwv/LP7N7yTcxtuP7Jy/GLDp0GpmGfVJ7Eqk0Y2qZfCQXRxlBGMtisaTEjJCCIFY4f4plq8nDgJQDvZSUFBClMI0nkMqQAqhcZZ5yjkzlFCUH9FgNvXanU3QbS/b2T3AqFnrRkEthcrsUF9hptsnSIrVCKhjXe3RdT62sjLUQpzS5xLmopqga7al6DYhSO22O4iiO4ij+HcURU/QojuIofmj8MKZoIYHICAQf/egnCF4iUFAKQsxM0R+5GiWLmSkqZ1f5SCmpOk4zk/6EohSDEKK+VFEOK8Ui192TkpEMFGlxU6gOnirjxVSZQqtCozr2Edhlz3pvl65vkFoT3IQIAWMVQRRilhjdQ8rENGKtJowZrTVFJHwJCCWRQiPRlJhQuVbFfc5obcFFbKPJwjOlzCQ6pNGo5NHZI/xEv2hZRw+yhWgoqbpaN03DEBJN37EO+/X6RIstAuEdxlhWRVEkLGQieYe0PT4ErE6EEGi7TfZO7XJsq2eaJhId2iqcP0W7sAxjom17yJ44ZTQdokCRbjYeauv9zx7bqKrRWhRKdaTsSJzEakMOS6S0aJkY44BqLN5nTLb1OvJAKYWmGAgVTCgy4PEopWhjRymQTMGVNLe2S/IEbaPQciQEh5J9ZUEIiDmRKHRtT5oyWiQEjhAd0mzMYDmUEkmyMuvU/FSLEkCikwYESab6jn7ounzAFL0cWMplfAQpKnj8jW98i5QSSulDpmgKkdvc7tYgD74HNHNL/QwWxlxQUiFyNacqM9NLFw0Jsqo5X8ELgFDbTmkq6mcrPDuFQGuaw+sqIs+baolzDtuYwzMX1M9T9ZLJpTIzKgiiL7OUKhldAkJKStF1vqVASgFjLWOMCF01BO0hiko1uDGJ4D1SLFAaApkQRzrTIYqk+IDQCkSkiARC43PCyjnPYt0n1fH1NNLO7dfqkJmYkkfpQs4BKTSgQFRGWZzbqyUwhQimGkDpkEFlBjmi6bBBV6Jt74CILxYpDIpZKlJV5nCOGoRASAixYE0EBKVoYgQjqoBnnBnBIk4opQ7ZLTHN95tQ16rScCCN7FNEK1mx41wpkFMekOoyjTWFQSE5RKtFHaSsCyGMNEaRE2TVUDHwhBZpTp5EMS3hIIdKAlGNiKSobuc+OToFBFdPyiwZKnm5Mm7JxODQpiOnOs7yYEqoWM16hCShkTTkecrkeRzEzJCu89AhpKsHlCXFV1y/SCjJzQCYwQdRmXpUwNTMzsXkCvBW5jGXfbjQEOoJF5kpxFqwSNW0I2VQKs1zQ5GQFZgQ9RpLDpQcMNoA5jDPIOO9x1oLuTJSXdYoVfPUHCQLeT5eVDayrP0KMkdkdoBmmOUeemYAe74/GTcDYBJoiDPbsRYGIrZUfoKf76H29WuiHNFKw2TAQFQQSHQIUnR17uWMlouabwCikBMoJRAzc7Rp68IxjtB2C3LJdV4SK5CZ+irzagpJRBKu5j8dbZEwcUhpziIgS4SS8bKayh0Yzuk439O51lR0JRWrkihCsC6yMqqJc7eHIaVCmRc2HQXIum4gCgWDSw6j6tkI31Z8RVJbvHNCyYY81drHwe9rRpf5/opajJiLCXVe2ArSp4JUNQdTjCidDv8+IJDYykDOVRXHlhFSJqvF/HFxprxqxpmZXod9okUiS4EsyUEgrZ4nVsElDteEChb9cKYoQiNoOHb6mUjVkoXESktCEHwGLfCsCOPAIvUIYQhGUbQghJGMQDYLcvAsRIEYCELQtD37+2uW/YI0BaSUZFkqcCVyZYSnRE6BpWlJvrrbe2kYdUNRkjzt0RlDCWCVpGs047QPRpAEUDRCGLRQ5BgReargoeoIRRCCQ5TMRt8xTQMojdYWGRRCGZyI+DzRtNXocTy1ZmOxxJcRpTTJS4xuCSnUd47sEbkglCFGEEli+iU+B0LJdH3LMA70QiMJeHcpdtOyDhEtF4jQob2sBRMlOGVzlSbIIxuyQ4wGkQVCVxOzcZ0wXY/PHnKiM4bs670saUQygYBhPZKEJMSC8xNCevAeGyTHto+zu56QxiB0i8ueGPfolg1TjpSU0UGwbBYMU0QZTSmB4DyLdhMfwWXJYtHDtAKRcUUjtSKMK5RVjCmhlEKEQIl1groYUDYTxpE2ydqVZWE1jRSlkdLQqqa+E+rC9mbPtLvLot/AYbD9ghgcfV/foY1uCLlgTFOXAQFKKUpJRD8gSkTLOreL2jxiih7FURzFv2kcMUWP4iiO4v+7EByyQUFWwGmuAkspybl6rMoCMTmaZoGbMtpoUg6VrVcyQimEVMQYUbIykKSo7bGLxYKUEiF6+sYipCKnRIwVjGxFYYoRLxVWN3RbhrCqm6nsR6QQlfFDbfHS/YIQIiUlrNIoIRnx6GXH3nqfxhgQBYNCpIzUBh8jjbUklfCkypZCsOw7VqtLkEogFguic5WdUyLkkcZIUtGMk8dYiU8OozvGFClakaKn1x3DqZG2XZC1ZEoOaSWqZJIMkCvLzaSAFLW5UbQ9KQ518x4CVkpcyghj64YnOpSRxJCwqiUMAaUUWmv8ONB1LTFW51AkxFTQtoJO0+TpukXVjpSFpqkvvkYKcopMydXxK7G2RQqD8xEhPUZrZNZkKREqV2BQSVKM1TU1ZcZxpN9Y4lMm5UTbaIySjFNEa0MhzKxMQ0oZ3Ri896gikErOAFpDLIWcMrZpcM6DFpWNkCVSG6bg0NZCqhtWgaJQiMnTtx3j6FksFoyjo5TCYrFgGAaQsoLiMR2aWkB9eIYQoEh03akfti9fFnPvb50AlQk3ozMZQaFQQsHoOmtiqmS4agg11qRnZgnmUmUCTWWgqRlsiKIaIZEkjW3wSGYoleQjVs+gq051g5Cq1mCe24wpYIQk51q8yPNm/AAIS2jQCkNlcRdUzfcISlWtVqEzyFDPC402C0KYGYaNIUaPTiB0A0iyL4SKiWJ0BSG0ligpGcOaxiyqbqsARJ7ZqAes8VydpQFRqrZlmXWKywyKR0CrCqZ0LAh5Rk01RHRtx86ugmqYenxWSJkRupByrvBOLoAil4igYExl3FY0pkbdfJd5nDhkAqaZU6YvV2pWSlSAbDb7SrlglCGSUKXKJyAClEiZ9UFFmoc/V21FWCOFJjCDolJRikTISPKVnW011bFcVIahqn3pKA1WMc+pDKIyfptyeEqARClZmVeqMuwOxyIAdoNCRpVYmaPSVEBwzpeDj6m6sLIys2VtFc6zeVZYB8yigvxumOi7nhRry/TBfCkpVRYcmVwEUmp8SEgzF8N0HX/8gLTU+18yZF3lHLJCqMoGleQKpM45I1BVh/jgkgVQEkIUjFWUHGdHZI0fHf2yQWgOZYMP6IxhmjCtJcaA0AYhZxS5QDMzjpnz8UAWu0FCDGArg07MNOJqlFWBMoQgele1YWdgUSvJ6PbpmmNAhep0qfmbcodMGaMykUIRB5x2UXVlZyCwsfWEqgEXuFiLD5kKHhvK/KxKJKHw1LzWyLpu1S+eTbaqPmDOAqkaQKOZxz/Gw/uNrEZC8oAdmTxaawwJTQWUauGnmrUF/FzO0ZQxITpNISGEQ+KABkFbVUoKxDiijUSJBkJBNnMXSg5zURWKELM8QaVRlpxBVLd2AcSY6tymkObzIBVyhNgoChozFykOZDCKkBWbd47GzOOUM74EpK5rQcjQSVvlLIoHaSiqHltmbcVGiUPA/3/ESqmmSrU4UIsopf6O+tAYXEWrcxLkmEkq1iJtqZNKkGr3v66SFqUktFKUEpFKooog+Kma9s2AWZ1gteiAqHq1ggYlNSGuK8gvOgSKRkgGN9I1GlESSoKWihRyLSJrSG7EWkXJiRRmp3Iy0kh8rGZmC5lQohqDGdOxXgf0QhLEmta22KixqkWTcG6NNhJXPNFKxpDYsFukyVeZFSGIWpE02OKxRYDcYVppOH6c1bQmr79PpxJBJHJMtHYbgoL1iqwTXVtwyWGbTZxPqFAwaITsSFlgjCY5jymaFAult0QpEEHQKIt3A9bqyoqHyk6eRla7J9G2ZXecMNZiyBzf3oHJEIuh3VxStIQQWDYdKbT4MiG0BhMxBsIU8MmghaW4kbYxrNYnEaYlBMPF39mlUwGyZ0iCrEDhyUWQcls7pKRDyEyuqxFxksiSyLkWlXPUtFaTpSDkkcmv6ntEMezvJxopGccRj2NwA1pI3LCeTSgVSF3n4QyI2qZBm8pY1bIcqg2lfMQWPYqjOIp/P/HfLrscxVEcxVH80MiXbWZnw5vDXfb8Yu39VI+cX+4Xyx7vB5RSpFiQojICtNaUIlBCHjJEY3JIKVkul0yTI4bA5maPDxMxZEIoaF3pPH4ckAVs05OF5tJT+ygjKcHRKsGibxDz5qeUwjAMGKPp+8UM3EZEgWmY2NzcRrctMaeZzSoQZPw44tYrSs61bdu2qNZy4uSlLLWmUZrd9YqkFG6c0KWwaCzDuH8IuIUQEUUyBU/bNpAzSmn2ncN0LVa3pNHXF+KUKttFpKoJKOZ2Z1kIwbG/v4/PoE0D0bHs68ZncBPKSJQSZCHxPtPqBkndOCmt6ZZ9vWatEFoR3EBOjskFUiksNpaUUrDG0HUdwzCitGW9XmOsQhlNzFWf1Oqq8wqZ3lahyOg8Qgt8CiAFUmga282buMLWcoMwucrUKQIlMs6NNN0GUreVRZIrz6dtekQuaFlBO+ccUur5pxptee+IyaObeVMuMilElOlIEYwxBOcJob70byx61ut9FosN1qsJiqDvl1xyyQnatiWlxDiO/82sPwBJywEq9wOkhCr7UISciWgFSUaqglKCqqon0VYQK+GGUmZgaG4xZZahoAjcWOePQdWO1HjAztP4HC5Hj7rMNdHaA9Op+v31fljiGC93lgdFC0MIhVyzA5yvBYAZJC35sk1MTvPXzZtzJUVlBf6ryw+pGqbUjZwlVzlH2tYySyMyjANaV5arADpjgUwWMIb5g+be6jR5MoWCZO0migA31rbPnCvoE3O9z8i6yRalMooAimEGo+c1K1UWkRJUliyaUiJaVlaTamY2aCkVUCkRpGKc/CH43TZtXetCqqCgmgFJBInK1CNCLhmFIE15RlUqSDrGAYVCZmY0tYAopBwIudThL6BkAyhOXPQVrnbWFfjbz13ErjtoOS+QBMpUpDkVKGTigVJpmdG5kKvmMoBegKosViU5UHWYr1eBUOQUmJznYBgwmpyhpJnJmvOsHg0+5FkyohC8ny+xck8puko7SAguYbuq91gA0/XzhhlSrHMVQGhbkdZSKssKkKbKPbhcmcWVNNqQhqkyOLWcQUUIqRBiopSAIlXQcZpnpZTElA+Z0iGk2s2ARBRFjBVELQWWy4aS5uMAdAWhKRLT9FAKRsPf/u2Hue/97glCkMbIOde9JZ/8xJfnYkchlsskNVCCEOZ7NN9AP420WtU5nxKdNeRYNSgxEGKmaxYM0y5Q9fiIiZyrEoaQsmKR8zMqE0mptqzGVapArKhFllwURhsarWYAX1XNZ5oK+jeKITkKGln9rTFSEfOcJDPzHJiBZ4kF7LwMKi1J3lUgSB5iyPVPtSHjsSKj5jIKrtRqUFUCQDLrQ8wAeMqBQkApiUSRQz6kjimjWfl5fVYVEE3ZzxrR4FxNCVJBUvDRkaUETG2oz7UoBZlMQikx63FIpO04YNzXCiGHRY4JicfQNIbsp8rqVxIpc+1oSFWjN/m6GlTWK0iVSQlCqTlaKXT/c016QohqJjn/CCHIORPjrDdc6jWKAxS8XMarSylQUiClREmZksLcDZCIJSOZpV6omu5ZFkpJ889slFmgZHkZws9lQK5FsmUb1ut9jFXENBHDSEizVm+OtE3Vu01TxKqOpunoN7fYW+0hRWLRmjqFdaUVexfY3jkNiqRtLc6vCWEiRg8u05hlXResIQtNkg1jiOi+qZMqe/I0YaVm7Qrn/9xj2dw+g+3TdrjmDW7OylV2sSiSkgXGdgi1JDhD312BbuPMqmu+6BhTRrY9C72gSZZWLFB0uJRQXQeqpeQqcBt8pNULclI03SbjFPFhQioIXrC379C2Y3d/n77t6GyDFpph7dBtg2gMySrG4Gnn9y+FxBZL9gWZNev1yN5qVf9ub00pVI31WQ5Ek2gbRdvWdbQxmkaB1VVmxMqCPngnIRLTiiImlMiYuYgtZJpp/ZKcc5VybkDZOuoxZrzLuBCr5FPw+ODwwTFNE9M0MI4jw7Ca3/sLUtXnnta1MCUEZHFQbTqKoziKo/j3EUdM0aM4iqP4/yWEhNZarDXEGYx00wqjLRJNlopQJlZ7+2xvbyNJrFcTbdegdCDJQvATWjX07YJpGhjGvdpFKy2LrmEYdzFK0nYLgpS4aUJpzbHjpxHWKzprSNNAhKoDpi0xRlqbSXHCR0EssLAtORWsbIh7DkfGasMUElvLjtV0kmM7DWXS+FBouw3WfkLpRN91nPjqd7n3/e/H6//63WwuOzZ0B9PIMK3Z2dwi+sRqf5eM5s53vSvfvfgSiIWWjGl63nnhhzmtbVi6gbYURHDkaSIaDVJSSiGTCFqSUqI1YG1LypJhHNk2hcKEC5lmuSSMla0qyNhWMg1rtAS76Dh5ao/GNBhjcWGgMRqEp19skWTL7t4efVOlD1SKnLx0n+3jW7XFtGuJOZOpGzVRBKJkUlqjlCEHjc4WlyNWCWzX4r0n+ISxkn6pWK9WKNkjsqBpO9brfUQrEDIxuIDWmuAnjG6YJo+Qkq6BFAZyVnRdj5sGUk5EMk3TMO7tsrG1ZDXVzehCaWIuJNGQiUzjmr5tcEITkmc97GK14MTJk2xu7hBjZLUe2NreZn81/N/svXm0XVWZ7v2bzWp2d87JSUMTEkICpIEEEnqJ9CCdgLSGvhEQscC+QxAFFEvEFkUQsFRKvWJp3Wosr4VYKj1CIJCWdKRvTrub1c45vz/mTvBWje9+37h1x7j1x3nH2Bk5OTnn7LPXXHOt/bzP+3uIKx4HkHYSHM4LXXgVzjubu0ysLsNQoXe/z7Xi7SlojWdoYVJQMcJFBFKQ7XJU4h1+WWeEKFKgajTThEbg3aa6VqXsfr2SGqQGBc3SEug+LzIWdMe9c7LcIsO6l8W6ooQz3p2lw5CiMMhAIESJQ4LQvrEg6I4QR/7cxVG4nEj6cXbb6SArVVJLN/FaecGwlMhA0bE5UmpCpZBA4UoMFimiLqyxxNoSTYSUAl2pUhpHGHk+p6DwIr2soMLuWLELkTZDBRqDInWGMAoxeNQCpRdpDRBKL+B2LX1eKOoKzqI7x+zdVd3ZW5OjpHdd2hICJcEZWtYRKYW0pdeS8g6EVS9QxiFeUuu+aTSy+0O6Yh1eYhEY/9o7kMJSOkkQ7J6VprQJlSD0499dTqLrWEQl9E8PQeYcSgi0AbIKOtXUVJXRPN+laeLlOu9AK8oUGQrvwEJSZN3QKodX5YTEIJAEXgSRUBiD6DItfUqMvx2UEuIow1GQWuWZk2aXS9m7b033p1eDrkdXFQRK0ilLP+4tqlBYz2ktIIgV1hW7pBeECDznU3oxzbkS62wXk+DV2rLIEDJEKOXdbtKHPRXGUIkCVLUXD8MsyZ1GOIgD4YXOrvNalVAN/DGWGqQKKVyKFBq1OwVLgi0JwpgMfyyrlGhlyFEYKcm7zllN93VIM4hKjp5/MAcfNItY18ltxB13f4tDDzsA7SDoiuyWHGQO1qKDmm+KdNdHNY5IOi0qcQzKt9+UkqSlb4IFsuInCSpVIPcL2hUoGXfHkkF3w4iyLPfnhbDgNLqquqq3piglWoNwBXmeI6MaIBBdWoGzCikkWvl9LPY9TZzy7twiywlCH4qVFTlRoHBljigjUJqUjCCICCvRbrEuKww1HXgiQeAbo0XZIg7r4DQEAld2EFoREPlmmsbjidM2OhIkXS+rLCxKaMigEL6ZF4b13SKpQ3Yd9xIwxLGkzHc1TTWllozmJeOC0B+/sqt0ihCBR9mUpSUI/euncQjX3S8if9xzC4X0Ap8s/KSEK72z2ZU5sfZIBml9EjwYUuMIlEYJi5IFTgRYDy32XSsn/pfC0C6G9e7HX7SgnHMegbD7+3jXvHfJgnHete7x7GI3vMF/C+nbYNYLzcKJrpO0wMkSnG8iSSe77bGugOWkd7sKgbKOsjVKtVGlt9FHJ2kzrqdOkWYkWYbWEptlxEGIMYJ6zwSydkliSqLQUWtU0WWJTUtyFEoEaK2ohZq87RvJxlmEkIQ9FbK0wCQGZQWVSo3EOJyo+gaEyDFSkFFSVSFhFPDSv/6Ro8+/hn/49f/gh4/9FBXHDCLRQUzVRpCnKOGbSblxuKhCYjRBAdZEUCriqE6eGaSKkTanTL0VvHQS4QJs6ahGNVRegJIURoKskRcGFdSJdJvmzp1ENAj1BKhJ+ut9uKwgEBIV9RDEIQPNHaAV1kYeZ5C0CYwhDhSqgIaqM9pqo1SNuGpJhgeJwxAZCIaGW0zonUCsQCgBypsMSqGQ1iIxCOEb18bi+dM28FxnXSCVRIvQNxFkibUgTISTAUoWhKEjjLxr3xrP8JDGr8dSG5B0p0wkctfouwy9oUAHCCmJ4gClHLY0uxvozpr/sN7HaqzGaqz+b9aYKDpWYzVW/9u1e8TyfyoJFP5zUtJsNlHa4bBEkSZJUjAhQsY4KZi4xySytCBNc+r1HkqTkReJf3Me1mm2EipxSL1ep5W0iOKYPIFWu0W97t1Hg60OYTWmJxQURUqnNIRSYYxC6QBNilUlhQFwRFHE6OgwMg4RQpPljlqlB5ONEmhBrdrbdZNCKx0lLRxCBAQqxJYFcaDJS8+7TNKSvloPE/vGk3fdbqaT+KT7qEZWFIjOKKuWLOesRddwz33f4MLzz4a8IMgK/u6f/5kf/+wX3HLLB3GdYWqRYjjJ6Ovtp1M4lApw+QhOWoxwFKYkUiW2dKB7CGKwmf+8U1Vy66iGVbKsgCDEWUMcgityytxRq1ewhSbLDU4ookoMpkOWjJDiCCo1jMsJlcBkOY1KBVNYihK0lFjpR4BdbgikIE/bNHrqJK0UZ3uQIqBa1XSyNmVSUG80cC6g1W5SqVgatZC0nVKJ+xgZbdPX10eW7sRgqPfswcjICL2VGs45Yl2jVqkyvHM9jVr8Nn9MBoRhSJ60cRgviCYdZCWiyAtSk4MNKLDkeUlfPSZJ2qQuJIg0riiIqlVQsQ+WKi1RXMEYn6quZMCOHTuoV2u7HTPWWmSXO4Nzb4cVsct5KXd/vAthJ/GMMVQMTntjlPNCg9l97lii6q5LsaIa90AHCGDYZVS0Iswzb8mSBqwj0hUsUDqPX/TKnHfRlM6nRCvww9ZSQOqwWuC6rjvyFmEYUhZ1H1rrvMhO4SjKDF1RaAFlmaJlhAz88zPaG7x6sV1BpkJZQBAIL3hZS2FBaInAB/yUxhGJDCUdEkUnc1TDEGMFQkGzNRHbL1IAACAASURBVEKjPm431dWUDqWFFxaFBVNSqAZaaEzZJtAhzgYI7dmiQvlxcWty7zJzml1oUrsbbSC7DsZd9sgSVxQIXUdqwGqsK4iU6orbXZdoKMGVWKtBg0XicH60W+BTrrRBo0hsTiocDVHfzVPwU+SWPMkJ47hLVqigyChtinECLWNE7N2erbI77i5cd+DfH9pYVSjaGZXAi1ZJmRMI58NVcovRQVe8TwkICQPp57cNQIFQIRkFARbrJHmBF+EpvKhgQQcKk1pUKJHakuOwMqBTQo/q/q428Quz++xMXqJDh8n911W1oSgMTkd+RNx6TbYwBToQWAdaBBR0J60NYA1Ch5RlgtS+8ZAWmiiqIFwJNiPqCthR4J2jnRziIECK3ONRwn4MkKTgDWOFF3xEBSm6DQILKAhESF6mnkXolHdySgfWkTvhBUvrujP3XnB01mc9Sdc9wSueJSGDXr7whb/mi3ffDy4i6+pdeeabHdbtYlNbhPIsZGFK8jIk0BJRtqlUIhC6u7+kSBH6MLXusReEWJMhRdeppyWIAoHGCIHtmmVrYQwuxZaZt3Y5urP8PsgozyAKS8JQkHcPZ+jt7JSxJAEEBSHB2yloNsPig6WsgyQdoRb7FCWhQrD+eerAs1RlmaO1oLAZ1aCyeyPMjESrGB12z/KuWVQEJRQliGg3l9e4FCsjpNAEtBH4ZgkWiHxQVdNYAqWBEkyJkTEiiLsbSAFBhg4BG5C0OuhGTCP0TvV2Gx+yJjKctWSFIYgUWmpcWSKkRSjtGRb5EAQVnKjtFmC989VPZ4jQuyGFrvqpDdc1L2sNzhArRZp1UFEVJwLy7jENd3XQxP8/t6hznuvp9yLv3BXdUXwhXXddOlS3IWCF7SI7HM56K69A4rrJhE55YdO74bu/l/MMUYdDCNlFk3iFVTjfYTG7QcO+cdZoeF67ntCHxpHnHrtjpaSwBY1KiMk6BHGFMkmQMqJSadBMRoijKkoUUBTEtV7StCTLLXEoCGsRtt3GWElU7aWddAjDkKJUqDDC2QxhS7RS1OKYMjWkaYqqTvJrfmgnD3ztG/z2939k7hFHo4oRirRDUOshRGLTxPczoxilJKXNusfQuxgrtR7AkLdzwrjuuc04EKWftAl6yHIf1lUWPtgK5wgrYHBkeYxyks7odhoT94SsB7KEMh6lFlWQmfL7qEkpXU7PHlP9lEiaEochSScnrvX45osKkaqKshHVMMWYgv5xU8AYLG3G7z2ZZBQq1SrQAmkw7QJihwwUQniB39qSssgpioIi91ijUFe92O60F0eVQqARtg8nNOgUHQuiSKFUAE7jrEa5GCEcmUsQ8i8mqoTqivfKb7py18gDYHO/lzrnp4ek50CP1ViN1Vj9V6mx8fmxGqux+k+Uv6n/97qoH8+xpGlKHMdIBJUoJknbbNmyiUPmzeeh7z2Mc4KR0RZ33XMPl7x3ESMjTaSU/O2PH+Og2Qez//T9mDt3LjNnzuG5514giASr161k/oIjOOywY5m23wz23W9/jjz+FHYMDfJPP3uE+TMOYNb+09h3/1nMmLuQp19+Eyfgjdee5+D9p3HEIbOZPGVfPvbJ24jjmLfWvcUV197Clu1NhOpg8h386OGHOP/MMyiSrWzZtI7r3387rXw8Qx1LUAlZ9caLXH/1RVhbUqlUiMPI8zeDEJQkdAVFu4kI6nRSR1+geOTb3+DmWz7FOZdcgZOgVE5UFZx/0QXc/P5bCWVMbwwfeP8i5hw8h32m7snpZ13E0HBBKEKWLn6NA6fPZN7Bc9lv+gxuuPlGmp0EUzqiUPC5Oz7FwYfMY/aMA9h32oFceMEi2u0UIQQ/eORBZs6cxfTpM9hv2jTmzZnPsqVrEDrmsb95lAMPOIiZM+dw0JzZzJ51MDNnzeGll//M9q2buO6qKxkeGEVKD9VvJz71PgxDwjBECig6g4wMbuHggw7h/q89QJqmBIHg/vvv4+TT3sVQM6Gnr5+//9UT7DN5OjMPPJApUyczb/Zcnnv6GZSGNevWMG3GgcyaNY+9p0xl8tR9mTlzNqvffJN/+tXfMW3qfkzddxpTp09j1syDeebZl4kqMc889zST95nCrFkzmb7fdG648SZqtQo7duzgumtvosgF7XYTJeGJJ57gvPPOI0narFj5Btdeey07BoaJKlXanZQ3V6/l6muvZWRkhL7efj9o5sRuYdQ458dvuyw4172Eiq4jVNDVUugmC5cDbF79BlP3mc2Xv/oIQgYoqRjfmMTIDh+qVVLy6PcfIhB1tFBUVJ1abQJLXl+D1hEFJYPbtzGlt4coiBFhhZ/+7eNsWLeRPfaYRiCqSBGidQMle1hw6MlkZVfTaA9w+XmnUqlJVBQz5+jzGMogDCRDa5ay/9RpfP2rD3nnrq4R1ScwmhQockw+xM9++AMqKqQvihAqZtZR55EJ+MNTT1KXde66/a/RErasW8+7z3wnSWcLgc456/yLCFSd559bRqQFlB1+8ND9VHtC6tWIWjiZN15eAyTsHNjCiactIin9tG+sBRvXruPUk99JXg6zcsN6TjrpIvIMKkoiXMbf/OgnzDvyJFoldNqjYFr86vHHEKqKrPQh1Tj+/MIKz7TEdo9TRGm7tzwuZWDrW+wxaR+0aCBUiNIxFRVx5IIjKUoJMiBNR3jvxedRDSIi0cuR73gXHetDjFAFv3/ud/SMq1ATivGqwsKFZ9OysG7pet59wikkWYYlJaw3eWv1Yg4/7j2MJIBTqCTn4gsvQUpBLRAc846FtK3Xw61JwY7ysY98kJ66YMasuQyMppw8fz57RnswceIMdoxkQMpPfvYo5198LRkajUJR8NFbP809n/0qg+s3cfZpZzCaGxwBsIMt25Zy+pmX0WrCWyu3cOoJJ5LYBCPhp48/ShwIvvSle1m1dgMnnHaxnyBOCpAJBKNseWsZZ55xJSMDMLRtkLNPPoNmFmGIgO383c++ywEHnUCzwDvyxDAXLDoLGQQoVeWoo45nZMRfOjauf4vTTzuVZsehdQVosXXLak559yUMd4Cy5O8e/S5aCSItiIQg1HVeeGMjuQCM49Wn/0SgKsR6HLVGP7PnzSMpmmwe2MgpF1zApqbzmFjRzeGxkuENm3j36acxVDbJZAlylHWrFnPRey4na8OmVds595SLGB72zoGqAJcUbFq3gXcefwSdYgdrd2zlhDOvYnA4ApeBG+Cxh3/AYUecSMeAUSC1JC8lhhhrNNhRBt96nbPPv4CRHG8HLRK+/6NfMvfo4yiKAdaseolTT7mYgSHf9JACNqzczAVnX0wnNXz/B48QByGhlGhdJdTj0GoCLz/7KliD1ILvfu9ryFggpaKnMZHf/3EpYQDNzZuY0t/LfV/7NtXaBOIgpL8+ns2jXqfcuWoN5590Es3Mhz4J2WLLhpWccMoltAuoxQ4Y5YEHvkOga1QiiQ4Dnlm8EgH8+LGH6dMhfbpKIARC9RLUJ/Pn11aSoMgIyErvaoeEoTVL2HtSPx+780HKCES6kds/ejVHnvweNrV9XNLPH3uYWAfEYUwcCMJQsPi11Qhg26oV7LvHOIIgIKpOQKgJVOp7MbRzM4898jUqcUBPTy97qIg94oAnn14JdXj26aepyQa1KKZS6+H086+jXcK21as5+4TjGCkyckoIR/nVj77F9IOOIAUG3hrgzONPodVKvfjmmqxavoSFZyxie+KdtT58vDsi3x4k27mV+sS9kGGdWtjgvz3x996ei9kttP6/3l39RUOuLEvK0oui1lo/Et/9nOeOGh9kad++XoEX8v3HBuVAWI/3KC27r20eE1J0MSPda5oQsNuhGiDwYXROeS6rEo4tq95g4ZHzeeA736N/wkz6x82lWpvBjqZFxxNxpeUXP/sp9fp+7Dl5GhMm7kVfXz9vrNxKKft57unn6O89mB69F731KVx87QehNo7lrzzHYYfM5IEHHyOI92ZSfX96q1PZalK2u4Iyg394/Bf0Vvcglr2Mr0xh7/7pPP3ntxhq1xjcMkxaFtx2xy1MrAriuI/99p3N5m2jtPMcGToompx19lkIFTOxfyJHH3E0TQO5hMceepAe3Ud/o59qUEfHEdX+On9+/Q8sXfEyZ55+IVlbIglQUrNxwzbOOutMhnYuZ82alzjjrAtpJzHV+iRILI//+AmOOv4kcC1WrniZU08+l86OAgrLz/7mp4R6Grd/9nuEqeYn336YyeNnUwum0t84gN7xM3hq8TpqE/ZlYPsmDtxvAR+740sU8Xik0tz2sY9zyHFnsSkJyMPYo1F0SLXWIK5pdD1C1CeiqpOIoxqxCrzrE40wIbYMcE6hdUxc66dn3N70jd+bcf170NM3iUa9nzAajwp7UHGMrlQRYQ2iBlGlQRjXCaIaKqwiVYCQYRcf5FFCBoExBmPc7jW7e32N1ViN1Vj9F6oxUXSsxmqs/pP1H9u9u27Kq9Uq7XabKIpwzlAUGdZaZs2axcMPP8LIaIudg0M8+/zzVGsNitwHH13/vit5441nWbb8DTat28znb7+LSy+9nJ1D27DCMGfuPJ574RXWr9nC+vWbePb55+jpaXDFey9kxWtPMrRtI2+tWc8dt9/F5VfdyM5Wh5lzD+LN1a+y9PVXWLF8OZ1Wiyd+9jhKS7SsYZ3GFCkrVi7httvvQKApixZalyTNgk7b0N8/3jsSumyvLMt2c52iyAujpclRStLX20uaptRrNdatWsvSV5dyxdXXIKQkSdvoUFMKh9SORmgwrQHuufdLFE6yfOXLrFyzitNOOoFbbv4AVgbMOegQ1q5eyZJXXmHTpvV00pwnf/8UpS1IOy0Gdw5wzxf/mqXrNvPU7/5AHFW9+0gJ3n/jtaxa8SLr1y9n3dp13Pm5u7l00RXsHBrm/IsuZO26P/Pcc//KvPmH8fTzL7Fy9RoOPfRQ8qSDRngmnJG0kw5BNcZah9CKJG1TiRRa5OSdFjNnHsQPfvg4eZGyYf1ann/+eSZOmIRTmuGRJue++yw2rFvM8jdeZ9P6Tdz/la9ywYXns3NoJ2EcMPugg1n82lLWr9/M+nXreeP1pUyaNIlFF53P1o0rWLViCevWr+XLX7mfyy6/ii3bt3HwIXPYsHkNb65ZxdI3V+Gc44knnqDdbjMy2iaKa2ileOnF5/jsbbeRJSmBFkRB4AOfqnU67YRKpYbWIab0TplOp/M/BSz9+xLdZG/raZ/sGprfncSMAWkJhKWZCX7zby9SuAJrDddfdhlnHH8CaeoQhFz7vmso7CDGFCRJi0ce/D4Ljz6a0WQHbdNkwbEn8cAPfs5Aa4jStFjy0p8ITYdD582hXXYwzpEkjtUrN7DPnnvRGhpGUnLHnfdQioiO6ZDalHcdfzxXXnQl2JykKBntpDz1x+fIyw62aPP+993AySeeyHDSRocx9913HwOb1zPcGWX9mjX09I9nRxuOO/FkWtkAP/7ho7zw9Kuo0pGNdqhEAd979GHe2rSdwbTFMUfOhjzjlz/5BQ8/+Bg7drxFKx1k+euvct5Zp7N960Z0EJC0crKOd9cVhcFKkKHCCIuOQpyIaI/6l/mFp37HNddeg9QCHThq1Yi/e+yHfOXer9DpJLSTNhveXMUF7zmb7cMjlN3bHB+6sgt0WJK2Rzjk4AUkWZPC5XTygrUr1zJ10l4MD+/EYfn8Pfczmhgyk+HMCMcfdTRXXHgVTmpKAlw15p3HH0u72MKm1a9Tr00kSz0jtRYEWOfw/pgMFTrqfRP9OH9iuftzX8DpCrlztMtRFr7jcC684CYCIJQhv3z8Rxx19AJGyzavLH6ePfv7eea552ln2/jyF77MB2+8hdKWvPfyy1i2bBlLXllOgA+P+/W//o6bP/5RjyoQkOe2OzBb0BwZwMgQq6CiQ6Ku+3npm8v4zF13sHb9Kj7z6Y9TFZJY99BqQVANQJbgMmyRI2xINYQ8MZiyJA4FxnT487N/4sorP0ylPp5OB9Alt91yPYlxtApDWQxz3DFHcuVVf0VZQiAgFAaTpd2zqmRwdIRU1Sk0UErOv/pKnNmBK/3af+Bb3+TE409nyyBgDKGSnHnxIjaVQ7z2xnIO2G8apujQajUZbLao9XbtwpnnI0q6zEdrsNITLsESBpLtA8NY55+XzXOqVci6lnAdaqzLaTQqGFmQlDmpiXe7vF99+g/cdMP1XqDSXmTMvdnUO4ZlBCbD5W2SwpJkgFMseeEVrr/yWlQY0C5GCGoCGfhxd+Wxl1SiBiOjOakLufraG0jzjax/8wXeccKJDBdDmGInCw49BErH3z7wLb7/2PcZ6IxgnOOFF1/kyquuY8e2nGRwBGUcf3rmWUbTnaRlm+tvuJyFC09ltAk1rZBFi7zI/AtlC7TQ5C5ieBgwOY8/9ACPPfpjBkY7JLZg2ZrVXHDBZWzfWXL11VcznA2xatliTj3pFFrJCO10E/Pnz8JDcwShjiEMgYA8KZk/dx4PP/YdNmxtsnPbWpYsfgUnawgFxkjee/VVpFlKmqekpsW3vv0djjv+dHbshEAGzJ09i62tFls7O0ntTpJkJ+MmTOSa666nkwxTpMMMZTv51je/zlmnn8PGHXDMwoW0yyE6yShZ3iYtBE/86t+Ioz7iIAaXAykv/f5fufyqT9PomUS7CaosqUoL0rO+sTnjxvVSugi7m68OWVl0ERuCYw8/hm98/VsM5S1G8ibPPPPM7t3o/6uMMbtF0L8UQ33oZOldfybHlrkXnHb9P1dinA9bE86jQXAG6fy0g1/xDqEkQsnumL32ifNSgPRiaBjGhGHsRfgwJAgr6KCODgKCQFELJO1Rx29++xTtfJB2spoPffgqTjnzPXRyhdK9vPfqGxkefp0tO1Yw0t7AV+7/Cscefzabt3dYcNRRDKbLGO2sp93aSW4lP3z8v9FTbzA0VPLUsy8y3BqlXe7kwzdfwYmnn0viKoRxhYvfewlFcyOF2Umr+Rbf/ua3OP3MSxjNIzLdyzN/fo17v/gl0rRDuz3A3V/+ImeffRZ50oIi4StfuJPauPEMpr4xt/Adh3Pl5degJVxz3fWMZgOsfH0JJ5x0HBt3bGU0GeGIBTOpBCWjo22Pt5GCPOtgMViXUYlKAlVSWj9NQFby8rPPcfn1NyDjmDRJqMcVdFDDyAqrl6/lrrv/mhdfXsynPvFJpNIsuuoydm5dQru5mm0713LfN77Nae++hBVrtpG2LQdM6+Offv3PrNm4jvXr1vLS4teYNHlfOlaQ2y7MV3osS5mVZKUhM86P/MsQFcSEUYU4qqFVhVBVfIM7jgjjKiquQRRBGKCCoLuBKc8VMSXOZhgMhbE4qT0bQ/jpAQh2Y3mckBjrsKY7SyPwIUy87XweM4qO1ViN1X+lGhNFx2qsxup/u8Su8S8hunD2twVR5wztdpNGo0ar1aLVatHbqFFkKf19fdx3333c/42v8/m77uaaa64jCCKiKKbZbGKdIQoElTCiKAwnnHAifb39aC0Q0oMClY4xVuG6I4+NRkhaFtQavQzu3IHMO5y28B301qp0RERWHYeNK6Akymb01zRzZk5DU9BJ2tSrDZyFG268mZtv/QyVcRMIaxF5Msy4yDIudBTNYUxZEtX7yUyIkBFCSZyWZGVOJBwBgsIp2mmGJiEUJXHcjxM1yrxDno8SRhGFc+RCU5Qd6mIznYEVPPL4r7jxw/eig15UkXPBmceyef0bbB5pUlTqaOmIZMnwQJOexnj23HsiiAIpNUmnZOqUmRgbk5eWuBJghSHNRinLnLLIKAuLVhGHHHIIvb3jMNYRRhFlkZIlTZyAqFIlSX06Ti2OEM4inSIIIoQKKExJtVH3oUtBgHCWSAgiJekbN4777v8aDz74IF/84he5+uprfV6OVOhKRKw10jh6e3tptVosOHQ+0yZPJc9TCmuIwgpShZTW4oREqYBKGGGyFJN1qNZCnHMcfNCh9PX1o5Sir6+XkZEhwBKGITqK2XvvPenp6aFe7yFNc7SWvP/9N/DhD32Y/v5+n16bJwihKAtLVK2R5gWmyw8tTEkQRW87dbqPt9e92D2+6Ks7Vuj8bb52eJBhqZE2JNGaj951F0l3tv6TH7wJ0WoyOND0Uqor8ZBMByGccurxjKtK9MgOVi1+nXjywcw/4zyCSh/COr7y1TsIzRChFCQJdAo/MasxmM52pvTDW+uW8r2f/Jr3f+ZrZKJCCHzyktPZ8tKTZEXOcFAji/r4zB1fQgs/LfqFj95EMriV7c2UESqgKwRSgS2pBQJpEuo1KNCgNfd88WN8/f47UMQ0qpNpjTq+eM/X+NAtn6YSgBAtEE3u/PRXePBbf08U7UkU1Jk6o493LpzNph3bGGp22KOvQaXLrZSBomW8YzJPC0RRECtLTx0wgkWXX8Pdd99DvaLJW5twZZvbPv8VHnr0l1TCmMBaJk+usvC4w3ht5SZydjl3S8/X64aFBDJAyRqdFFILQSAJrcK0O0yYGPHm+pU8+Mg/8Kk7voORgMj51Psu5s0XnmZgxDGCxIgqMvKCYZq1kC6gFoDLOkiXdl1YMY6YxEmKZBSTwuZ1a3nsRz/lxk/eThNAtLjl5svZuPw1RjcCHXj15WWcdfZ5oBRBvUqmoO289P6Ray9lzeI3GOkIEqE494xjePIXjyILw08ffZx9D52P7YeOSXFlRk2FBChwVXriCVBRDOfQSYfoiQNEWvD9h3/IpR+4mfFTpwBNaO3AJgVIT+50eOBjLEPKIsNYf16XJiFwWwjFEBcvuoHP3HkXvT2TqGjYtux1fvGLX/LZu79BjkSplI/81RW89PJihkbBpikqb9LQOaKbMq4ae+DiXgZTKIMQRNQVddpgW5xx+gnU+id2TzUfGTRUOBwQhZp8eJB6GBIqTSUIKRI/xYkWdHP/cFJ4RnAhEEgoLMYKxu21NzaCghGkHqKTN5HdTCArBO3UYo2mJmMC49PZrQPbdlx22Y18/vNfordnPAZD6kqEsJQUXX0xAxFhbYxSFT/e3Qm49MKr+dztn6W3FkEc0iYnK0cIdqFRJSS5oVRVpI7JnAVboKRFhQ3aKeQ5vhPTHOV7X/8WDzz0ECqsUVIwbf99OfLoo1i1cg0N3aA/7uUjH/+IFyTUADffcg0ikdCELGkSxRnVqIOkABkzmoAUivF9QAHfue8BvvnN7xHWNLkQ7DFlL45a8A62rNsOsgaZxYmIIIxJSu+sr2AJXQdNhi0NqYDUaXQ4mVpc44mffIlHHrmdGz50K9fc9HFiUSGyUMpqV3RJuscfTj79HHrHTcFYaLUNtZ6JhFFE0L0NwTlINaQRQiqIHK5IOO700+nbc1o3A9KBbYFOkLKkFkTsP2UOQy1IC0mQDiLtMJdefyufv+9u6mE/vRrKzjBhaEGXfu/XAUPNFgGOqvRTAs4ZoooGoXjlzyuZsOd0Fp17DlUgTVO++bUvk5ounFn8r9+C7RJAd7lEdznthPDjx0Lu+rtAa4lWIUEQoUNF0A2sEvbtwCQlJVrIbkq4Q0eaIAgIgxqRipGBQGqLUAFKV9GqgtYaFRi/HlXNj3IrBVqiiKjHkjs//3lyk1PKlOtuuppWp83AUAdTVCCP0arin48oOPWM06j370VuI8JaL7bTAR2Slo6ajpi934FoVSWoSm697bMk0kJ7gFtvuonBTTmdZogLNNS0f/2GPGd+4XHH0lsfx/BwzpINAxx+8jkcNutoZOlQVbj4ynczc+Yk1q16jR3LlvHYoz/k2ptvQUYhYcXw4ZuvYNkrL7B5XROTAE5QihZGjzDiRknpIIsmkU2oVCLSEtKsSRSWGNdC6RJTJAgsWdlGaAdFypVXXcrn7v4sld4aWtYxWUha5HRswQM//SUXXHMtB+43Dm230rGDEDpkBJgMFWuOPWEh43p6wShM1kNvY2++cs8nefThv+YTd9zOoqvehy0zJtQrFElB7hRJXpIVULgASgG28Bf4sEpQ7aPW6KO3dxy9PePo7e2l0agRRQorS3LbwZgUazKwOc4WWOeZ4JYCI3JKmWFUQZrn5EVJWRgfYueczw9z3iXqk+gVQiik0G+n0yNxbswpOlZjNVb/tWpMFB2rsRqr/3P1F/c5zgnCsEKReTEiigPSPEcFIe2k4IjDj2HH5h0cuN8MDl9wKHnWAplSrWk6LcP1132IffebwQEH7Mc7TzyG1uggnU4CQmG6Y19IQ561qSgoOjl5rrjmfTczb9589p81jXeeOJ8sGcYaR5HD88+9xPTpM5k7Zw4nnbiQgw6ahXUlgRR0Oh1u/uAnuODiqzjnvHNBQpoVxFGVxS+/yNx5B3LArP2ZP+8Qjjr6GIZGhhHCkecZuS0J4whT5IRyV2CJJAwEndYIubW4ICAIQbqcQGtM3o2oFjm4nMKWqPp4mqWmyAURit5I02kOsnHLVgo0T/3xT8w95HAOmXswZ55yHIceOgcZaNas24izmnmzD8JkKUIoHII4cmjpaLYS/urWT7P/AQezz9SpXPSe8xgc2A5S0CkKL24Ctd5+ktwSKkUkHa7MWPzqy8yeP5/pM2Ywc9refOSDN9FsddBRHURAWVqUUrSSDu00Y8FhR7B82UpmHjCLw+cf6eH6tkOgHWWuuOqK97PnPlOYedCBnHDqcQwN7MQ4iw69KyHLDEop/ABWRp61CeIerrr2JiZPmcm0/aZx5mnvojk4iiktWVGwbPlKpu03k/33mcL5Z5/G4UcdSTvNyJIOgdJcfvXNXHL5+7jkkksQFGRJkyBQLF22jPmHHsq0qfsy84ADOOn4ExkZGUFKn7zq17H7j4v7P/yLJ4j6L7DsBjraEil9EngcVnanGKMVO4YH2bRhjfcu2grnvut8dBSjRcC0GXtgshYV5Vi29HX2mLo/cY3uugJsQqgtzgYeHRh0GaV0iFRGnu7EUVCqmJTqbmFwfFUh0hFefOF5gkoVFfaQFd10aZeTdFrgNGvXvAmNKQAAIABJREFUbUUT8d0Hvs2EPfehv97P3lP2Jm82EZlnyiIVFyy6jKnTZ7DfAfvxm9/+C3tOmsw1V17D1Zed5V8bkXtuWqk5euEphLqXQIdUgoCf//1/57XXFtNo9PDMM3+iPmESQjUIVIV5B8yiNTxCoxph8xSFYLQFZ593Cdd/4BYuuvA9VEJHFEsKZ7GuwRHHnoyWIZVQ0ajV+MnPf8b69et3HyHvWLE4k4Mo0FpgnGeIBhK6HR20VGRJE+GsD2OyigJwFPRWJEV7kOUrliKBrCi9qCZBhQFSOIoCP1L84vP0NXqoxTFBMJHZ+x/KwMAAoYZGJfJvoAMfHIWUHmkwNMDGDRvAlrz15ptYWcEQkeYZxhZUGvXdLNt58w6mmZUEMuTjH7icJ37wXUY2DvLP//oCH7z1FrQCqyUvv/YaPT11IqWoy/FMnz6HTZs3UKlBqAP+9G//xl4Tx7Ni5Rt86lO3UeIXU0/sGz67UY1d0KR1PmQNQBQptWpIZgxnnPserrz2eq6++lof5mOgEYWUmaFVCLweWaBtSlakvLFyOyjN4teW0NvTRyBipB7HrP0OYNOmTdQqnpVJLrjgnPcSy33oDfZk5v4zaA8NdY3ZJYVNkYFnsso8pyIEZe7DRV5d/DqTahOIdJVaGHHJJRf5QBopePnPr7JH7yRqKqYe7sn+BxzCurUbSTOPf1n86ovsMaGHnkgRh4qfPvEL4mqVsjSk7ZRIK0Jp6LTg4kuv4/JrP8Cll15OHAVgLLHQOEp0Nx5HBhJMgJBx120LF1x8BZdfdxPXX3MlsSgosgwdRLzw8iv0NiYSKEVFS/afPYORkREAAuHDjayFIreeQRv685dQMTo6yjGHL6Q3rhIGIfV6zK9+9iPeWruS0FjyVocgrHZdWjmBNgwNjbBm/QgybvCHZ1+jf0I/gQ4J5DhmzZ5LuzlMkQLDTcpWxrHHn0pFTyAKAnrjKv/y979g6dLX/T4SNRAWiqSD0n5XdLZk09o17DWunyioUKnsxR13fYPUhmQFLJg/m9defZb5hy3g0AVHEAchtoRICMgN7z3nHOpRnSioc8CM/RkZHsZYCKs9NNspWZKjAEMBovThWbLKu886Fx2OI65PYdq0/Rnessmf60LwynPPE4aTCIKAyxedxzFHTERJi9CKKK7z7nMv4fKrb+T0M88lUJpAgJaK5154kUajhyCI0WoCs2fPZ2j7TpTzOFOpBRYfQLNi5RqmTp1OtVpDAr1xjAWCyHN9uzv6X/z57y4sNseVGWWZU2QphckBUEoRBAFBGBNFEUE1JqrEVKoRlUpEtVqlUqsR1ypUahVqlSqNao2gXids1Ohp1GjUq28jcIIAFWq09o9QawKld4/n43KszcFY35+wJRhDXjgKIzDGh6ppUaKlo5WUbNi03TNOS7jo0isJa/tTqUxn1oGH0Go2UTKiTHJeXfI6lXgvevomctGFZ3PEgoOweYYUAWnhiCs1iCxl2SLQFVatXIfJMuzQIJeefxF946fTV53K7IMW0GyOEEYB0/bdm5HBAYzQpFlOmQ5RjRx77zmRFcuWEcchTnrmpsOSJztQKsPmOZs2bUJVqlDmyMCQpKP09PT4a55zSJuzcsXLtDs7QRkK6928aZqitZ82iiNJJ2mz6PLruHjR1Vx88YUIUVCUKSpQLH59KftMn8HKNav49G2fpl4N6O2tUK1XQUnOv+S91CfMoVGfwvx5h7Jj5zaMDajUJmFMxGGHzWfpsiXsf+BMjjzmGAKgNTxE2L3BMEEPojaeSq2fStxLHFUJoyoq6kFU+1G1HoJag7De5x9xA3RMaSV5YchNjnG2S4GQCBRCakB3BU/XXYcBQkU+EE8EOKHw0U5ud0MZ64V9bIlzxhspFGg9Jj+M1ViN1X+tGtuVxmqsxuo/UfLtx26FqMQaiSkltlBgHBKDtQVCaUoUVmryUvDdr3+XT33o40iToYOUgq10ymHOPOtqbrjuTtat3Miy11/l6Sd/Q39/lSio0m7lqCAgNylKp0RBTtlJMIngtNPey/tv+gwrVq1l5YrlPPXkP9LbC9XSMM5FHLtgIetWr2Ll6ld5bfnL/Pdf/xMOiRSGe++9l9zWufXDdyBsQqhThArJXcjsgw7l9VdWsn7VZpYuWc7zf3qKCeNilMgR2qGqAe0iI1ARgVUIayjLzKenBppxe/Yzc+4MfvzTxzBFisocMYqK6CBdTip7GClqFFJhXIkmQJQCiaYW1Zg8cSJKSA49+gQWL1/CtrdeZtkrv+Uff/kzQPDsi0tYcNhRVHVOTEJcqdJKCyjaZK0hzjznMq668RO8tmI9y5et5qn/8c9MbMSUwlIKiS0kUdDDwGhKFNdQWYeqKwik48A5s3ll1RoWv7mCNUufJ8qG+c1vnqRdBLRTR1BpMFqURI0GxjqCIOKhh77PR2/9ONIotLVIN0iZDXPS8efzV7fcxeo1G1mxYhl//O2T9DSqhHFEkhvyUqNVhEaiyg4i244WOcccdzY33Hon695awfrVy/jjb3/DHr39KBtS5pqjFx7Hm28uZseGxbz+0lP8/Je/wqqQWgR33/k5SrUHH/rUV2m320g6VKpesDjwwAN55bUlrNuwkWWrVvK7f3uK8eO7iAQhcMb5AA7jEE5iLUipKa3hL4Fwrjs6hpBvu3+khajAypxKKYnahqAAsLw5MMKWLGPatD5s0WH6jBP4xJ2PkqUGZzI2LX2TRrVKguHAg2ezbd0KsmGIAEwGQlKomNKEaAml8T82jDKcaJFbBzqiJEPrkl1ZTGkQkmvNITP3IywSdOFwpfPuyaDgre2jbNqZMOuAgwmBo489nHef+Q6efuF3rFyznvFxH1UDsQRbCL7/w3/h179fwkuvvMS7TjuG7VuX8ePHvsePfvCPABgCSqWJeqo8/cc/kXQ6FKUjMS0SN8RVixZBXjD38KPYNrSd1DUpTMLa5SuYXGsgiybViqDIcz7+ybsR1Yl8/LOfQ8oCU7ZJpaLjAhB1Xvrjq5QmJy+GaJoRStvisgvP8K+ZhdIFGCRCOTApiJxMlIgAVAnaCWSoKITDFso7ZM0gcZQigAJFKkHFghlT+qkAa5YvZf5hRwIRBQpEiZCQOMmCo49ja2eEdtqhbO3grTeWssekKVgJrdZ2GjEEZeaPDQEjiUGPG8/EaXtD2GHm9D1JREAGKGepS8ibbUoLJoDnX1+MFSUBGZOnjOeIuTP58Je+y7NvDnD0IXOoAU5pZi84kp0jQxQmoeW2svrNV5g8aU9EDtpFHHX4EYw0NzPjgL057+JFfi8vYwoTkQpL4iAGdJF716iWZKUh0hDbFtqUfOAz3yCpTOVzd3wazE6CEIz1ImVNe+Ku14AECocOBDMOnEShI2bPfwc7BjMKU2LLDaxe/QLTJzaIM2A046iDD+GWz36LAecYcetZ9+YL9FQiIgWoglde/zPHLDgUbUEnlnpQReqADMn8I97Bhp07ybIO7eYwpUv5yS9+ilKauXPnMzzaIisLWuUa1q99jkl9/dQECFdlwbyjGB4cop0ZnvzD09z7pS+TNBMUAl3xrrfIpdz2iU9RRjU+9vk7MRhEmRIIhQRiH1uEMS0v1jkNMqImCz72oQ+RxlU+dvenQBS4zgj9YYxIBIce9k52tHeQ54YkNWxas4q+und8SQxkGagAKSXOdvXhwIBIcLHm908vYSTNyArHaHOA1A6w6IpzIB+mEYUU+a4kMMHg5s00yyZ9M3pJZJ2DjjiWrcMFWVlQmLdYv+oZxvfHKANoRSgCfv/CYraVO0kKQ1YUjGYbufTK08i7twIVJQnKDGUKSgdWhkyePostA6OUtqBMtnDvnbciNeRoXDCeX/78SW7/7J1UMD7VWgGjoxw9Zw4fuvPLDBhH5lqsW/Eq9aoi0PjwIgNx4FEmzicKQavNwhmz+ey932FbkvH/sPfeUbZd1Znvb8UdTqiqeyWhRBBCCSERZIIBmSAbNzwMDq8daBuH9pMzft1009jGBAHGpg00ySLZgBsMMoam7QZsQCCSkSwHwMKIILBQ1k0Vzjl77xX7j7Wr7gXbvD8e3W+8MWqOUaPurTp1wgp7r/nNb37fEG/lli9fx4FTpqVmJTQPvvRJdG6b3u/wmevfz3vf9XZqjmBU5qf/3Qtx7Zk89zeeS2MCSvbl2q9qHnLJpRzdDnQ+EPxt3P6PN7A2XUPJXefahBsdts++16kcuuN27tpeFUY45RoeBrDmGyVFd/WoIZFFIomACAPKO1QOrG/MmM0mmFrTzmfUdUszmdFM1zHTOaqdoE0xDpOoIkY72q+JNIKb0UF05ORQOUHwxOAIcYELC5ILCJ8hBlLqSCPTPCRPJiJzwORIsXtT+Ay6neCCJww90igO33obi2XknmdfAP02l15yf57x7OdxqL+bLn2Nm7/8aQ5OG2oFEsmDH/04VsNhVsNhPvPZT/DuP349uduhEZpKTnAuQNzi1jtv5MiRWzjrPmcgFts88sEP4Vee/RzuWtzF5uJL3PSFT9LODdPac+5JguWtN3D79lGGtkErD8sj3Pa1O7jfeRcziIAXAZUGkt/ByEjOAWUs9zj9dJxwBOmRCHTUaG8R3oC0nHbfM3jh83+Bc886maY5QDs7nfMvfCjHjnQkAVIFGun4zV97NjtpynNf+kZ0ktBtMpl7toa7uejBj+T2W49x4Tmn8bQfeSJRNvg0g63IJff/Dn7p11/CHf2tLJc3cMuNn2AynyDbliAVLivq2em886r/wYtfeAUieoQwzKczJjZhRUTVJ+P0AZBThG4QekpWU5KYlhUo69JaYmpQE7KcgJyj1DpGz1G6BqmRZgpqSlYVWdTAHJihskVmjRSj1iyqOB4KVVzoRyZyyh4tM0bFYrSoEplATB2JgFRir/i869h6XLLoWyYe+7Ef+7Ef3/bYB0X3Yz/249sUqYArYrSczcViu+sGhMzUjWW5KMZAUlWkCFZZfNfvOclK5bntjls4cniBlFNizNTW8OlrP87RQ3ez2FpxYO0UUopkPH7oGbqe6aTi2NFDbG9vs+o9MRtQluv++noOH7oTFQYsgex7ckxkITC2ZrHsMXXF5//hc9xww+d49avfQIyq6CaFHiEMPihm83Wc9zgXMFazXGxTaUmIDmMVUcAHP/IRTjvlNJY7C8iRqi5wB0oSROTyX/q/ePXLX8bHP3Y1GokWlsUq8mf/44O8/Hdfyzlnn8vT/vVTedPrX1kq9abh1W94Ew944MWccfIMOWzTNhVSau46dJTJZMa0riBGPvzJa3n4Y74blaGVGbc6zKQWSFVzbCdweLFE1jVaSFSMfOTqD7FY7RxvsZOWnUXPbDLFDT2NsYSuJENo8KNO6qSy+G5FDImqqpnO1jiytY1QllXnsHVF36/IWZAzROepjETlgSOH7mC5cEDN4AN123D99dexublJ13XM5/OiaZYifhiorWHaWG76yhfZ6QaitPgYaGrL311/PZtHjtC2LZHM1tYWs+mU1XKJUZZpMyXGyGc+87d87obPcuUbXk/nBqrGFj3YDDEkJtMGFx2r1YKqsqxWC0iB2WRCjBGpRqOJXVdVMYr8wZh0/jMhOF4gEJKV86w1DTb4YsJB4Hm/81L+1Q/+EKeeejJfvelL+JSomxlaQPI9H77mY2x1PaZd56KLLmb7tq/yN1d/CHIgB/iP//45DLRgWlwsnh8pwLJbIYylmR7kPmeezU/9yPfzn1/wbOrx7bzg5a/hokddyuwepyCGFZpUXLBJdMsFv/2qV/PEpz6VMzZaDIlnP+vZXPgdD+eCix6IEhmrE5UEQuavr/87fvFX/yPv++CHsE2NDwOz2Zyrr/4QL3rBr/GXn/oskYas5jzzP/w7fvmXLkcq6HwEafn6V7/O1778FVIoFuVpdIzvup5KCFSM5BjoVgtuvPFGPv/5z/P7b30TLoG1mroyCGVpqxm/+RvP4ud+/qcYum2EMgyD5+67jvLFG28k+OKXXkmOz51Q9KFoN/q4y0gMLPsFWE0z2+De9zqby3/6x7jiOb+KIIGwvPgVv8fFD30E9zr9JHK/w/v+9L9zwfkPAB+RUmFEREkw7ZSdmBl8EWRASRqjSd6RI5x2wbk89fufxH95yfOpgJRq/vCqP+WCi+/PPU5TQMAJwV+87wPoBJWuiT4wsZJKwivf+HbOfuADOfWkgyS/AuF51rOexZt//538+19/IWsNKO9J2RXSnDKMFsC4XCQJLOBdIEqNz/CKl76M1C254vkvBDvBSUNjI22GOHRgDFAjmxlJJLyDWS259tPX8vG//CxvecefkMjUjcTHbaoW6vudz48+7em86ndeRAvkHl555Zu59LsezsZGMRIKUpONLUk1CeUHtOtpgJ07b+XwoTvBTArwlzQf/ug1uG6bGIABrrnmWu558klMJRxYazmydQSXwaXI0C+YTSCuHFQVwlgWvSdFSWOnJD/qdiqFkJnWSIZV6XIQymKVHbfyqMOYigKp0EWP+G+v/Uv+4YbP8oa3vJkBECIiskemonOQUyIFj1WqSGSYiuWq5zN/81d8/obP8uY/+n28gICjaQxu5SEYWjNhGMYpIxP8krWJYXCrsoKrKSlKZC7v3ycge7CG33j+FfzqM55JtyoH/MoYvvKPX+HLX/wcygj6YTHeb4HY8twX/DaPu+yRnH4KZKkQsiVlXV5HCHJyJDxJAs06v3nFb/Nzl/80gysgnhJw+NBR/u6GL+Ap5j0hBKbtBC2Lm3cxpdO7H4jSQAsxB6KUKNmiqCELYvTk2GMEbN51K0cOHSKbpkhYpMjHrrma0O9AgkXXs7FxkDD0WKAw2cDddTv99harVY9RFrB8/NPXc/TO21FyJPNHkDRoapxbYIQnxxXXXXcdf/V3X+IP3vYeQKIJxNQTMiDlHnuyOGwbVosl6xPNaguU2b0FlM/50Ec/kptvvokPf/jDaGBIiV/85V+lsjB08QTn993vIzA0/ryta2aTlgPrM0466QCnnHIS7XwOxqCtQYgCKqWQ8M7jhg7vepxzeBfoXcew6zjuPS54+uBwXTk3uX5gGDqcXxGCG2UFigSASBmjBNrI0rkhJUpklMiF+6xgujZlc3ubtp4wrQ6SF4LnXfGf+e7HP5bTD2p2jt3BoSObZGXJekK3TLzv/R+i27wTMSyQVQ1DIHZLRHAsu22STLRNTewGtA+luqI0L3nly3n89zyaM0+eccctt7BYDPgMUVvIgo9+7Bq2j95GXB0BBU95ypP5lV++vMxd77jq7VchU+aiC+7PSaefyk/89I/y0hc9l1pEYpK8/g2/z8UPvIBTT58jpMPFgdVqxbSZ4LsFjdFgZoQ+8jM/++MMw210w90c2zzKF274Mve6131IUeKc43N/91dcf92neMvb38FyOVBrxdRo+mGHZtpgKos0mpe86HlYnXnOc6+g7+GO2w7Td5GsW4SagtV85OoPstw+Rl1btroO2Uyw9RpKNuQg2JhvoJVhtbOC4HnhC67gAQ/6DjwQs4akSVkRsyaiCWhilkQKyIsyoFq0abF6htEtWlVFTxSLkAYhqvF7g5J1+VJmPBcVl3k5tskz/kwIhRF2ZJia4kKWLQiLoEIIDf9MC/2uAdO+D9N+7Md+/O+OfVB0P/ZjP76tcaIpjTEaay3ee7a3t5nNZoAgBMd01hJCj7aKxWKFlJYYNPe611m85jWv5Ad/5P/gnAvO5j7n3puPfvRjbGyczGx6kGPHtki5gHRKzGmbDbp+mwMnG1792pfw0z/zNO5z9jnc934X87GP/A0nHzwdbQMvfsmzOef8c7nv2edx3rkP5MZ/uJV/+1OXs9zeobaSK57/HKpaEeKAlJK6rum6jqqq2N45SkwDzaTC1oaqMsVcSRuCT9xx151856Meyd133sWB9XViTqOwvEBrTd22XHjRxXzm7z/DC573fO57v/ty73Mu4PwHP4FXvu49PONnf45ZWPDrv/Q0wvI2znvAedzr/HO49itf5oqXvQThDnPlS/4TF97zTC687wVceMkT+dyXjvH4Sx/Hr/zi5fz51R/mqT/8NM457xLOOfvePOUJj+K6T32Ql73qv7J+xgN5+ZWv4gee+j085Nz78OAHnM3ffPZz1GvrLLe2WZtM6RFU05awPILqdyBrhJ0SpOSrX/siD7v/vbnorDO559kP5OJLHsP3PfF7Ubmj644xm01ISWLrlsEtaFrFZDLBp8hkrWHVbWNMzfr6Aa5842v4gR99Muecdz/OvOeZXH3NR5nOZ0zbGYcP3U1KWyjtyELRDUXf7dzzzuc1v/cyfuAH/hXnn3shp59+Nh/7xCeYH1hja3WUV7zsJdz/nPtz+in3434XPIov3XSE733Md1PlSNCCF/7ub2HEYSzHyCIShGG1gmm9wTAMVEbQNpYUBzbWZsToWHWLEdwHRNHHzTkWQ4UTW8PYe0jpvha7Ce1uk3ONbeccuuMWHveYhyG1QeiKSVtz1TveQhfg/PPP47/+/ot5xENOwyiBqed86C+vhXaDhbPUesoXrr2aX/ixJ1NLQ7t2Dy665PGsUkOvIl6MFgcqocwaC9fifEvoI69+4XM4ELewQiBkzUf/9vO88ao/BQQi9QS3yXd950ORomVt7Uy8lbz9qjfA4ih//JY38NIr38rPP+uFoCeoYYnUC5aD49pP/zWP+a7L+MBfvIeTToKJmaPFOitXcZ+zz+MD73sr/+f3P44/fMd/Q+iWf/OTT+dXfuHpVFYxn1UIYbn4oody+OgSpQxdt6A2JSdvm5oQS+EEaqpqBsLzu7/7ItoKlATnAsuVL+ydPPDjlz+Ry3/xqdTzNYSdM52ewhlnnkWmAOCjjCjkftTGPEDVnkYmHWekGLDWMHhHF4su24ue82zmGiZWUWnD+z/997z53e+DnHja9z+ZW2++lSd8z5PAWHSKNNGTOzi6WBSmcj1DU4HKrPyS5DraCvCRF7/mtajVUea6QqmTeM+fXcM73/Y6MhCqk/jNl13Je970Ou6hNPc+72Ju2+x45CX3Zy6n/OG738WVb3krAjDGgtLMTz2NA2fdj8c/5iGjFmVG5h5rBArDkBUBiapqKh0JA8jG0AlFz4RExTXvfid/9PpX8dQfexqdVXz52g9xZiOYT1qk3kDIkzjjjPO47pq/4L+88hV0MSCV4Q9e92o2FHgMR3dWTFrJziqDbPm133kV9fbdnKwEqjmTP//U5/m9K19JLQEcxiiEyoQYIKpR31AyOJidfTpXvfttPPZhF7GmplT6DD7wweuYTiUxdPzgD/4sN311h5/80R+iArZWR6jWarKWtJOaL/39tazXLRsbc1pbccEDHsrTf/wnQNjS0induDAMfQ8iByYtZOW47vpP0zYTWlnzpCc8mde+9krW1ucICatFZNIcpG2nvO7K1zKbymKupjV1XZGCKxqMUqL0CEAKCSEwmc9IOfPKl7+C9RZSBEcgaAtmHWvXSDtLDtSjyVNVFu/W1haT6ZyIgKxIISOCQ1PkM9AG9JR//fSf45d/4Wc5dTrDKEFd1zzoQY9gc8cRlKSPicc+7BIO1KcgmtPQG/fmg3/yRk7KQHeU7HtM8lQFUgU7pwsOGkCt84R/82955uU/zL1bQS0NxrTc915nEocezcikR3BsZwehCzx4vE50IpO+SDIYo7BZkmOCZJDVlEZm4gDr9z2Lt7/73Tz6YQ9lIlq0WeMDV3+E6aQmhcCkblkuusJKI9ATQQrsfc/g3e9+C0+69BLWjEE0p/POD/w162ecRQrwgl//v5nrFiMMWjbcfMsxnvwDP0Y1XWd+4CCveNkr2DBACKUQWcMieJADVkeE6IgMhCix7ZR+5y5OOwheQA9oYSBpqGo+/LGP8Iyf+0nmWrFWtTzicY8DoKpLFehbYT+z2YzZbEZVVcWBPjri0OOXC4IbyNGToyd6Rw6enFJpcQ+R6DwpFaP7nAtbOyKICXzK+JAIMe99pSwKoCWLHmpCErMgZrH375DAx0xKQAp0q8NoAZc+4jK0niEPXAiT03j/Va9jHo8wu8cab3nnH/KY73wsG3ad9uQL+NAn/56NNYsVOzzzPzyTpr0vp87vzcmT0/nKbYd50g//FC5KfBf43sc+jFMOrCHWvoOhOon3vu0PqFZHOfOs+/Hmd1zFZZc9kUm7QXvSObzn/R/iPgdbWuGIcsYznvMSjNvk1Mk609MeyB//+Sd51zvezrwue+V5V/wWbS2Y1AeZzu/P+z/4af7oHa9Bq0MQdmirmna2ztJ1TNfA+03oE7o6mewjWSS0lrQTTWagG1akrIoeqtW8/g2vYjrJVE1isTyGUgotJ3Sdp++PEvMOfci8691/ytve/FZ+6uk/yWkPuIjXv/VtfM8jv5tZtU5jz+fPr/kUZ97jHtQCmkmLR+IGX2zLhKFbOfq+Z2NjA6oZR4/sUNc1YRg32QlfIlOMtyiAZEgUKSqpQGqK3oUmS0UW6lt+3wUvsyhfCchCgjR7ACp6AqIFJuQ8QzBHinWkOIgU6yhVjc/zjXrtJY/4FhtjP/ZjP/bjf0GI/M/Z6u7HfuzHfpwQu+L+J37/5Cc/yaWXXnrCo0ry9vGPfxK/yuSkGBY9a+sNUveceZ97FBCqPUC/mkGSNDahhCPJhMsDWXiMqXArhUgC4orKaoyeEGJklTqa6YzD24712Rp+Z0mlE6bydH3RgjR6SnQtSrYIkemHLepJoOs3sZXG6JrFdtGq6uIO2tRI1vb02aRM5DwQ4oq2kQx9RsZ1JA39sF0SoyqTRMQrURL5IDC6xgnBEDwmZ5RIuLRCa4UOAWkNOzFiqwnKKQYnoN1gtdzmpKrD5g4hEr0Q7IgG6gnJB3Tq2aBHDB1tPeHwdoDJabiUUexw+eU/w88/8z/xkAc9lLTVs1ZDjrfztne9h69vzXn6z/481m4ylwm7DFSiZctlzHxG1J7lahNYtZH5AAAgAElEQVQrM1oaYIpEMezsMJ9YMitWww7t+kG8T2QvkMYSs8QnT1NL+uUWlQYla7rQEIPEKgFhIKSOZm7pQ0dlW+RgSVEiqkjyAVxiMmvZdEfAWrQ+QHSZ0C2YVoocBqQCtCHLTIhLdDbIYY6pW46Ew9gGmgzBJYZYY5Sm8ktkZdgULVkkbNpGpoBH0zQNol8y9AEnGrKypBSQo3JiTgGti55ajiXJ/8qXbyrrfgS6U4o0k5ZLL/1O4DjTZ5f4UJqFBwjbHLpjkwc9+Cm8573v5+GPOhcEdA6MBUFAMVBAVIV3AmNacsGHCBLIHXVIZXspQ9ZFh9IVnxg05fMn79GmaIyWtxEgbUMIYA8QhGZFYUmtybs5euednH/x9/Onf/ZhLnnAWZhW4ASEEGilLyxXUeFDYm1sB026IoixU1dSDFMGWN8tr2rwYcAYDyg6GhRgPZAdgy1u3xMUefAIK3A+Ia0lZoCMFRkR5MisWxQAKM9Igj2HZ50SUkr8yH0R/hgYi2eDhECmMiddirRGoTwjeb2w3lTWpEHgrC2yAxmy75C6Kd3jFGMmEX0xqdAaJ1qWFFWEebeDqAVZTRmCp85dcfylGZ3Gy1oYAI1HDdsIOyXnit5DY7uyPpwCMyOK4oexexgLlDGuwgAC7v7qTTz6sst4x5+8lwd958M5GsBqqCLUqoPFLbzrvX/Ox24UXPGiX2Ejg4hDebPCEIQmApolMUaUmiNLvzFCgQOC87S6MP03AzSmphoWhRFtFCufqMyEALzprf+N22/+Mi/+jWeAEDhZ4YGWDgBHg0hlXAnLQtXNgqzasjNSYe5a0lhMkOOa3Sb7RNLrxZ87LyF5opiBUshx3blxrKrxMwweIFKZDKInygGPQOYZNpuyvTI4W/7ODiA0BAU5dZi0A7ol5ikhQKVWIAJZzOl9IckGTwHu44BUiRQF+BppyjQWb7VMrcU3XQ8CmQGCR8qGQrk0sPs3AgIBnzomsmZYJWpTFVDAQkgdhgqELJ87e6q4AFmTaegzCJFQdBghISqytKOizYAPnqinpC6gb/0SD3vEw/nd936YSy59ODHBVEKdgeD25D9676hrDWkHZM3R2GAUtLmYoSFK0SinliRLM3XnI41REAJ6lNMZpAAhsLvXyJwL+3Tsci8Gc+OFQwAsCSGj1LQ8XnSQAinNkBpi8mSlSQiIYMtlk6zAlUZxGhLCbUNIoBpC1TAAHnZhXqrVEagUyPURzCns1bDYQlUTOqNxEdbVEnyPMwfLeothdJ5n3E++tKq7qgCNlUcKXTpBMhQ6cwaRicqyGk9J0xhRQozjPQ5LufyBTCQi133y/VxwmmBSBUIGJySJisn8FDI12lpSKDrJMsvj5n85E0IgpbRXuEuU3yPFcfPA8Rq6y36WsjBCCyhVGLESsWfqtPs3u2dAS+Sur93EZd/zfbzxj9/PAx7+WDwaLQJt2kT4HbQ1eJdZ5AbbHqRzmRwdG03GdZvUk5rsB9RqC+qWo/UGi80F+pav8uTLvpu3/Pe/4MwHXEhfe7SRzJ1ADQF6j2laeqNJWhcpBe+Jy566mhCUxUWPMSuW/QLVFGb1mhmZ38OiVNdszTBkcqzwKTCdK1bDJrL3NJN1YpSs/EA9FRgSDEUOyomIaiqW3QotK1SsqHQkc7SYbro5MWuqWuGHgUbVBLeDbnt6n7D2LGIS6HyU6B3GbNB1A43NoDURCyRUXoBq2VkYjK6oK/DOgcwoFZG5A1njUjEwnehNsJatfh1dSeroUNnjpSIJiUoakRMIDyKRInvrRpxAzTyx6Cu+ibL5DWBojsd/LvMIuILM4w1QjIs7iXF3xmKaRyKJTBaC6//qb3jEoy7lOH+8PEdKx+snYs+n/p/nce2uyU984hM8+tGP/ifveT/2Yz/241+KE3EN/f/1m9mP/diP/x/HngdN+qe/ysVlvO+3Qa7IubCavC/skBwlmY7t1Q62alC2oXcJrTS2gtAPzNcnrBZLYkikLJg2a3S9ozKZod/C2pJwbG13HDhwCiklVqserQIhb6GVppkanI/MZqcWTUlhUcYhZEQLjZaqtMPbBikS3jmUBFJmGDwxCpTO5OwxjcRWU/phG6kUEoExBtf3pOzISmOVxmhJio4qVUiVueC8C+gjYCQxgMgKoxpchKqpCN0xClw05u+2Km3FZMgBnQuuUGBnQaCh+C17qkbz0Sc/GWBk5SSUAhchC81rXv1bZN9DjCh0aXksKq8kEcbjpkFkkGSM0EipGOIAhD0LobT73tCUFC4XDcVcgDmlDS5LUgQjanIeyPQIVfJTKAm1QuNJFN/nktQpK4vhD8WUCChJY941loB4/PyNFVNc9iQ7kCOICEYYEBNiCmj6YqCg9N5z7BoTi3EsJZqsKwKJGDyQqGvL0BdLmC/e+EWgGC6llL4JFC1uvntH7z0wtHzQULy+EbrC9QO5NgSZoO+h0hijiQkqWYy6lJUIJMY2kEeIVEDoV9T1mIEbS0TujWUlS4LvfCIZSdQGRBnjftFRt6qYIlQTUi63ehug0gA1dx/tkFqjTca0AoRHDx5rKhDNHkhX61QQ2N4jG4tRYgQGioFMW42Lo0wlRldkBIFcgAY3tg8LSYoBrQrgI0x5v3pkiMoMWmZS8ihZFaZVMiDLmo2uyKABhJhROWLUaGplWsrKEqxGwFkCM1V2TE4GoQEsRe0xIytBLaDziWgkSddYAeTE0G3Ttm0BOlNhUKUQqXTR7BP1BOgQuafWGtIcUtlzxkLf71A3ljorwJCrg2X/K7AV4zpvdv9D9pnKivJZoHx2CdiKHHo6o1lkgaMmAzNd9pxWFDRVz3jei17KG676FAZYrTKTxrBr9iWUxvmIMg2qdOeXpFaBc5nGCKwxxNijtGTdSMDtOlDhfKAyxUAnB7AqEBnocqJRFpVAZxBUkBzIhFSSODiUreiGBXU9JcbylEZCyglEHMGZimGIVHWDMKkMgwA/eExToUQi+gyqAHAxZIwWBDFK9xpGTbs0+tELDBaZzG69gWIyHzFSIcahUYrSEh0NqU/IqoDNu/ez1aqnbmtyKsBoikWKIKeAlLZcSMTx64DRgmHw1KNgZBS5sCRTRmpTxH9DhMqUpN9nMIlBCZScAVBX7OJo5UoiJXEEA4T3WC1AtSQXiKIA8EJJBA2DW1EZQ3YZacobM7qii1DXmmN9pscwn9hSrBilwMu8C3C6mES1lkxAiDJndfHLIUeI3qOqADkj5Ahg+MjUKEIMaFVa2InFUGVPKzPzDYOVScV0JSSQGjd4bF0VA5axiDFER1XV5f7jGCUcCn5rbVm/aehR1FRCECQMIVObqsyhLOZ2cSweaQLZe6gO7l65EQJ8DGSlENM1Ysw0QKMg5gppKlR2SKHJShNDQmvI2ZGFYPScwyiBEJJILMUaocqH9gGMRYyHJYNAKUHoO3Td8E+BHkkikgWsVitqrTBVTUgFdLJGMQwB1yesMuV5c7mfCgQ5pTLeKY8s0VLALU+9254vy/khpVHqZrf7YbzPZV8SRKWKqdqIb0kBKZXJjEjOffD3YTVc9vgnlbOB1oQYWJtCvyxLQGtQqSz7SJmLTNl7KhRskrIdcQKaSqJXCQ086rsuoxMQNWBB9DBTUCfoAnRjMUllaBtwq/JcdS1Z9KkQIlXZt5WF0JV1IHLZN3E8cqQsCTmBKs9lxxpk2l2KEmQcizzlykiU5faqJIhwnA2915Rwwg9KJ4fA+Vx0dMfp0EUxpFxuZJETEeL4cTqO466FJcZMGi8Mk7amXy7R47ZyGGylGY7dAl7S1LLY4omR/XsC8CkQpSJEQp6AAHwDO2q8t6eUjh/xd8HQ3f8jENi9QnDOqQwIkMXuqXEsdgnG9V8A2fLYyJ6czQnxDQSMb8mj3o/92I/9+PbGPii6H/uxH9/mKId6SPS+p21bjm0do65b+s4RfKK2mSgCOSfm8ynatBzd3EaZpphAxCWTtmEY+nJoJ6FVzXLRo2pdkuDkyDGQs6Jt5vRdput6rFVIFYjRk7Kk7wJKNgSvyMmyWgbaSU3vV1hrWS6XTCYbGGM4cuQwk2mDyJCyQgqNiwOyyuxsbzKdNaxWC4TMDH1AW0NIgaqd0FYNm9sLQgjkJJEqF2AvZf7+C18ompb1FK0t0Y0taLIkI9aUQ2qMkZgTwWfm62t03QotFYJUDHV8ccftugFjLS7HYlySE21d0Q0rXABpGlACJXv6vkfIFmMbckyoDA2SbrVNNglpK0IyheWkMiJFstK4GJhMJrh+gcwOqTWe4g5f6QalJZFlSTBSxdZiyYGT1khZMCwTWoCtI1uLTdrZBlpZYr+D1pqdpWc2WyPHommmbYvUiq7vkVJim7a4uRKxRpCjw1pNTpqu8yjdEnMk5CUowbSa0+84RNI0tsHFHttoFu4YEFG2HM8lhkrVuGWErEpbqJbUlWG1WqCN3GNIxHCccwm7rC9ZDvRIhJAnZgjspkN5L8lVkAxn3PM+fOXmL5QEKAZwDlHromWYJdZO6HFoDCkktJRF4zJDXdmC5FpG0EfutaMGl6h0AbSGWH49BKg11JNmzNQals5T25LsaUlBF5XivPs/hFtu/RJaQIwOJSPSlmcfYmGhovqSzCgD7fR492sWSFIB13MmI0g+o4yAkElSIJUkEwrYl0pGbExFAoY+UFm9SxwjukRlR+g9FTClyPJZYogoVUAIRTG5MiM4AonkIyiNlJacobbg/Qh45VAGxpbkucyKRAg/griZ2iiGlDBSFtdjI5k07TjXGqE1cVhR27ZgdRmSD4WpGiPGjvRDMWI2AupGAx6yJPlItAqhIBXVRYJPaN2UvVQptE6MtvXlTcYIUpEkBGW419n345bbb6creH0xa/EDIUu0sUDLP9x4Ez0VMUPb7tJqix5f8D2tKYCq84lmrGsEils2gdFYWJEp1wC8JwmNsAojMy71WFFTGfiJp/0QctRodRSQU8SynpEaLRMxR2xVWNh1PSUj0BK6LtA0Zf2nnJBK4YdEVSkyCud7KhMgg2mm43iEkVmnWXaOurUkRgBhBHkJgfLBahSiOCaPe9O5hGkkWgQUojgqqwLtxBQwZrpL2qMfHHUt6IeBtp0zjExRxj2Ws4RcmI05jMNsjksMm8qUZewjVKqQ/4QYmYs1KEXcBWQrgRICiSTsbgaKl5qqKcCB2L2bQm1MoXoDUhaAJYvSZp+URNuWVbegtfMRbBTFHKnUmbjHeRdy452HiToxUC4tGQogGmIBecdrYE4F9FRKlrZ4yjVJ1YacRNHu9Q6j61IMigKVizmdUIKkxVhQ+0aW1wiNIEll/rUiDg5b2bI+XaAyRfiz0m2ZwJSRUpAlrPpIXY8fiICqdJn/VO6PslJkdAG+h1Cw2VqT8GS3jTb13nXbu4SuJEhR2KeAkGJPFh2h6dxAayUxeaSsUFoSnEfbMrchjVf8Pby3sOQzqkynqYrm4u6+xZe9UI8Vnm8RzjlWC4/JkT4JpCwvopRApIySGdLI/IxpBDYh7jYA5jyCn5lIRuSRTQonsAMLyCl2KauIsbhXniuljCKTpUBmyCIjUinJ3n3kBqypCV6AtCShCKIUthAJpQRGSPxyRW1r1OwgRw4fop3PGFzPVEPwPT4P2HbC9taAFRWzqsJ3C3Rl6FLGHjiFneU2lXClYya1ZCShqTCtRYSBfrkqBkFJIERGGc3RbpsD6wfph50yNr6Ayio5pFQgLP0QCEnQTmv8cAStJYo5/dCTVSDhMWjsZIP+mMNWDSH22IlluztG09b4lSfHRFNpspAMoRhdKVnuVavtjFU1tm1xfelikUqNYHaROxBCEJBorRGhzGVUhhgjldZE54hCgxAE72ntcTOtISi0EoWVrw3ee7IYKxJZHKdc7u7FXC52Ush/IgV0YpwISv4TgLJc2PZ+KrIqFaq9dReBsrdKUSSSkyflMMoRFW3/YrR0/PV3wVf5L2m278d+7Md+/C+KfVB0P/ZjP/5fR6nuZr6Z9SBEpu875vM13BAYBk873WC5s8IYQxKR1coR04CxLe1kRtdvobUhxJ4UoJ3MWC08UjkqU5PIrLpttMlYpXEu0NYzlsuOyWwNH3p8KkxBhMDUFWRN7xK2njIMXWmxlZoQEkpo3NCxXCxYm09ZrVa0bUsIetQWVfT9inZSsVotaNuavo9YXQGCYRiwbcNdhw4xbaZUpiLJxGq1ZKIlMWWEMczqhhzBu4gUCiEjVieSKCzY0r5vaeqGIXestnuMqQguFGackSVJzQkhPUIKtLBoIYk723TeIypF3dZsLcEYSd1IBgIywzD4ciQOESElVVWBzSxXPZWtsNOW1WKLkBNtLZFCcGxrk0nTMoSICAkpA21jCS7jBg86EULgwPwkEoatrU2MMVR2RoyRzg00TYvvEyu/w2QiWA0dTbtOPwyk1NG0DYvNnvlsncZIXPL46AjCI6XAp4RMsNwZsLpCCllcwoNDJk1TTzh2tGPWTpgpwfbiGLmesdWtaFTGVppeWBbLjkYMCJGIUaKMpjE1LjpScMwmDX3fY41he7GiqipyVgWDkCUJz0mQhSDnkQmxB4oWb+04eonr8uCCadRTZB53RspgCkuskOEUSqhCmlAGreTxPs9YjFPG1KIk2DkgRsZlZXVJYkMo2rYpU2mFTwmkJCZFFhq9y0YcQOhUWJ5oOj/QCINQoLQEBF3nqJsKPTIRFZYYXKHVjG3LAHrokcaSkwepEEqgql0KECip8NHhM1TaksOAMOV9JKCqNGLE7WLmOCAaA0prYsxIVdAmHzxKJ+pKQvBobRhGcymFQuopCDkCKpHaqpENGQALRo1mNpBI1CQ0YUzqLCl5aqmIySGNJoeAMBqXBEqC7ws47VZb2HatDIDdbU8eiYg5FNDMaro+0tTlaJWDR9q2uBIDKgaUgjQClEVXcOz1V5aUxvZDlUEkhJAoUcA9RWJSS2KKCKlQsjru9SUsKUX8sKJpWmIo4xOTQpGxRpKzQ2Cp5EhtonBr1dix6P1QigIxI6QCWxPELtFygZVlflOCWkVy7okohChmX1aCiA5kRIpirhEBJTX4iBgZZ01bCkD9sEIbgxASoyU5FqJiNjVFeACSK/p2xcAmEl0plsVxro1VpJwL6Kd0YeErXVh9MRGHhKoktpEMfoU1hZrlo0SpsVAiDD5mjLL4IZRCBJmqmpKyozKWcUuRYpkurSXeBYzRhYQqGBmCaWTDG6RRe6wxLXShmo2FkFB6r3E+UBvNlMKuSiQGP9A2zQi0J1IYULoCJA5IUVBLXWouvkPaCqMkQyrMtqZpCztRagoyKFj1A/M9EE4SQ481IIQme8AE0JpF+YYOAi0qwEEasEkVvUFTjGSMneFJWKML8KkNRF/mOAtcYpQHSGPLrNorHOQTak27/1bGjK7wYLRm17CxFKbyni5rcJl2BESddxgNAg0R+iFg5nrUfU6lpqINKsuRf23QZgbkQhk0BmMlIUWyVKz8wMwUkDoLU4BrmbEqU2BBucd41SNtWEiFVruwYjGGs8oSKUZVSkB2HWJkhJoERhoSARcGal0hTjgzfbPvzDAM3H70TpLWZGmp2xlrGxtoMy8s8mEYx1EUkCmXM1gxuBJomQk5kXNCkUfM/UQAahdc3n3h3ccUmmNKBfWPKYwA3Ij85vKaViqCH7DNBB96VApUpuXocmA2myH9Chl7zEQz9B3Lu77M2mRGYgC3hCwROVA1Eza3tpgoy6RRRO+R1oz7z7DcvgsJ1LMKKSuEy4hRM3nz7ruZtpa6rokxIrSA4AgB2sayXG2iciAlT2VnJN8Vc8xhQe8dk/U5OXm67i4qI4lRsAp9uTbJFXlwCDljtXUIM5+y0x+iVZp+uWDaNvgQidEzm68zrLoCYtYVIQeUyATXM11bJw2QfI+QkNNAlorgyvhXVUUIw8jkVISckMJAVBipcG6JrSxh8GhlsW3N0DmMyKWIbCQpxVHCRRFjT1u3CB/L2swFxGYEs8eZRozO7/8iKPr/1Iae4956ynm8OJKOf4eRJp5IeCIDKXskiSw1KbXftP6OM0X3Yz/2Yz/+d8e+0dJ+7Md+fNti93D1DSY0QtB3jugSk8mUftljbGl1lFIitaJqa4xRHDu2CUkgJQy+RwhJ3zuUEnvaV8XRXGO1IYRIXbUsl0u0LvpYKQWMqUZtrViYmzkToy+gl63xPpKTIkWJMRVKKeq6GEJZa8fXNLgiBbenvWWtpu8d1tYloUiC6XTOYrWknU4QGbILrFYrmqYhJVDKEDKs+oGUwEhFCIVpBjCsupLAWINzgRACQggqbYjOF4F+WyGNJfjCRDSmMAiSD3gf0FVd2jqzwPuIloU5sFz2WNOOTqECLSWTyYTBexCGvs9M2jX8MLDc2SIrha5qFqsOpRRNU5xtpK6LiYDQ+N7jfdxrcZq0M44d2yEnxXy6Vph0qbABUpQo2aClZTqZEKIryW4sBjfaGBbLJWvzDVwfcV2gqRpWqxVSKwIZF0uCoGRDigIlDct+WZLZpPB9pq5bQnAsV1tUtSJlh9alUdr3nmHlaeoZRtnCvB171FL0WKXLGj1hbRRDMF0SVjm2oeeiZZeSLAYW8cSF/42H+ALIS4Qe27oFhDDSw0aAxRQSRdE4VAX0yCOoSE4gFTEWvoUbWw+l0EhSAc2Kvyy73CstM9H3mHFdCSnwqbTv4neZbAlyxgHatIVplnaTGLDVZI/XlWIg+4CSFoTEhbiXUElbGI1GG6ySZBIx+dLXWjJmtLJUusaHiLAVaWQwaQpxJcQ0MpbG95Uio3AgUpVkvnOeqm7LJsy5sOx8kYfIUOYlFnB66KG25RfJuQLiKLXHhoPdKnD+BvZMaVPOKKlIzhVmKJIsVVEtqIHksY2GHAhD0fn0o6pAhtL7b8qrNNXI5c0KYeqiATfOklYagiAXqIicXJnDFAFRsKNdlG0EkFSG2IfSeUiPlkWHU8qCsQOlrTxnpk1dMIvdSVSCkGKRqhDFrVxK8K7o2O4+LuZUDI8QhUGVwcc9HAs1Ck4kASmO7bopo7LaU4FLgsKiFhBi4Tbusgt3BTR9iHv3hrqqUdIQUy5YywgyS8C7AEikGQFuikadMhpywvWOyioEsbDldtlFu+SoSAGUawkyEVOPNWpsCY3sEY1zRgmNVrYQJW0B5IYQSOiyjwlFI5YydnoEM43ddXDPeFcY1YqRfTfOy15zaM4gFDmUPltrS+uuMRo/On4XWZMRUN97Co3UDWocy5ALs3cXTJTW4HxflBZGeYCELMh18jCyAqdVxUh0BwnWGFIOSMrnicNQxlvDYhhZrCPRuICrIxoeItbWRCQCTUwjhzUXZnP2ZW9kuauoMTLGctwbEzH+HEBJU9aTzIUIL8rSd84BEqUsSlkgknLAmMI667slldFINCRJVlDP9Djg5dlDjoWZL0v7tkplAOIwjPoNgac85fswVUOjLY/9rsfRLVcIBN0wEvNFaSEPBNS4L+LggbBLYCXk3auwQgqLQJMJhFQ0WkU1KfsssyclEIiYXVb4t4gYI4cOHeKWm/+Rr998Ezd//Wt8/R//kTtuu5mjd96G9wMxehABpTPayOK3ZQq5XxuoTMbq0kFQqUylI1YFrAqU3o/jXyo7ZBpQ2aHxGJFQ2SOyLxrFySGTQxJQ2SGSw6qEc1us+mOYKjKsDjGtBGG5CcMOhCVuWCBUz3QCKWwybB9mrdWIOGBExHXbHFyfoBhIbodh2EJKh8ST/AKLo9aRxeZhUurJYQFpRXJbbKzViDgQhwVh2CaHJdCjGFBxBXGJFoHGCJLfRglHdkukCLQTRbc8Sgw9RguUFCgBxtrSTh8zta0RUSGlZhVXmFaTRKK2FTkKspfM5hsMqwGjW9rZBjEWmQ6tG3JS5BiQugDOxiiMghT83jlyCA6lNUoIFjtbhUUq/yd77x1ty1Wd+f7mClU7nHNu0FVAAUQOkgFhgRAKYMCIaIRBYIHIuA1u08+pkcFgot1ucMBgG0y2SQIbu3G32+22G4NAEhIgLJAQkpAESle6+Z6w966qFd4fc9U+54jgMV7Tfm+Md+YYde8+O1XtqrVWzfWt7/tmMXpJyj5PtLoQaGBlZY16UGkOag05ah+LQZUT40FN065taEk9QJk2MLfXpeub5PU/wGNUh7C8aUs5kKN6sOfUkpIuoOQ0I+UZMU9IaVU3Vol5mZxWyPkQWZYxMit3wc2R5kDtv9o9tmIrtmIrfqyxxRTdiq3Yiv+9yLpqn1HjdGMcOpE05BRoU8vCaIFm1mHcAOccMUecc5ANRtxcNj6oVGAWQsLZCokesiNLUI+62CGSkSSkkDEyIIQymSUp28soG9OagXpqpUzMHb5y5JRp2xkiXie6ZfIupTJGDyjosaOAEOp9p6byRsHXqKwJyYGuaamqikRW/7Kc8V6Zex6rBQuMIzuv0uK+wEGGpjVYt0RsM1ki3kHopkhGRXZeNNkUo/VerNVEnAFGMpLUSyxiyWK0rooItQ2kkLF2kVB8xQxgU1afP18ziQA10ybgbSRZaMWTk8G5EV3QyVYXAyl5jKmJISvryRmyKMu2awLWjUgp07YBYxwxBXLxrmpmmuSGEMqk3BbQwtOFgLU10+kUg9eJx1qLdzUxBnJMeAwxWjzqQRlzQETBLrIldiASVY7rHF1OOGkVpBFPzo6aitxFEo42rxeYELGkqICUFafyS3F0nQJn1g2YrKwxGIxZXVsjhID3Xr3XrNlAsNFbqZUOhSu9Ag4hgxicTUAkmIpsVI6airK76yLOqtSy6Tpq7+fyNqFDcAqEADFmleFra1dZrjMFvHHUG6ShljLZYQPIUVCR3imsAypbAElRUMGIeplRsGCRRGiFyitImGIxgit4rACdBLJtsdSQE11OynzNMHBemVqKT/X4FVYJXhvGkbJDk0qf1Grw+ua+Ko3Dut55s7BRkn5Z7ekpW92iXr0AACAASURBVJiqKv54hhgiVFb9TcOE2nmSeHU7i6k4jOp+jLeQc/FEK8BOAisRcgfZ4apKr43oa1GUGUvqVHYqKKtMFLD1xtOQiDlQxQpQebWYtA6gWUMkFwffvtCTthOaqEy5BHStml6KJRdWac8oVGhcGZe+NLBsLWK8yn39errnq35co8jQe+az9oUuC1LYwimhhT9MBgK+ykpJTDUBh+s9QhOIHxBJNGnC2KoMFHG92THWGrVjSEDMiNdzN12Doda4ou0yo2q8edUhm3n7RNQfs8DI+q/03DbWG7/uBFKLNdqgM7aMvQlrlB2dgqgsvlCyU0o4V5NJ2MKk2/TdAlXl1hFjJ1TiiOgYu1Fm2qUOb/oCIhlx6onaBAWsBPCmuE1GEGm0DRlI4sl47b+5xaUA1tFF8AUozqhPt9BhgdrouKOVZ5hfXyulQJIBRMdm2/sOCNh6kVw4i0s1pC5hrQFR4C7JROWswWv9Nink+axScfrzZB25S1ApO9Nji1f2ZoCl99cEU2w2VEbcj3u+GvTNWvuDJL2GqQMyw0GxEUgKIKdygawo+7klFuuHCptBJh22EnARW1kuu+zL/NTjz+GLl36Nz3z2JO39wpxR7n1p7qIMUL2mHWSLdUBuyMaQGc7bRs4lbwAkRSpje2R4nQ1arkeKDrEWu9FTUZjL9g0Kno4GA7qu5dbbbuHQ6iqj8Ta2Le0ghjtZWNzBYDRmMB6xbWGRwWCg1yolnLGlj4PkoAsHhtKZAwWdI3cdYj3kTCyAvbJyM6FrscZgrH6s6xpiUum+MQ5JkZT0ZhEtVF6YNcuINdjuEFXS+zI5YkU9zLusnx+LkJtD2MKOrm0gzKbYcj8eOJDUEbP6o0royEmoTEfqZrjsykJfJEynCFa9wgUt0FnGMxsTgx7cz4KXpL2mLIilCN5WkBZ0PMgN1juMGWOzx6YOkzJYg7VC9LrQ4DTZwEqNcQa6rMqbbMkh4c2QnCJQ46zVQo4GxKnna85ZfUK7gBhHNpGQOkyGwaCmy2WdTXRg6FIBvssq6ng4IIYyhuUEUrzffUWSpMXYvCBaDaksOCkoK1Dy3dInZb0g10YgtF/0Xv9b/5+/N4Hk4pncL0zlTCaRc0Qk0hevhICRhmxaJMcyBlli7L6Ppboun19fzNyKrdiKrfi3iC1QdCu2Yit+rJFRIlbMkbr25CYwnU7Zs2cfed9BujYSUkKsRRTZIkkqzMsaQyCblVL4Z4zJgpqzZ2Iq7ArXqgdTMoX1dXfTdoMUg3lNutJ84p9iVlBUHKSAmIjMC0UpW28OiqQi65WO3gmtZy3pxCWDERrRx1WnblydU78kF5JKwEs1gSqoH1erKkNMmnPXCnsxFKmbin2NccWz0Zcpt7IatciPTnCyUY+8XBJUK1pqJJJJ1CR1rFOWQGHL5PI7cs4YiVimYIRWxgQEmxOGDjEdkUzONZINPquvmLLCIsZGlZjnAWSDkxakI4mCvoJHsimQQEO0UwXC8wgRS5QOUsJGnczEbIkm0dlQADlRyWGw2AxZEtFkGqvXp8oVDkFMVI+9MokzokzWWG5xNhemA6VKLwmToY0b24xeh4jofDtbjPGkCLO2IWedDOYshKCM3nkI6zPaDU9hM6SuFPqpmE0LgxgpLM0G7w0kS9cmqlroYsBbPW5jA4ZAE4ZKfDRCTA5MmXyQyanDGF/YWGbTMdmUEJPo1tbwwwW6YHCDippAxwxwek6MI4ZMLkUg6jIrzyJkHNZD24L1TQFkXE/5IoRMrJxONrvDYCqkWiqgVQvZ0OKIAiOjp6mLHXhZB5s2Hrd6B5TH6/1yg+6v9NdIThPED0q/oEcTabICcC4GZU0Bsy4w9jUxRILTQliuyLSbqHsaxIgxghhRm8oI47k3qWqCE0LsGpyv1aMVBajFZJqQcWJwVpluiAEnCJlKyjlrMrmKOGP0YKVcx/n4sh4pZvV57S0V3EjRl2KjIDhS6Ghzh69HTJvMuBa1XsgtoQVXjXGVn4Pw9GOHJC3mUork9G03hxbv+2pMjhzBWfVcTHmlkFiXwApeYDYNeAfWK1DZtJGFyhep6IK6IvTYNloJpVmGemlM203wfkQ1pLQXqL2wOmsYD+r1+n25bxcbultp/2w8b7Lh7UDumgJ0G2JMpMIe78dIZXg7JKndQNOCq3VRr3dWNBt3erd7zOY2uvlZUJAykZhOpwyHA0BoZjP8YFAWORRc7JpEVRXGtigb0dRqP6D1ihSIj1MYDPRczWJiYFW+D11h9JYjVqRiTmC3c3Rh47FquwxR4VyxBkuLSRlraz04r/eWZEaEjlKITMmjIcKg+CLOpoG6rhV08VoMblOX3ghvCOgdYfN5o7TJ9YWbUoQnK3Ce6LCiLGVl3qo/cSoAM1kZvNaqnUJGmOaEF4Mf+nIIDbFreMc7/oAvXHwppzziJNpZ8YzNkHOHOI8YZYKbJIgkrFHmMs0YKg9MCbEDOyygtYJlLVpAb2j8OmguFFQxEKtKPXitpevUfoEf0O/1PGUGg4r73Pte7DxyJ7fftZtbbtvNVVdezsFDa/h6TBcivq5YXFxk+/btLIwWGQ5rFhe3sTAacsQRRzCoPDlH2maKlcxgUCMZpk0Dxs2VMn1leWPMPG+KMaoiJanfeehUEZCTaLXxMn4lI8r2Fav3+8JwV8ZhJpqkuGSRRlu8ZiUhgUlkp4uphjHWGLU3kUQS9eg02GKLoM/7YLEIbWpARO9/xqj1gQFjLSJGwVvpj02Xj2PWglUp65iVZYQyqnswVRmiIhkpiwLYjFhdoM0osKtm2B0iRu+TaWP/0ntxCpCTJZgOSQGRiCRBiidxWS4mlQU+BVIzxEqfM4acO0iaI1O8fpWsb0nFCkUhZ+i1HCnrAl1MmYRRhjllHUGElNO8aOTGrrlRuv6jvEaBArDGsumCWZYwB0IzkRBbPY9Eeu8J6a+FCNm572Okru+fu6+lbMVWbMVW/B+NLfn8VmzFVvwYIpM3ZFd9MhVCqzLqpJ6WzSwQo7LArCizwhijQIIYvBWsGCzqNacJp1Xgz5RE3GhSSy4Al6EAoJu3zWF0Fb+Agv0ETJPCXgDa83zWJaHzz5ZNxCIbANdeAg8FSLW9hNNish67FnAon8du+qzJ6ouIOKJYNdI3ghCwdMoAkghGfc6SOGLRJkqS+W81IpgyAcE4MF4ZhpJxZKwxWHE68TCuPC6TH4FkamWDkTDFDyqh+zRSqVhSit7bmg3H70rhmnXJlcEiooUxdH8WK3qdBa/HW5gQlgoRBxLJtOTc6eQs9jiUIUVLCOpdGmKRCyaZszMhYWIip0QXoYtCDmotkHR+g+QOg9oSZKNSOHGeuhriXa0ehEkIIdG1gbZNtG3g4IHDrKxNiq2BPte2LSkpS3be5KVDS1lojeMql4ly2M9td9zAWc84jwOrMPaWT733Xbh6yGve+jbEtHz8g3/CwAv1wGKcZ7RjkX+8/BYaA5/44HtYkBFDX+FlB8ZsY2n70XzhS5cDnve//4MM/SIjM2BoKoxd5Gtfv52ZgdUAX770n9hWe5a2bacaOx75hJ/hrkPgusAwzjj/vHMxRq/xaWc8njsmkWhh73XXc++F7RhTYVyFMTvYueNIVlbuoIsHOefJT8e5bQyc5YxHn8adyzMCNQfuvJ57H72N173hD5XNmQ7xhgtfySmPPIemFEMx0uB9z4O8OzBCOaf9bGgDKCqb0xVDi9iWG6/7Kjt3HY3YEeNaqJ1w4VvexRTAtFz0wXcxsMJS5VmSil3jo/nny29QOLSZ8eJzz+Xr3/oewcLtt+3mmU97CoeXD2OBK79+Dc985s9C7rjj+us4+4lPZf804L0ldlM+8sGLOOmkU1hrDvCej7yX0dEncufBGaQprN7JkceewG++7Q+wySjGaIGR4KyjnTRkMdrnATuXsQZqtPpydlpRG7WKY7LcQfaQWz7x/ncytsL2bQPGS0fh7BLbdh3D5ZdfCe0qhAnnPec5eKvjzaNPP4M9h9Vt4NbrruPYnUu4gbA0GmDNEr/52t+hTQbxjo9/4F2MxeONsGPbDpy9B9/86o0YmXLDd7/Jcfd+MG//gz9HTMW27WN27DqavQdWmDaZUeUhzrjgZ8/FuQpZOJIHnHo2h2arwEFuv+Yy7v+Ak6nqI1lcGmOM8No3vJcuQ24U2KsGNW0/9PZtomfuFXDSEOetZAM3E+hKBXqDcSNInuZghzVDBEOk4yMf+lNqqXBGxwDjjuLLl96ErWEaA5CZtmt60lkfZ/rvn++0gLXzYWA+1mu0bYdB+OxnP4szA5x4xuMxzo3xbonLrvgmZPjMJz7E0HgGbhvebGNxfAxXfuVfcBzmllu/zemP/zn2r0DtAx/9sz/EVwPe+nt/VJYO1u9WClCE+d+be1e/iLP57uasVlVXvnTkK1+8GG8tv/Pbb4V8gBu+cxWPO+eFrDZAt8b5z34y49E9uPLr16tvbzPhk5/6NMZX1LZiPKj4xje+N6+wrX33B6EbG8/b5r7dn8WUmLOALYZLL/k8Qz9maBcwxnPyaWdzqIG9393LUx77JFZnU00s2in3PmonO4YLVHaBBz7m8RwIkTBdY99ttzJdXeM3XnMh3ggL45rR+ATu2rNG5aZ898avcc7Tnsu+FchGsMYirHDn927kp5/5Ig4sw3dvvJV7HXc8b37LO0vT2Mfrf+PlPOAnT+dQC3d+Zx/POPup7FuNWuBtdid/9Yn3cf+Hn8WeieLNQ+d+BOajZ8Z7yzFH7uIhD7ofp516Cmc++lHc78QTOPH4Y9ixOOCII8Z4l1lZ3s9tt97EDddfw9XfvJJ/+foV/MvXL+eb3/gqt97yHWZrh8mxJYaG0E2JYUYOMywdxAk5rGHyDJs7lcenFodKzmub8TZRexjU4EzESItIJEhHosOnCXWcUHVruLhGTjM61Bc85BYbptRhDRdWkbBGTFNCnuFtwpuANx3WdlQ2U5mMkxYjU1JuEDrq1FCnBpGGTIs1LdZ2OBPxpitbxLqE84mB6xi4QFVZ3WzC24AzSQsK0mDTDLo1TJ6Q7QrZquyeOEPiFBMb2m6FNq9AWiaFZXK7SmqX6dJBEgdI+QAxHSDG/YR4kJAPENMhclqF3KgaAaOLS2IKH9pBGiJpiMmai9reWsForxUUQ2zjlC4FVbMUrxQlEOR5obsNvawQEhKSjebIG/vUPD+Tu+WuedOWe6+H8njjtum9EjAmINLo/S43SG7ox0jJCWvQ3NRonmqpdZMaQ70OWm+YO2wCRbdiK7ZiK/4NYwsU3Yqt2Ir/rejZKL1scKOvaIwRY9QD0xplZzpb4Z1BJJOSshD6LcdQHkOKhhhyYSqw6X2p2JRJ2uhzJPMtxUyKWT2WyuMQQvmufh+BENo5GyLGSAz9+3Tr2RNzH6WYNx1LDmnz5/tiB1ll8jEnQsp0IZE69WDqvzOlRCQSciD11TizSkszDrIlpUxKhhyTejilUGRrsfh2bvR4Wn8s/Sp/KpKmqBJpSX3l2GIHUAqupGxI2SA5YulX+8FkiySjyXt/Xcv1NtkgWbT4UM4KMn9fItsn0pRkvMgsTd9GpCTviWxyYQol3V8Scgup1eqseq0UfJTilRlDq9VrQzMv5DWdzJhOOqaThtlsRjOdMZvNaGcNbdvSdR1tF+la5abFmLTK72zKytqE1cmU1bUpaxNlzwLkJMQY6bqOrlPg1rhei/bDekZAFf+RdhYxArtvvJk3vPG3uOnW23nzG14POfKCl76I6coBUp6Qw37++E/fzZOe/my+twee/7JfYDXcye7vXMfTn/RE1lYPc8ddd3HmmWfStJF/94pX0nQTVpf3MA2Rj3/oU5z+mLO5fX9EPLSp4ylPP51puoMr/+UruOF26iEQA2/7lV8jtJa1GEm55fTHnMqLXvQyvT7Z8IiHPZyVyYS10NLkg6yu7WX7tiV+68LfwI8XWY2HmXUznvCEM3npS1+lUFGueMiDH8xH/vwDLB/uuO173+GSyy5lcelIZrPShJJ60kIPftwNGP1h53MdQSnLFxnylJ07FjjllIex/8Ae1uIq37r2aj76ib9k9z4gCT/3spcwWzlAF1qWmxl/+sd/ylOech637UV92ySzPJnSof6AIUekqghA207xNkK7xtK2BVpT05Va3Fde9mVe+YqXs2vnTppZy8+/5Of5oz/8XV71ypcDntf+5lv5hVe/mte84VcRAWeVhd6Tk6vhsIB3ABbBYUlYSsGKDX2pi+rVOFoaohV1hOe/4mWsxT18/auXcfbjnsLu5VUOr9zFo097BJjA77/p9QyGY2ZRiyKdedZpvPBlv6hkWhFOe8TD2LvvDqZdx403f5ePffwi9h9eJebEC172EtbiHrq4wsrqQf7iTz/MOY99PPsO3ImpPYfWIp/7whXk2NJMprzsxS/iKec8iSZOiCRe88sXkqgJqaVr9vLkxz6Ol53/fCBgKs9DHvoIvnvLHTTTFa697io++Zd/w759JSHNfdGyDaegzMN7Xqg2A53gm76vzdn8G85bGyAa6sUFCMpQtiRe8tIX0uSDhDyjbad85D0f5KlPeTo33XIQax2ZzLgazltngSPm24+ar8uGNjyqPBbhvOc9l5CmXH/dtzjnp5/EXXv30IRlTjvtJ0Dg/Oc/h2k4yCyt0KXIu9/1Ph5/9hPYt+9WKq/FVRC48VvX8+a3/Ta37L6D11/4a+tdJfuCuAc9c1IsMOZ9JhWm1jogaoDQlfE/FeOGGHn0WWfTTNf4+Cf+gsu//CUWF0daXMnBxz/+ab5z4y3ctvsOHvmTDwASf/WJj/Enf/Y+Dk6mNGnG9dd/m6ec8yTWlilnrR8n9dpI7k+PmV9a5n+bOdgsuTCby4+MIWCt5Wd+5vFMu33c8t0b2L7zGJxHWZDMqAfCLEWe/ewX8nf//WLW1ibM4ip/8vu/xxNOPx1bGHVfu/o7vPkdf1gApynv/sO38axnPIFmtky2mZgCC6NiJRK0BaxOZ0y7ClPBoN7G/U+8Hx/+8AfZu+cgN179L1z51a9x1FH3pGmAbDECtWsQGq76yhW88KWvxo13gFfcVn/4D2GJAiYnnFW+spDYuX2Jh530IE495WTOOuM0Tj3lZI4/ZhdH7hyzMHQ4CcSwymyywmTlAKsrh7jpxuu5+cbr2btnNzm1eGtIsUNyZHE8YGHg8C4rGCoB7xPWBkRaoCGENXKeIanDSMTZxKC2DGpD5UQtQIwW03Ix4GOLTS2ZlkhLl2bENKNQJqnJeANitJ1al1XanxMmRS1AFGeEOCF0MyQHTOqwEvAScUS8yTgneJcZ1MKgttSVpfZGn7dgJCDS0c1WaSdrxMkK3coBJqv7WVvex+rh/awcPkA7WWU2OcB0tofp7C66yT7C6n7atX3MJnfRNHtpZnuYdXtp2310a/vpJgeYTfcya+4khDuJ4U7auGe+hbSfmFZJcQLMEBNUvWKM1is0BmMsRjQHNtKPY9rQRTKSE6YUKOoX73uQc74gbQxiVWbeLzobixbjFIebL4Kb+QK4qpE2+oX+4JHsX2OJ9seZckNKa3RxlS6sEuOUFCeEMKULU4wVjC0L5sXiKRYHh9Ct5/NbsRVbsRX/X4gt+fxWbMVW/BhjMwslE5UZiCPl4gUqiZy1IJJ11TowlktyLKKFHASlE2YDG1mgmZIoqn+nwmxx0zH08nDp5VAS9euLPMgUcC5Yo7MvUyTxWQuWiNHiKDqPk/mWe1apKJtIRIFBI3mzMLFM/JTPpEAqKROjAoKKV4r6tJGxBZw0CIiyDeMGcMiJaD1bCTolt4XVGvWXxr5KSbZYSQgBZ4SYehAyrQNJaJXSLFrsSETIqEzMSAtSGJUY9WwrcmaRXJgMGUPvtSfYbBBjERI+C2KU/RYLimERXNYyJFjIYnDRIlia4uNnjbIGs/WFx6sMXvUezUVqrCxVrCEVeVzuCwllLVJgRDlFiB6PnU88nTJ5c0QipMLgjbOZgp0xklIPGqxfya7rVKpeZIXZZJLoPrvUEXoWU/brAIUkssQivnVImzmurpBJ4nc/9Bdc8B9/k3sctVN97HINaYbUFvIU8hpnnX46bvgJsocgY1zusNPdsHwHXWiot9VkYFTVMJ2A85jhEYDhcWc/lqN3LTGdHSSwi6YaMPUDILKwWLM4rMhrsHz7jVz05xfxgX++StsOB/mPv/xCfvKMl7F/N+Ts6OqaLmj9oCyABG6/4hv89Uc+wwc+dwWNwMBNedUvvIT3/fRLOLgXhulIXLWDP//Ab/D23/019n3vRl7xygt5z8c+r1JzA8gAbx3TWctgsCEF2QSGunL+0g95vX/CMJtMEZPxAweyhhtb7nfPe7KtAmSoFhmDDKxBCpx+5mnUg+1owXuD945xXZVkKLEynZLcgBaQHDF04A0rhw6DH0MFB/cf4oLzn89b3/RmPvfFL1GPjgQiv/jCJ/K//uoDnHrq0wjUXHzl+xAiQSwSVMoLkEwpQIN6ICqbqHgL0FcpL0WWMlhvgE69VQcG8lBZem7C4kLFrFWk2AGpnTL93nd433vfx0f++SoaoGbK//VLL+fhT3wVdx2CCg9tx7johleaKSc+8P4YElYKHTNkrTLVwJMf+2jesmAJwZLMmMFoG6977W/p+IHhdb/0i5z5N59k0uzj5j2rfPiv/5m//evPkiTjUuC3Xvhz/PRT38/uvascqrcjdc32RZUhV95yzDHHUNVgKiDOCNYqE3tj9Gs88yd6SDQBUz1veEDlwVnA1xXtZEpVDQGVf1uSUrLaSFGl86QnPpaFcY0fLRKAAYbZbBU/r9gOm+9tZq6O1lajvpi2v46lecYukSXhnCXGlvFoRIyRwaCMtwZySogv9hedgDE869zzeMObXk8Uw3RyiCW3xtDAWz/+Wc7/969l545tDDYCaln7DNKgZg46RlgKFiob/VnXD9x6Txc6BnO/Zoe1BuM6fu1X/j1//O7381tvfhsjd5jDh1Z53Rvfze/87h+wbZvo+DU7zH9661v4o4v+B672kKccd88TOOvMM7nlu9/j6B332txdf9QiUt7wWwqAmpIBo3J7YyzW1FTVgNytIbFlnMd0q8Cgwy9GmtkhrrnhTg5Wx3LCqafotcwdT3zYgxjuvomrr/wyK9Ui93vU43jII0+mBXJ3mJe/4qlc/I8f4Ypv38COY06EdkJemWK3D4lYYAE/2kW2Os6vHA4sjXfwvvf8Mu9619vYfdN1vOCFv857L/oi20dwSBKtWaFKt2G6ivNe+Ep+623v4jMXfwObFLp2Ru1LNl/DzZFC1IW/nMitMByMEQI7l0Z4C6ORYXllkeXlVdbW1lheWWNlZZUYMzk2eO85eGg/5Mh0usa2bdtwzlBXFQvDIWLUdsgaZRamYOZyeUCl9c7hvVN1hPVY58gp0YQOmglgsKHGJXBZbXui1fxt6C02WwRlZQ/U9JXGZEJMmCTkaPHZgxiSVTWQS04tZaJ6ySaj+VGFKTXLMlgpzSSTk0rkc+rIWRejUa0MGzMzmyNGMtk6stF8wOSEpBlkSwxOqfTSINboe0VVUCp7t0hU9+ckgZjVpidlqzmJcWRqtcwpUv0kFYgj0bM1ywJO0gxRkkrLexMVtRdSFrxzruScPVCpdkaSMtAVOxQlBJAhWRXiS5b1z4l2pwxFKaV2BmpDY37AQvZ6GDGbwdHysAdVU54Q84SYtbCmlTy3XkgpYbN8f3GmXIozlUWcu4OvfY6+VYB+K7ZiK/6tY4spuhVbsRU/9tiUCPWsyqwghhOHtYLzkHLP2szEoMb3KWllY/WxCqQcCCkTkszl0MSywpz6Fe0Nk9VMYYxm4pzZmTexPlPW71XWz0Y2aGEGEsl0CnDlWDYp318kRjkq+Llh5T3mrAl5VAl40oekEMvf/eq4VpZtUlBwLXRa7bswTkMUQjSEaEjRkENEYqlSnQMxd5qIFu+meYVfSZqIU4C8wvqUnCFpYSa9PnHT9cmxVBDNQb8nRyRFDFnBRQQrUkqVqIWBQTYwdQvzNIc521fPc0fKrVY4T7K+X6KyUiXiDBjrMc5jvcF5i7cGZ4VBZRhUnrr21LVOiL33pQprpq4cA19RVRWu8lTO4ZzFWocYr7YMWdTXKxlSl5Tt2bS0rTJJ26DMT4zBOKtes0b0Ognzc8RctlaA9uIEtonNBvPXFKRpmU2WueziSzj6qGO54aab+Q+/+mulpaJ0rux49jOeSW2OYOzuySNOOpkwmRJiEbxKja8c44WK7HSKl4N6seJGnP/M51I7T+0q7ne/Y5kc3s/StpEyAoeLdEkBtRSmrK2uMqq1UrUVw4EpzIAUDzMwDT5kvnfjnQy3HcFa0CIuTvSX5m7CsUfswmdhGlJx45ziqkhoMzfddBcxjDBmxBmPeRTfvfnb3O8BJ3LGWWfQNI1OcgRiFEIHwwIMrYPJdx9F7paeyMaH63YXISSuuvo6lha2Y6pdnHjig3nqk57AuEJ1qhnO/Zln4e0OFoZHctLD7k87WVOVX1YG2traCoLKVavKE4s0O1cVYoq/K4JLiXYCL3/Fv+fnf+GXePHzLyB3LWSPxWEl8J53/R637d7Pu9/7YUKklJqJWpCjnIMmNHNsymxsO9ms/1BJ83UAwc4rumOCFkXxDlJD203xgzEpFtjOGf2MFdbasmiQZlSmY3XWcM11e4gBrvvW9YyHR7J9aczDHnQ8jzv7FLbvXGISMqQFnvesl2KMxw899z/pWKbLh6iXdnBgtWVtdYp3xcc1JkyIhNVlvnfTdQyHQ1aSo7Uj9emjZZsDM5ty25176HzN//zcP7N9x9EYs4373vdknvbkxzIcomCBs3hx9L1sDqSZu1maJFPopKZf6pm3GUMBlAE/qvXtIWFp9Z1dxXOf82KMDPDece/7H8Pqyl6qodN3JAWg+t48vzbZUqo4bYqewbqpLWewzqg8HWVwtW0DSw31BQAAIABJREFUKTCbzfQ4U4MxkW418dxzX4SvFqhdzbHH7aJdWcEahxjLly65hPHikVx97Td53Wt/DW8sfWGkHwVqyN3/kvX/NBzeDXUhrslYOyCHADLjZa96CTt27uLBD3sEX/jCP3LCscfwohe/nOef/2T9vXEGzQyJgbMecwaL1QILS4t4U/H3/+3vuPbqa9avlRTAv0dn5sd2t4WPXp1LBDqMUZ9QADGOlcNreh8besiBEDPVAGZd5tLLv8xRO07g7Ec/kmxHzPrvTAEmqzzi5JP57l13sv3Y41iedEyLC4J3HkzDAx9wPNd++3pCsFz5jWs45phjGFph0dd88EOfILolJrGhzTAejLFZeNwZj+K6667iAQ95MI957OOZTSPTVcixxbtMTg3Pfs65vPjlL+P5L3qh3nta9UCNuW+pd48in0bVHRZwSlklNhOsJAbesG08YGngOHL7AscfvYPj73EERx+5gx1LC1RWiF1LO2tYXV3ljjvu4Fvf+jZf//pVXH31t/n2dTdwzbev5Y47buPwof207ZQYWtpuQtvO1KKGxGw2IXYNIbRlawqyliEHFhfHLC6OWVrazuLSEsPFRRYWx2xbWGDb4ohBpSoh5yqsVeBT87KOmFpCLqBYTKQY6cKUtp3NFRnWFMZkya+EhOReYaNqn1xywRgTpDRXH8UYCW1H7DpiF8hJv8tZwXtLXde6OcfAGGrJeAd1BVXV4quG2rbU0uGkwdoGZwKuSPy9ZHyxfbLW46z+RmvVjsaKI+eImKSWSKIF13r7D0jqZ2904ddisdlhSzE4VVKlks+WHpMdkoqvvDEK2ApI0sWY9bHKqW/phvalu91cPKmX0v+o+GGvm2wwdoizI7zTzdgxYgZYM8C6BVK0pOjJqYJcYxhjZQFrFxEzKgSA+dHdbb8/8rC2Yiu2Yit+7LEFim7FVmzFjy3uLoSxxc+ul7zHqN6QXdcQQqeczpIQOlGvyz4Jk14+BICDkuTNAUwiSCzJkyBUkD3qW6lTaq0YD0KRF+Zej5fJOZTPr+8nURbw+6RVmEufej8mKwo69FIobzzWWqy18/dZMXhjtcKsdTjncc7hnMO4jZKmkqCWCsRxbgOQ56DvHGDc6LtU4LhcpFSaoGeVjVkhmxqMx9oObxo8ghOrTDMjWMkKeM79TdviE6aFdUxyOIRaIt7E+TnwOLwYrMkYmzdJs4wBMVHPDb3HaMRI0Ou84TfrexPeZ6xFJxOm1smFczgv1B68E2oveO/xvsa7Ac5VVA4ql6idx3tPVVXUlcMPDL4SnLN4a/Guxvsh3g/wxmGNLxMKBZiMM1hrcc7Nv6eqKp3I1RWDwYCqdvhK32OtStSsyyoNK9cjz9EtdEKi4lRgwnDR8dDTH8td++/kJ068Fxc88ylaKCUBQTj5+Pvy62/5A1Zyx1q6lZu+8RV2LgwwhTCIsUyy40CXSUNLJDBwDcQpD7jvT/DaN7+dppnRtBP2XH8d24eVFoYCrr7qWk4/5TTIgYEI44XtLM9g1q4hVaJeWiKDFpBamyAOjr/PMRxeWaUeLiiQnMFjEGdZnewlyYwsvrTGjpwaugAPvP/RhA66VnCyg4s++Rne+KZfRewBYhYtJh5LpfZSLX0Obs6BrzRniekrPwAYlc0gSmVq7nvSaexpZqSupVnZx+WX/BP/42//HuIKJ59wPBe+8d2s5MxqvplrrruYXYsOH9b7+WCkUvYuNMRuSiUtEVjrhFAtgXhymLGYV3nTr7+GZMb8h9f8Jt5Y6qzAxSwEyGNe/csX8synnc0vvep8xMI0KTDahEBrEtEkKudKQRK3LieWsOG3KcwXYywAlEFkQMYREHKVCoBYyg3lSAxQJaDrmE4nZOcJXvmE5IhtptQDw/0ffBTGDTjx3g+mmSX27r6THO7k6is+y0c/exGrruKeJz6GC1/7R6Sc6eKEm6+6ltFoxMosMNp2BEcsLpKnq7QtYGHv/j3MJlNOutd9cW3EWqHJnbaRALF2BBs5/ugduNDy+Mc/mdv33EWMiRxbvvqVf+AvP/1JEg0JgyQVCRjQ31kAtcIDX4+CqUXGREbKRkel4CKJQMdKmGjxlUEEVuDQAR76gLN4zWveSUqZLgW+c81VHLFzzOq0Ve5p1wOggc2gXX8f2hypb8fZbJCsM3+cSIgYYtthxTAejrAknFmG9iAPecQTeM0b/5hpyDSh4fZvfot7bBvhRcj1mPs88kwOtXs546En8IJnPJ4MrKV11CDPGZgVvQBs/dUEeDKOXEjA+roy8enXFGsPswK1yoSPvvf3ueSrl3D5N77FqT/1M9y6f5VPXfQhPv4Xf4UFjFUEyVnD57/yVe5qVjm0fJAuzWhmd/LCC55aTsE6c7aXA9/9Am5aTyqNJtNBjgy8o43q6bx3z0EeeP8Hat8wgSkdE8C7XZz60McwW/42l138t9huhQEUNr6FxSO49MZbqY4+gXscf1/aA3tJe2AUgexBPFfdcAMPu999sE3LQx/1U9y0+wDT2UEu/6e/5s8+8FHuODzFLVk6A3VlCNOGoV3gU5+8iNe9/peZ5n34xTEZOGY0RFYn/Prr3k702/nNN/0KobuDahAZjWGyBtYO+NemYNbaUjgwk2JH20xJoWOyusLq4YM4SYwrYWlUs31hxBHbFti1fRvblxYYDgZ0XUfsErOmY/+BQ9xy6+1858abue76m/j2dddzy63fZfedt7Nn310cWj5E08wwlvk9z3iDOME6wVcW6wq7UTLW9j3RlIXUdXsGI1kFOG6A87qQaQykLLRlgVykvz/rvdZVDmc8RpddSQIpR2Ls6LpM6BIhdITYqAVOE4rXeCQEXYgNCWLKCoTHWApm2pKnGb2HlzzMOi2aSHL4psa1NRIgEohMyXGGzxVV8vicMZKwzlDZipqaKi3g8pE4jqeW46jMcVTmHjiOxnEEkhcxUuvGkMyQlGttb6Wxb/Ri1/xSf79IVjuhmNYXnkXtjJyoFZXm1loQaq6kMlnzOyy9f/t8Q73UjajPe+8parJRIDab79skyfdt/WvK292BNUfizNF4ewzOHI2zR+PsMXh3FMbswtojy/9H4Nyush1J5bbj3XBDOyrDxJan6FZsxVb8vxRboOhWbMVW/D+PwqTrp2BFHFpe28AWFcgmY63RYkTGIWI2AH4auUyYcmGF/rCYM/h6gLS8f52ZGooELM2Bx7mf5YYl6O/zTpJ1IBXWmZ3r71lntlikeIHGApZK/7MRk5UNa9S/z1uDdwbjnQKoUp4XgzNGhaBzxmkqjIhidL/JGoD5sfR4ai4sUJWCMZdT5ZxVGla+T4++9xrV73elCJIzSRmbiBZhEk2s+++A9Wu5Lg9NWGuwTnDFO8paq7KzvoBW76HlZA4iuwIeGwO2gOI9Lp1zRlLE5oAQkNyRckcmzK+Lycx/UwgtOSYkdzpRE/DWUHmdxCmY6vF+/fHAO2WKVMpGtdZgjJRrApUXhnXFwqjGEHECA+8YDTyjQUVVCk1JYfH0jLbIOuAwn+WnRMYRcWQDv/s7b2FUO9701t/BG9h343VAIjnPFAex5ouXXMHhfbczsj28YZjFDM4TU0dfnuT2G29k1k5Zna6V4iItf/8P/8Ta8gqDAg999r/+Hcfd674qI28TzeoqvoLtJz+EZ/7cebztTa9V4CANec8HP8kpj3o4xxwLMSckCT6Bl3UgavFBD+R5L3gB//ltby6GCyPe+ccf5HFnn8WOJcgm4Ac1IWQq0Wrbk+mUxfGwAFV6opw1yN0AJyWJqfWFZDZ4D6b186oo8TqjLGaSGGyGNAOyx/sxkGnaNfbcdIOOKdYUjqDh4ksv4/C+3QysNqYsEEKYJ0OjyuNjZAgMRovsWZ6CVPh6zJWXXcI1V36V93/wA9gaYmrUmiJlajfm/X/+aaIb8mcfeCdPfNyj+E9v+QNcOfbKORKZjoDyDc06cFXsOPREuHlD6uvFJXQRRjHPjBVLilqSXgqDu+rrfrmaHQ8+mfPOP593/t5v6z6i588+9DEe+fCTOGoJUm7Ztn0nIURGgzFkwRlL00747i13YMUUQFa9KD//pS9x+NAqQ1OT1iY0q/sZ+EhV69G95k3/mSc87Xns2HEs97nHcbzigmfx+//5DTpaes9v/8l7ePiZj+MeR52AbyMmTdVXUYRZq1Yqw4HF0PC9W25g1z0ezGVXfG99qapc903z5LsxifoiZwqya7EPB4zcQOtWxwbEsm/PAZaXl9fH9Jz5/BcvZs/+OxlU2gqqSsghFIJq2sxY/aHRsyFZb59A180oIzzGe9Um5EiKatFy803fYW3tMG1o6F1CPn/xF9i3/yBrTYethxhb03Xwxtf+RyoDb3zz2/FmfR/fH/09uEjsS3/azMtUiXMWmPU1mJxAF/iXL17Br174n/hvf//fsVawUjGq4b//3ae58MJX8dWvXaXy12rIr/z6hbz6F/8dHnCmgpC4/fbDXHP1rWzgPfODphv9a3MsVNbfK/3CGlCbjMSWj336v3C/hz4SsmBFi+p4D5Nph0gNGB596iO4+Zqv8M0v36D2Kbbiy1+5inbxCM4480l44JzHnMJrXvXiwhb3vPcDHyNWi5x26k+yfShqWbCkho0pZdpOc4wcGwywNllmMBgwm3bKtKXFV4nYTXEODh68g2uvvZZLLv0mH/7Y36B3hwlOWmKLsqLvfu2Euz1pCmtSQcDp2oRDhw6xsrzM3r13sWfvHRzcv4eVw4doZmsYMtsXRhx/7FHc594ncP/7nsi97nkcR+7axuLCgG1LA7YtjagHlpxautCye/dubrvtNm699VZ2776dlZUVUtL7bIyRqqowpiwceo+xttfWYNx60UixAs7o5q3mPs4paJkTWpk8EUTl5s45BoNB+ZmCsQ5j3XzhWKzHlP0ZYxBjEKsemtZa/dvkshituZUroKd369+TJM9zyiRFtZMg9h7zxhHEk/II8phkxiQzItkxiTGZRcjbiHk7Oe8A2QFmO2K2IbIT5AiQIzDmCJzsxLIDwyLkIVAh1AgOsCrLj+se7BuVOr3Fkj6nvtY5q62BKQqWjYqkuUJoThAoXvKKJG/6/rm3/HxxQkruqEUx+7FKkA33XZnL4Ne3Pg9dH0VytJCGSB5CGiF5DGkMLGBYxPgdGLeEtQsYt4DYIeIGWsDROHxVIa6QFNLd89zvGy62Yiu2Yiv+j8aWp+hWbMVW/G9Fv+KcU9KK4xnIAUMpfKSvor6ekTQH1vwcqMwSC+DGPPnKFM9ISRhRmlnqAUErGOMJofckCmhl9+LTWbS6+lrvn8SGAtZ95fb1v5GMpE7ntMkiG1irCjIWGTq6up6MVnWPZEzS4kbrE2dldnhrcGadUSiZwgCNmLl3kpTj6XWNui8Mc3+l3G+gvxPIBUIi5XKOzTyxzYUClI0vfwtJ5pwd/Z6sjAojYCjshSxzUDUAxpr5cYtobq3FQhUACHnDuS1HpB9IpRiSCvBDKrNurW2khVR7GaUI0oMJhd2r5yIV/9WIlGIDfVtLKKAutnwW9Ev7x1kBJyl0S5MEY8tkIq8XNYg5FY9b/dvO/d2UcVGPBnNQP8aI9ZZoEjHmOWnRSlHBa0tTsKevAG12YpwhxYYQIXvhExd9nHue+FBu/vrX+KtPv5+PfOoDPPLUh4EfYsKM5zzreRy1a4TLUVkzISlLVgw+JsRBzmOOu/9J/M1nPsRjzjxF2W04Ljjv1SzsOJpq7SAv+PnncONdazzlBRdAXqFixFhaBencmDe/452c++wXsFMsWMdDHvYwPn/JFeV3TXEkqhzw0YKNpfMs8cbffw/POu8F7LQeJPETj3gUl37hMmwANwy0aYLEBmEB2IXYKaFbw1uIHVgH0EFswNRz1mgs6YjdSBC3RTKOIcs6uNN3WXxNSJGbr/wy91hcZFAnpk3LE592Ps+74Dm4vMaHPvVRHn3qg5VEl+HZP/scjtq5A5s7INKkzBNPOx1shYn78Bl21ku0dgCyyDnnnQtSs5Ys1cJO3vGH72THNm3znZsgdYQ28LGL/ppf+JXXc+ON10Ca8nu//QZOeMAZVLnirW/8JSARyMp+jUHR/eLluO4r2PdQ9djVxYyAkmkcNsHQltfsEOIMsienDueVlTo0HjELvO0d7+BZz/k5djghRcdDHvqTXPa1LzMCVlnjS5d9jm0LNV3WE/Ozzz6Xl573fCqEv/zo2zn7cQ9iWgHB8LJnvZJdR98Tu7zCUmrpuoM8+uxTyHGZgOMpz34l7/r4u0HApxX+6Hd/hWed+zPUXsA4HvTQM7nk85+DrmFRKq669H9w1E5LzAlTDTnn6c/nvPOeC9zGFV/8B3Ycdw/ue8q9dIjItow3vUQ+aEuRQtcvY/g630h9BAWDDRmsECSBG5Cnwq77PJTP/JcPcNrZD1B5va959rnnsePIo7HNGmO2afNyFZYw79e66NGzVQswLwHEYAtgm0mIRIg6nkabMJVaAXRtSzSW7GpijDg7hGy5931P4m8/825OP/1+RMDKiPN/9qUMjjmeWC3SrK6wZAJ1B2ZpFx//1H/lhPs+gmuvupb/8pkPzxcPxUBuG6SyGBIR9ea2rPcnYxOJRMQpYCnaFGtf3pRmfP2Kr/CYc17MP33xCnbtOIbZZDdmsszYws4HH8PFl/8jP3nak/njd/0JFzzvGTzvVa9mMtjFLu+RMs7b0RH80z9/DssJUFr9Zk9WXdhKMWKsJ6RiE2Ehd+DwYLQwCykg7TIXPOd8rrkr8rjnPR/kALlLVHnGwECQNSY5INUu8JZvX/G/+ImTH86Nt99OlCEPOvVM/telV+AIDOh499tfxwueewGLoxFrOfHTz3g6f/u3/0DiALPmLm659ossVpaahBPP//zy5SwtjHBBqAQ6m2hNQPwAHVhqXBRsu4LNYLZ7mho+9KcfZGGwAziMNzV16qAFN2DzTbBH0tUAlownYwlo4aKQoBrUWO/ouo4smXowIIaGNqjvkHMJ72oWqorhqCKEwM4dI/UaXV6haZo54zAXxU6MgRQzk9UpJGEymXHrrbfivWc0GjMYLVAPBwwHY+rhgHo4ZjCoEWtIMVJ5S18VHcpvyrmwETX/stZgRQsVSk8oTYFm2ukwaJx2YxGyZMQaqmqoi0AhElNHipoLiKgVRUqRHBPOGPVDpdPRtctlPSmTjdr1pKJiUem+kFJRqriKaGpisoitsH6IEV24ygK2qoh5pIxLY9eX/SWSpNWcR2pSFt2nOgTpoq3V94bQQQzk1GAozFSyMsuN5owJBTMzYARdCC95onVOi3cGPcexzxP1hrnuCWr6DFC1FdlkhKjnE0HK6JSFwi4tOVDMpfJfuYZ9RfqUCvC9YTVSVJ6vOXhe/50RcsmnY14nMxhjSk6sjsvEjkyL0AENCSE0HU3XAmoHAH3uaopN0VZsxVZsxb9dSP7XSsxtxVZsxf/vYw7Obfj/S1/6EmeedRZQ2HIpYcRwyZe+xOr/zd6bx8t2lWX+3zXtoarOuTd3ykQSkMg8BAghCSEEQwijtEEZBAwKtCDatC2tooLykVYUGlDQFoLEAQWCirRj29I2gjRjQCCJELiZxzueoar23mvqP9badeqce87NxaF/f/zO+/nUrXOrdu1h7bXXXvt5n+d5l1Zny6XYyBLJTCix3uOo31YfIYSZPHv+u56J6Jxb99t5KdKJRJixSPP+zE3we9n/fMa8B2RmcqfZRC4es+/z693q+DYu1zPiZmzQ3qt0E0qQnAOI4jqAde2zfv+22v5mbdWva7P92/i+XgrJMdvf6rs+VOj3oW/Yfn0hL7/Wrqm916CP2Tn5Ns2n5s/VrL1nUtS+sECSwvbchShSX4xCYH16mNyxOOKJF10IrIGiCTBxQJv2vQtEMSAojZdr3ymGEB2wDAI6FmmDpoxgZHpWiTFZNwTrMUoBAS8cUegkYQOIYxCRaEHoUWI+CUAsg4GDLGIJnNwtIWWFtzUyEaoQJH9DKOikoY2JFSpjesyntQmp0IIYHSIGkImOGNsWUQ+THylQRpLcXwGugVwtO4rEzuzb0YR+JOiZkSkR4EXM3NbE+hS9QaO0JFDFAHp9dxNteiGhG4CQtK6Bspop8gssqQiPpPOBKIcooVC9Ul2NSQ/QowxoB5L5r8J7yTQR39gpGxKkXs/OswSsHVOYgthKRKE4JJJkd5ExBAnUTKYwGELbraKLQQKjfG6IGQNSHksUmwHtqVKzRCWfuBmO0uZjMzgxxOWcjBYgsQi6dCyUtKFM9cc84KYUxkKMBAZEZZi0UJYgsBi6/LDsaYoaQUExycmQYpW7bvsmF1z8PfzBh67hiRc+Bo9mnHdp5EDGMejUr6exxoudCdb2MAKILX4yRi0MQSimTuMDDA0Iu5+ffv1Pc9aFP8Tznvd0dgE6Y0dRQMiFqFL6J/uK5qQEZEAd8MKhiOBTnxr7CWVRooMCZ6HI3oiixjqFzskf50FrcNZjtMqdJOAz6BlIxZTWQNF0wcVeUi9cAiBcAkWjBkeHyb3eRznLzAmfQBBwEJfzhbFIM9WUJXQRvA54GhbioM/tJeAwJsZb1zrqWmN9wPTJBoBcaCnzRPN1k6wbYs9aZZb7SUtGB20DZkCndBbdTxE4ZFxICY1iGR8cUe6i81ArEL4BoVNhLmVAwsR6dKFyFw8ZsM73SuZyHgScS+BPAIJ3GJUp0QimPlJroDkIxZCDakgHnMYUgsX5RYLK/V6Skwg2ZV98BFnjtGbJQm2gBBRTaMYgC5CLeAEu31YKjibQJpTgC1CJzRhlOrzWQanAxADSE6NJQHg4gNAVPiZAXYXU/71cxFqojCW6jqCTvD6pnOdY8v19LKZBNETJ5//hY9xveDtFPEQkKzBYP19SSs6k45BBsjxviTHS2i4VTvLM5ivJ0zNJzpfHkySx9ykp7ZyjadOYqrXGhXQTUkpRlDWjxZ3sOGkXg3qYvL81DAYVg8EgFQtLBu5ZHp8yqMH75DssdRpEYsR2HmstotCgJCpXSRciJ0CQiVXfuWxbkxjWa8cqU+qjaVCCBJ73vp1SIzLCrrWmn2vO8fIR0oApsA5c1EhqlKmQosL37Ss1MSQXdWKRT5QH0YFokxcoBfPKmRQhYZQiWUal85JYtanQ0dp8No1nWz+C9+drtt8b5sFiLcvf/2LLdaXl1+aVSZ2TmaXMzTfl2nx3bR/Xvpv/vUgshpSCkjrNmfJ6YwZDU2LaQ2hxfkIMbVIACQlyxGc+ey1PftKled/nLBnWRdjic2btIYTgk5/8JBdddNG3PSfcju3Yjv//xjyusc0U3Y7t2I7/T2MeGJ2fAN7XZ/2DwPwEbiPItxW410eIYd32e1B0Hghd99sN+xKOp/Gfi3kAb/51DHCYlxX54UeqNClW8VgwM+NJ60G+DSDhieS85n8zv66N52XjevsKof+SvNrab+Om5+14gO3xwO/N+s7G9l5j5jJjKZAZG+mZPLHN0veCGEkM5QBBZHZIlqfKmAEIAYlTlsErnRjHnU/4YnQBrWucCxnU1xSFQREZZfVtbEGVCd5oPRRGEYNDiEDXdZgyM4WdS9I8GRCFxNoWExP4FaSmwzMgs0eKAcQswY7p0cL5mDx8pQILIw22S8cQdIesJNZHjFCImMt00+KmE/RgITVXSOuMAlrvqVCgKmzboIuC1kVMmUA62bcrCuESe66fgcgM3/Rnc62A99pD0rozLcjoUK4uXiYkuaw1nkAXEujTdYGiqoGAUQqPwroEoEDyOFaFTiBl5/G1IvmHgi4SOFxIiKgENEgYjwOLw8TQKfQwEbwMdG5CbdLDc6REiNQHjIlEHEWhEmgTNc5JkKBNfuCcAZ0ZLI4GYrYJQWeXvWwyK3RuyDIVoDcKFVNT+kzodVEQZYERgrbpqCrWUPuiBCEJPiKUwTqoZ0XWDak89ASqQaocLUCUgOvw3RgbFJNxS1kMsQRCtFQiwX5SkQGEVKSoEIOZSUKhgM6BEKjBDkDgY6BIXZh2xVFVC/yPj3+Ga372fRnAYgaIInLleGBmsyD63rE+krJcYEOyFRiKQQJBZQtFwDcBVdWAQmrJtIW6SNcoPiRANG8nwRbJqkD18GafjMrw+KzfohNIptIywka0kkR8wsiFZmXcsFBXiZQVScipHaROUEhMvtS0IgOYCu8blNK0zZSqrglIpJLUVb6AdKANllJKXBPQBQSbchPJoHWtKj1Iigw0IxNbXiW0HEwquiRJo5h3YHSVmXPpwlQy+e9qBRZHoUQ6rzFfqy5SF4JJSEzwBCKHtDJSca4o0/oDSfpM51AalJjig8eKEilqCpkzA9UIhGKB/hZsIES0ySBvBokn1jEoDSKKdJHLiIiO3TpdM+lcKoQegO59kcE1kUElCK5ERI3UA9DpvAmhaFtLWRq0AecAlfpfkBl0Fjshgo8eKRWeIUoKhLdURgEGh0IDzoXEtAxrxLy+x86HiNlTNKR+pmQGmefmD8poui4Bn/Ohsk3PUI6SZU3vZy5SFfnWWZxz7J02s3uoc46VlRXuPXSQQ4eOcPToMiCxPuBCTIRCJEKpXPBQsWv3iKouWRyOWFhYYMeOnSwsLGB0mRmFMh9dBjsjgMCUBWZhADQpCyiTcij1oYLkh17nqvQGgkD4dO+VUuOjIHqPGCXf2RlbM4okRRDJP9P5tL1k61OkQSSsUTqNFhgPiCoPcjIXiuxyAkKmExG7NP4TQHQEadPYGCQi9AmRHjzM/u8RgnC5fVU69H7wED2wmAe2LSLm9jp2PrRVQngjaLrx+7n5swCvRR7DxIY1pM+kWGN3hyh6Qmpah4AQeiWPyOc7VfsTMvnxB2/TdUAkKgWizCqsiJEGH+YID3lPjg/sHh8c3Y7t2I7t+JfENii6HduxHf/sSBOZzQGsraKXi8PmgOfGv4/3/43A3UbG5PFYmZCYP+vAuA1M0WMYklJsuZ/3dfyBOZHNAAAgAElEQVQbQb/NAL+Ncbz1935rW7FU5z/bCig+HtPyeAyF/m8pjgWl+/cTYXHOg6Lz7zGGE9qvjccz/9l99aH+s63YvOn4kj0Cvq9Av/54Yw/mxQzgZOZf3gnwihAspjBAQKsCbESZxGlSxWLmofnEULKpoNF8i0AP2kaKcpBXne0GvAKtcLHBmCzF7gJiUKW+ERI20F+lQjDzphSZBeVjoDBpg4UmMaxEAvKiquhIUJlw6R89SL+z1lIag/WAAlMmcBUHpqqIRMpSJjA5NrkIRE1EIjfMPEQPmcYA6AwGkkW++ftIWkaEhPwhQWiKwY5E59TgfUuUAiWLVA2+LLNlg0dIhQ+paHsEQrQIo4kuIKJHFWoG4JkigR/KBBxd2hNZstpYRsNkSeEdSepbpONHpkffSAKcTabimSLisy+ln06pygV6AlMCvXoK4IZOKNYe/foxNo23az6RWic0M4Y2gY06eWqKPLULQFmltg3WInWR+6cBlXzskp1BYNq2DMoa2wlMOYCQCpFNpg0LtQblUdSc+R1nc+/BO3EeJB4pAiurKywMFpihabIG5xFKJ5DdBaSRCWEOCSTwXUfQKTkQvaQaaRAjvvCl62nFKB33DCzuWY8awVqyYq1oUL/cmt9dQCKNZNIGBukiwIcJyhSocgBB0TqPLiR1CZ3tKE1iftnOJQ9DvcbilYQ1Nm/unwE5wzmIGacnVZgWACoxWiOpIraQMBpWqNQ1UvsrwFTQe/aJxBZ0HVCmIl1KW/ANRdnbzaSGaRtPUSXgWkmNsxZdDnBT0DOgO7VGP2LN3mLypzUGYkxy4J4J1tmANhKjKgQCGyF6SyE1RIX1iaQrZQK5E4KrCF1AFskvuJSSaX9uNhagym/ekrZPsq1B+GRHArR4TFR0HgpdIIkoFxKrN8qM0qZwTUCXkkFZ4CIYVeBdYnNKEWHiwGikhs4LCl3gfSTINORUWmQQsk4rzKfCR4c2gbJUtL5FeEdZ1HStwJQC5x2FksQu+V4ak/whuyCppUTKPKYJidSStrWYQvWEyXwtzidW+/Eu/09KDCpxbfPYLXInFIJsayNmvp/9vUxqhTHF2v+z2kaIiCBipELqQLk4xCiF1JroPcNBhTbJC/zIkmZpaQWyVF2IxM8O3mPbKc4p7rxtGSEjWmsGgwH79u3j1FNP5aQduzAmFQMqtEFoSVIHrPVHrAfREn3Au0hrA13r8dFQlAOKYkQ1PAmkAVkghUoDs1ToXobQP8LGmBI9MVn/hNyOpanw0RGdx9kW1c+7ZALMCTY1aPRAB1GgcEhliUIQogAMMRpklt9HTL4vSWIQc/eu5HOazl7I5yd5dkYiG2QOJLBT590/dq61aRJ3fg1bzHOPP+ddS/YHks1pumv1BUl7e5AMUEY7W4fMiXkRUzun40nWDSF61rzv87Fn6yMX1o6l9/lHyizxLxK7N3P/Z2zy2Pfz7diO7diO/3exDYpux3Zsx796zCZmPVjWfy7uG/ybj80k4ZtNDk8EANtsAinzPm62jnW/PQEy5PFAwI2gZD8x7Z2qEjt07b2Xywfnt2RNfjszx41s0K3YpFsBjlu27yag6FbM3+Oft7yOOQlaWmY9M2Yz9u6/SEKftyszbSrOJv6ZMRpdKizhwQWfC3oFYlgDXiCgst9lAkwMEZcelmTyvg10RCKudehiSAC6DAi008CgFunh2UdQKnt/BUokwQW88EilaKKE6BnKLL9WhuXVMQsLAudX0c5CkfihjQso3fNWdZINZ6lpLzdOj3YSSwchYESVTVIDQkqCSD6VCxK0Abr04OKcxZiaduqoak0X29QGWqWLXPjMSNXEENFKE1wLWuBiktv1dmUzoKmXvgqPz/JfBYiZzyb0/LL0l8TZQKl1Bh4ghnS9mITMQZR0jaOo01THZ8YuOITqkOikl/YJUG67VZQuEKJAKfC5qIR1FqNTsS3nHUrpBGb1BOMAUg3oklMaWsT0QBmBqFh1HZWpMbVZO4wZPpUZjxHIFcJDBkTFDAiWM9Zi5l3NwDlvA8ooOmcxMoE9OqNyMUwRRhOCQBRl2myEaD3GKGJMUOOEjqJMKJqWOWmVr6m6rtb6s8/XTZZwSyvBREajgo4pihKjNKIRoExidomEa7ShQ0mDd5bKCFQhc3G6QNA9kGiQGAoSazl1gOzzjKLL0nUdSCi9SLJrNWsnn69LQURiA5RlL8cOKFOB97jgkVqjC03beQZFR2kSNpKYsRmsgCz/7q/v1F5RMAcBzPuZrmcyeduhisT2NEIx6SxlkfqAyJhOiCD8FKF1RlU9xAzExZiuKxvyWJKLBWbOrB6k98TBBC0HqZBZGbMKogcchoAllRsLJFYcOTmT7kO+bVCmwnpPaRTWWYQyaVgKnlIrEjqaLnOyz+1kusKgTCB2NJKoUpvF4DDSzF3fsseC6H8uFBAiQXXgLSqIxGQOFqVqOgFCg44yFVbKY8Z0dYl6cQcdEm8DtZHgPW07oawX0rTDyJxwgrUqZKC0oW2nlGWZwGnZw1jgg0OiUFaABq1KQpgQZQDl0jiGpzAGAhRKZjC9ygOZJ2AxZpDAXKmJrsOGKUVZ9+ateO/n+MXHskT7m0lwHUE4kBIpJFokz3QhUnV2rSUiZ5iUUjPpMzAr/Oh9kqoDM9shKZKHYwwOZx1uOp7J6BcGFcMzzuSM0wPTtuHI0gpHj6zSWosLgc55utZhfUDJOhVGEpFuGrnnzsM0Y8vSSUsMBoNU0NBotJapyGFVobRgMpmwfPQI45Vluq6haTqmbZfuxdqkquSmYDRaZLS4wMLiToqiIIpcSb4sKMwQHyqkqpBagxYJ048xJx0iwSY7FBF9Slj5QOc6vHUQUjFHhUiFnbRJ61ESUWiErIhdgWQRwU4iAwTV2q0KjxMd0OXr+dh5WlKj9GNCXDffSVfAZtmwzYHRzdRQ386895jPc9X5kPufxJFciG1O0npibDNQ2k9uyMcT0/jrxyR7mwx4ZlJBD6DKyoBPCaHknRrw+ASKhhFwChvqK6Vrd/Nm2Y7t2I7t+DeNbVB0O7ZjO/7ZITaZuawDrmYTuixTP9H13ge4uBU78L4+OxacDJtOQDcuOy8n32qZ+9rWxogbQM3N1rvmFbZ5e3w7TNWNv5sHFDcCo5vJ6TeLEDb//ngs01l7hzTzjXFuwj2Tha2tt2fC9P/filWxWRvcJwAs5j/3RHJxsPyVjwkA9QG8S+yxwFxF1o0Nkj8ImQHSs0cV2WswA09tk1XMEQaVIdomMUTzQ/O0WaGsaogkeWmUrI6nVMMa+srjIWCjwAwKAg6tKnpjSW+hNnIG0UzHHXVf7VeA9RGtBNZ6tBJoIZO8bfZAkkBGQWKaOpeBkKKC4NCmJMZIWSZA0gjDpJswLCpizEUaRIL8lRDYlQ6zMExukELMQCUR58G/HhRfA0FngNOMZSYyQJhCmyLtrk6Ur8ScdDTdKlWxCEiKSieZvJSUCctg3K0yzOBUDALXOkylqYoqwa6ZjCqIKBKTKsHBYQZNEgOxaRBVNZP9BSSaAiEtNDYxAJGUpgZ6H8cIUbDODk6sgWk9PprAvrD2/Jy/789h30BKS1bHy9TDIZ4kze2xY63TMYYQ6JxFFYbOwyjR8/Lw47JAP4OCErAuyVozA6t1kVIloIAocS4xCfECO3WIWmVw3WFEkWaWHVBA9GlntJI4PLowuODREnzXEKNAFyNigDamAmp1xqrBzbXNGvRI311E5mqK1DaRNY++nkcmI/iYqhtrUSbbApU8F2UUlEpm8FsjFTN/1c41FLrK/U9k7XXSS6/xUecY4qLfspztsio1YAnWI3XFwEhWVhsWRgXWO4IqkAJMYfBNg8qgEQSic0Q0UiswMXcKiXUqA4/p2py0PnUzBNHGVM1ZpUJ/uq8uTQZT5mWnuQ+Np2MWa40qKkChDdhoMdoQEh6H0QrvuhlLUytYbVrqylDXo9RfpAAt6TwYIkbpnGqa256cxzt6xrNFqT5bschlz/hu/vbjfwUBzj73SXzy7/43C7XMxcnSuFovLMyuBmUk+EBs0/gYSYsqA2BouymVSkmPSWMpa0NZ1tlHJLGOJ5OOelgQVeamzxE4pVJ0QBM6tOxL2YDvAqoCrTVN46mq1D8NJjFwtUher0ZTRAnO0gZJUaSMgtDiBMGfgIypv4aYAHEQECJdF/I9ThGCQwhFFIHooYkNSsjUz1wysFUiVTLvAdnoLBGPty4lChAYU1LUFUIZmq5lNBpx0mLD0eVVjiwdxa2sQvQowHWO4AVKJsC1dR2H20MsHz6CVKkQUlFK6rpkcTRk585FhqM6+89bgvN0E8t4PMY5l4Bd55mGCdY7lg+k/S3LgqJIlgBaa8pBSVUvUtV7MeWIwWCALg1SynTPjpEgAk0zSUxWkbqncx3dtKFpJ6nQlHUoZdCmQpkSpStUYdBljVQD6tE+BBYp1liuIt8jo1Qb5huzm9TspCYAc23u0idt+r5/vCT0ZvOWjfOc+1LNbKVG6tVaKg/6EgfCIrEQp8TQEP0EgUfQQWjTzcGnYqkiRCKWIC1SgZASFeeyhDGkQ50Igs8+sFIgZEpAK5XmWE52xJmFgJzbbzZcGxsZ1duxHduxHf/6sQ2Kbsd2bMc/O7aaz28ERYnrPZBmsscNqNKJsEDn17sV87Tfh82AyfuSsa9bPmTHpS0Azm+XoXjM+rcIGdcmrvTY3SaMyLBhFSc6WZ5fZisQVAixzjN1s3XIIDO7NbM58/4el3XbbwtSddTjsD03gtEzJucW4Odm4Ozx2nm+UFV65XVEmR9Cwxr4mZEOGeNM3j2D8ISDdUVw0p8+q/REcCADTePRxSKlzmCNBTQIXdF1U4rCAJ66Kmj8lEIN6aynkIpRXePbDlkovDAII9CZU9w6QaEH6FLQThvKKklLWw9aSVRdZSu1Fh8ERhUJVDGRVESpxHUBWeQERi48I4KnlirZWIb08OOkRiIRMTFtYuMQ1YhBMSISCNJjQ0spy3ydGky9A98EvPagE6zoSYWd0jnIuns0STC8hs+uxw36KUvitzg8zgtKKQlBEl2SkFdFibUTVNiBVAk4bNspuqwRRIZFSecbooeqKJN6OZ3ddGyJeEaQiQUs6IuuJbBnvLLKcDRADApCN0aWCQz1ViYP2E4hjEmMXAEFghgseIHQRS7AQw9v5D6TAdCYmKOJxd4/DHpAzACZONfHJDAajmi7CbbQVBSzvti0AVMVaB3QQAMz9rDyIHC03RRVVUxsQ2kG2T8ggrAZVAkYbehaKI0iuCmmSNWklTCYsiLnN3Jf9FRSpao2HoRWKCmwriXKSJAFSEETLaaQhM4m7DMz36KSSa6LzYg5gELPZOxzfSEmr12PzszNBGqlJIRDCU0M4CQIVeIC+BbK2iOYYFcazMIOpnFIzG2uy/T7WqvcJ7Ncu2csrxtiepDa5l6ZQGiVicqrdoI2gsrkRrewkJm3UcXZGOK9QJUVMdoECISA0AUlBts1aH+Uu++8m3Me+yyOrqbrq6oqtIX/9am/4VHnPwwHiEqjAnQhSd+Jbo68GpHCEJAzpjhAWWTJuIhMJhNMWaTCNt5htMZ1qWgSWmMnY0xOrgyrbN2AwIaOwuSmkRFJkvLL7OiRkiwBRC93Tq2FCNCtgp/yxU9/nnMvfzl//Y838OcP2Yf2EZTA2wjTCRSGznYIU6BF8mnoR4PGNpTDERPnENFR52JNwUdMUSdPZwVlbYi+zwYIoo8IFRgMZGJUqgRsFhJoIxSC0EVcVaDkAi7axFb1EVWkcy8FlLVk0rWUhUSiKKTAthAqyThOGWa/zLJIhWgKLfGuQ2ULk60js+K9x7mAI8wXCE8V3YVICobokEIjtCC6SOss0fls/5Jk/QpBlCkJJmRExGRfUWiN1BopBLZrsF0DQqGUoTYFxUkGKcHbFtt2CO/xQdAFQdNZrLcYY9Ba4XC0jSVGR6ETKCpZgGGBFB6tIoOFIWbfPs44exe2sUxXxzNvVO862rbF2452OmFl+SiTySqh6WbHPj0qKMqj1DtWGIwWkH6ROgzwSs78RYUQDKsC5xzWWjrbpsKcIVKXBXphAXSJVDVK7UCIAYgBQhqEVgipEbIgUhBkJNKmuc0MzMwJMhHWxoacVO3/n9jvGTwVQPSzpG/ss1BsruLZbA631Xcbl9sYmy0vRUR4m21BHMgOaMGvYNsj+G6FGKfEMCW6Kc414Dti9KiYbxNVjZQqqTmCQOQJafTJmmU6aQkkewVdlSmBoSSyUMjCoY8Blk8gR7Ad27Ed2/FvFNug6HZsx3b8q8Y6duEcKLpOCsR6wPPby3Af+/l97ctW4KoQWwNqwIyhuBUL9Xiy/437sSmbMa7/zUYQb6vq9vNsy/4BYOM6TkRWfrxlToiRGbY4ruOsf7OJ//wiafI/+99suR4UXVtGbHp+t2K9Ho9N2r9S4YA4A3Z7eb1CEoRASYkPARlj9g9LvrTrPPNyzERz0aOFg66lrPfSBShEeh7Spj9ER6EFCIcPns57jK6Q2PQg4RLjS5kiyWKlpIsQcWghMFoi8DgnKTNoEX0qbhMCWOswZW/4WMxYmkIkCSUKTJFgRiGhjRVCCEwm4bmY/exihxGCSZRoqSliRBQiAxAQC0kboJIjBAFEm6rRywWUkSiRKtFPQyIiBkiAMm0+samIS19F3IkE/CtSlW8vEvtMZ82rIIEdjYVKQwwFuBa0w/RAFIAIqCLx5LyHjimFKvBqSAiA9UijiEgaF5PHoIKCJI+VZpgYlJnVPFwYJLmxdsgsz/aRXFQlgckokELiImihkFLk9nd4rxBKzEB5nz1Sey5kf/womzM/Zg1cQuL6pJLIrDilKYsBkimCFrwGCVWZznWvEfZMUdTJpUECQlMqA7QsmjK5/gnQvsvIXo0SGukTmOokiKIm2FWUTihY1yXWc+8aKLVKJ9Z5yO2BHWMKTWCQHVozc8uvUBYVcewR2S/T2oDO7OjUN9Z4mTGDn3qWfNBAQNFmpmqWpgMgaTMYVoiYkzACnQFwEcEsJNl3mft4D+w6NCK6VIAoRghmDZ3Pbb+ez7wG10rmljGjrLRdTXRrmQpQ+VzVu0+qyJ6l3fv0+XRyY4CiyAa0wlKYAZ/8+//JuReejbfwgd/+IJdf/iyuvfH/sHffHipKEKltbYgU5Gte5CJHQa+RuXJ31krjAGs7BoPkWWx9loqHVMiLmFi9ZlARgkV6i1BVFqeLbL2QYDcpUiNqXWdhMajes1EkaD+1j6aLUJQLsLzKb77jN/nbL3+VhzxkH9KCkgLvyeNiGshCtoDQ+FTFWtQgRGZpWorMjCam8UjnJxylLMlXtcRLsZZokR7vO5QcolTyTs7uGmmQli2yEIQo8UgGAnIJ8bwdh3Ud0gzQRUkkFelRVBgDY0j72KUxVtInhCVKr3mirvWo9Vpi7z0OR/CBzjtE9KmwXYzrVCTBRTrXooRGGUlwkWk7oa8CLmKyEogekBEtDUqJGSgajMEYgxMJ8JNSInWB9R7hHC4kxcIp+/ayZ88uptOW8bRlMraMx1Om0zE+WEKw4B11qanLAdpACJ7KaBZHC+xYWMRoA9bjhEebgKprFqsa5xzOtolFSsQohWsalo8eYTJeITpL1zasri4TvUcrhcJSKEddQV3r5DkqVBrcZBqHSpltXaROY5JzKUmvDEINQY9ALEKsIRSEKHKyOSUHI5ooJDF4AonZnoowwozuLyDOMtRr894QBUKEufmKAGJ+D+vmxccDPOcB0fkk8bEJ+mPtpjaLtflbfyORKZGGJziB6yLt1CFlJPhIcBHvIiIqpJBIqZBKMp4EfHSE1tI0Hb6zqV/6gPeRqhwgtKaqJLXRoAqEKhCiROodKF3lOW7yaz1mCnlCTOrt2I7t2I5/nZD3vch2bMd2bMeJh0pIIz07FNYDUkJkMCAcXwrd/z3zwVor1boOyOonh/Ovdds6Dgi2pTw8JP+pENa/NoaMm79EiIgQZ/9XiGO+EyHOGDRCJpBNKkAEIsm4fv7zdS+RQTmR2ApKRLRk9r7xpUTc9HW87yQBowRGiWPWI+dZEvnV7/P88fT7uNVnawUgNj9H8+dmvi9sds76B8X55efX259D7/3s1S+/cXshOkJ0iBkzJ6SHyNzuxpgkSZxJqdfLmvueGkgP9wTLz/3EjyNNSTXYhVQLnP+ESzg8btNDcmi44vJLqbVBm5rzLno6S1MPjDlw5z+xsx5SmAWEqlFqgBZDzj/3YiadwaMRHOX5z3syQ6PQsuK8C5/NgWXwIfWVa6/9W7RSFGpIoQ2PeexlrE7g9m8e4FlPew4HJ4dxYgwc4rZvfI2nPPNKDkzg5v2388ynXcrS6koG2+7mD696O4+54Jnc08LVV3+IWlcsFoK6EhhVMVq8H5//7LcgaAhTrvnwezBGILVh1/BMvvKFW/A+Pf5/4h/+hqI0DOUClVzgoY96CkurcPv+Qzz90qdhXUPrDoM4yu23/BMXf9cVLE/gxutu55mXPovV1WkSPpsENuz/1h1cfvkzsN1hbr35BvbsPos3vOEd6fyJyOte93rOP+8CunbKTXfcwiVPey6rU5Chgdjy/t/5Ix71uEsY92rJGCi07t1OcxYlAeCqECAm3HvrjezadX90cQqV2sMHPvgnXPOhqxhphZEFhToJKRYoR7v4zBf+ntvv+CZnnnEGb/ul/4qWgqIQjBZP4s57j9Lk4vN/8L73UkmBMAWiMIzK+/PFT30TmHLd9Z/mmc/5Po6upGFWavjW/nu47GnPJvoj3HrL17jsGc9hOk3jmIqO33rPBzjn8U/E2yPcfNtXuPxpL+TQ8twxuSl3f+N6LnnqCzg0BVTkmt+5Ci0KSlWyqAWL5YiPf24/Y+DQXfdwymDIz//COzEFYO/l537qFTzi8U9i2cOt++/lWZc/i9XJBOuXwCxz9XvfyaMvupx7M/6tA5RyAF4QhopOJ7CwNjJh5MGkDkwL/ig377+eJz3zJRxqUhv9/m/9BkIu8KZfeTu4wwh7Ly963vMwskIrw6POPY/bLYwFfOTqq9gtJKUUaFkh65MQw3383bU34IRGuiO87FlPYrdRVKLiIY9/ModtAtpuvfErPHDf/XjfO69CGoEwgp0Lezlw90EiY26941s8+cnPwTaS6EjJAHWY/fu/wqXPeBlHVvPAoBv+8IPvR2iDUQV1sYNrv3wzds2KD+8kUBBtD1JAulKmSGHRQqJkBhWLwIWXXUK9cyeFWGBIyQff+25qKTBSUFY1w9EuPv+5L4IM3HLTfvYsPpA3v/FdRCzQ8JM/8ZM89rEXcGQ8RZoigRA2YlSuvJ4HsptvuI7nX3EFh48cREgBynHL/ht58qXPY9ICbQfRcfX730+hFMOypDA1n/jctxLQHhpwS3zfcy9HZgn0ox73BI5YaIThyD1Tjh5c4qd+6EXcT1XsLgT7hhV3HHY0An73v/03Tt2zh/1HPauA71Z48Jkn8/Nv/mU6G8GPefGzLqEQAqMGPOLCZ3JXA62A6Dx09/DWn/ghlBCYcgdS7uaxFz6FcXOY2+64ie+69NlMJlDEDh0sv3P1n3DhBZcycXdxyx3Xcf9dZ/NrP/8eXFR0BH7qZ36W8889F9cd5vbb9vPkS5/P8hRAoaQFeZRbb7mR73r697Pakc+lBaYE2pQ/W5dI2xz5SYDjlLZtE9ux62hbS9dl9mPT4mxH9DaBdq7Ddi3RW7SS6f6tVWJsGk1pFEYrtExmE1rrVDTOOlxnk9VFCHhrse0U245pm1XwLZWWLC4M2LvnJM468zQe+qD788iHn8WjHnUWj3zkWTz0IWdw/7P2cOqpO9m7Z5E9uxc59eSTOe2UU9lz0h7qYkiph1TVDky1G6UKrGiwaoIzDdQOPVQUQ00xMKhKoSvD3tP2cdbZD+TUM86kHA5xSDwKaWqsjUwmHctLE5aXxkxWp3SNxXYCbyWegihKkIkFih5BtROGuxDVXqhOBrUHSNYuTnicsDjZ4GRHFy0uWFzwqVSZ8AjZIcQUxBSERyFQpHlR0oz7ZB1gQMmAkgEpA0JapHJI5RHSIWRAKTWb0/Tzlfn5rlJqtsw8aHo8W6O1BG9YNz+e306MkeAlQRQga6IcAgvAItKcTD16IDv3PpLFPeewc++57Dr5Avaefgl77n8pu866jMXTn8LCvos46ZTz2XHy41g8+RxOOu3RnHTqw9lxyoPZedqDOfmsh3Hq2Y/i9LPP4ZQHnMPO0x/B6JRHMNz7CPTOhyGq+xNlfZyk/KYfb8d2bMd2/JvFNii6HduxHf8qsVkxohOVl28GVPafz0/uNobkWBB049/f7ra3mmjOLzv/2WaxcfubbWOzY90IIm8G2vXf98d+InKpjaDxZiDyxmO8LxYusCmoudXvjzeB33hsG19brXMjWN6vswc/j9fOW7br3ANJsgRI/Uzll4jzj7BrHnMpwjpg1OcCL0wbbr35Fn7vgx9iuTnMjTd8nd27hmhjCVh+9qd+hmq0m6n1BB+4+LwLePlLX4zAs9pMOP+SSxlPV/B+SggNN97wTU7etRfhHZLIT7zudRAVbbA413Duox/Da171o4ljJwSikHzPFefj/B3cvP8Gdu46Be/BNi1GgFRlZm1ahPZIPcQGcF3ERKgLT4irXPfpv+fVP/zTBFHSRXjpD76UqW+4/iv/yKVPvpgD0zErqwd4/OO/EwJ88OoP8ra3vpNDy3cSouXL136OZ152OU3jsEBd1zzz6Rcytjdx263XcdoDzsYJ6CYTCgJd11DoAnC4rkGWCwQBg6pGRZ+8UMnExADeW8pK000nxOj5jrMfyIc+/EfcfMtdfPNbt/DFz3+BhVGFkh5rW6QoU+2gQvOFT32KH/7BV1LXoyxYDxAkBDVfZmI9I7i1POWSp/Lu37yK1fYQR7uDXPu5/8Pzr3wJq36JW2/cz9Oeeil3H13iyD0GBQgAACAASURBVOpRzj/vMYxXD9NMPV+89jpcSJLlV73i5Xz3s5/NpE3g7otf/CIafwhnD9Jay6//6ru57JKnc+TwXew4ecSkadE61cQC8KGgaSyhWaYQHV4WCfAk8nd//de8+tWvBV2iRYfyqSZ4WaVthbaDMEa4CeVgAQSExvP8H3h5kp66luVulXe9620894oXcOvd0I1bLnj8ubznve/k4NIy99x+M3//iU+xb9+ZrK4m1qzWYEyLMZ4vfvLveNVrfoaVRvU1sZBRQzSgCpqwph5IVGDwTQuySFeStKhocV7QObj9pv380lvewq0HDvMfX/ufQHre8nM/zeq4ZewbnJty2VMv5odf9Tpa4PkveSlHmnu56etf46mXXcKRo6usTsec97hz8Hhe/xOvpzSLrKxMib7h2Zc+lZe84HuBDhcsHQUf/euP08WA9R2vfvkr+Z5nPQdBR9OsItHJw1WSmNeiRVbQOpNtECJ/9N7f4Fff/jaONhNijHzjhm/ynGdfwdGl+cFLQ9SIsoYYZwkZSIV0rLWz5Jwn8unPf5aHP/ox7Nu7CyK86AdeyNQeoe0amq7hHe94D0+9/NncfeAOGj/mIQ9/GO//7d/l6OGj3HzTfr7wmc+ze+deTFVnoA6QAmdbBJFp5yFCpTXj5SPoqs7+qxZnp6hyyHgKKMWH33cV773qao5MLOPWcv0NN/CiF7+E2+5YASxv+vH/gCpqWu9ouwkXX/wkvvcFP4IFlrrIDTfu532//k6ibVjuVvm1X3s7T738qaxM4cofeTVv+ZVf4jUvfxkF8JM/+wv84L9/DW98w89hjOD1r/3PSF3jfYv1Ey46/zx+6GWvpAWiVjAdc+PXvswH/+B3mHZLfO1b36SuSxAtjV1BDRcZN6mp//Ezn+UVr3kVK22LVS2tW+Y7z3oAV//W1Rw8tMKtd97LP3zq0ywMhnTNKsYopNQEDwJB9BaExfmWGIpELDWQCq85DJmsyCYRJWueEYIDBw5w9OgyK5MpTdPRdI7WepxNTDzvPcE6YkwV5ZVSKAQhePCBwaBmWNWz9+FwwMJgyMLCiMXFRYqioKoq6rpmMBhQVRVFUSS5s5Ts2LGDxdGAQVmglUDikMGiCRgdKYvIjh2G007ZyQPOOpkHn30WD/rOs3jA/U/nfqft49ST97J390kMh4kh3TUdbtqCDYgokM4jfYu0XXoFiww2yblxqLpIHr6+w4aOsq7YcdJOdFmwurrKdDrlyKHD3H7rHdx6y20cvOcgKyvj5BvaNAlEti6Byl2L9RYfPTFAiAHbdXTWYr1PIGFUxKiIQRNDvhbRyGjynV6meYBMqhGdC5n1tjtqNh+NhOAzSzQgZHqXMiKkTy9xbDL/ROes67rMfbFBtwgh1ry9E4teEmUJakA0C6BPAr0L1B6iPhnMqSBPB3U6yPuBOh09eiD14gMZ7XkQO09+KHvu9wj23u8R7Dvzkew+8+FUO8+gWDwDMTodypNB7yPIPXh24cOAEE3e/3mX5n7/2GaJbsd2bMf/09iWz2/HdmzHvzzuAz87VqKeBY5xTWoEx7I7Y4ybzosEc8qf/uc9oPjP3O0Zg5WtJ5pZMT2T+YRNJUzrAcbjelrCpmBfv67NGKxCCPoSP1vJxmfHt8X278ub6kQA0W9nua2WD7N+kQteib7wVZg9XGz83TwzeLP1fzv7FGMPoud1xox4zkDpCDL5sKW1SiTJE0xmj0cx8xVbW2+SpkMpIXqHKBdQcsAZZ56JABZHFdJPKTnK/lsP8u4//O/82cf+Fi8kysGbfvTlPOWyC7n74J1MdMkRMeSwhb0ahAjUUiO9p4zL3HzT7fzBh/+G//6x/0EkFQT6zz/6Up5y2dM4evS/MtpVcvdSR9QDoEMxxUiD9zAYSGw3ZhCHqe+LMbEuGLfLlBJKPUC6AN1RgpJ89wtfyc+++c184ONfZWAy+BUVpVmEWECuZe2cQwXBm9/0bv7oT/6S4WgPEcsZZ+zk6U87n69f/3XOfcLDWV4OFNUiKEnTLXFo5QAYMKqjUIHOeoYMIXRoRoRYM2nBiBbXHqUsDZMu1afSEnTp6OwSZTlEKsfizgFv+qW3cvXv/glf+dLneMUPvZyPfOS3Ca6h0grftcl20UuedcX38eb/8sv8z098gvHqURZ2LiYpZga9BfOJHwkYrv3CNxgMT+YZz74co6EC3v2OX6GbrlLUNY7DWLvCcCRRtMCUvcMhxuzg1a99I16ANiU//uof5M8/+icsTz2DoaJSSW4cqFBonnv55bz9LTtZ8R0Hx6tIoQgthCKzgiLs230q+A7vGoQpUnGY5WVe+9rX8su/8nY++hcfBt9Rmsh4PKZrk4WBLAqInmAc0+VVlAdZ72DN57UBOeGSy5+C+MX3sVCAkgOC7/i9338r7/j1N3Dz12/i3//Ym3jre/+UhQFMCokLS4TuAJQ1V7zklbzu53+BT3z5CAUgcmX5Jgi0FFS9927fvNoSS0+kRIQa/BKV0VR+Sq3g7Ve9h+f/wIvZt8eggeX9t/K+qz7Ae//iOrwAb1f5j6+6knMuvpJDd3p2nzZAYYC7Ub4heodCoznAbbfeyW9/5H/zx9f8WZLfNo7XX/m9XPaMX+eeu27G7NrF0WLAz7z9XQQEBYIfe/nL+bM//iB33XUPAIuFQrRAAUJrrAcbFKXJxUymDb/6q2/jvR/5OKYwOOc466xTueD8J/KNb9zCaU84C+cCSklcl2XfQhC8JwqHUhVdExkMRpx/0flEllFVgW8UV/3+72EjaGFBBXAdRbmT1sHTLv1ufvmkN0PpEbVlsEPwnjf+Jm9767u4ef9+fuxHXstvXHUVPiZwpJlAVYE2kmk3pix2QITCJHahl4JpdCz4KcNhlewsBNBOecsb38C7/vyzxEISYuDss8/g8ec8jKV7bufwkYN85CN/zG/+5RdpUCzIKT/zn36ERz/pZRy8Fw4uLfHI8x7HOY99DNNJpC41z3/Z93PN//oEN173BfY+7uFc+cof5KMf/WO++0lP4rblli996XPIOOaW/Tfx/o9+gj/+2F8kv9qm5Q2v+D6e/Ixncc9Si99RsqvejS738qCHPJwI1MqyWAcK7Wh9w8Q5yiG4SeD7X3Qlv/jGX+DvP/d3FGaAUoZdJ5X88lveytve8Rvs338jP/yKV/PRaz7AoFzgXruKihNkD+yrGsIUKTWytQgPYzy1lsiQ/H6jBC82eAqvuzGlMebQkSWsXkKoyazAn9KC0iTgclQlUEkLjTEaKZOdROo+gnowQAiB3qCu6JN/WusNyoq0eSUkQkq8c8T+XhtlKkU4uy9HCi2ISuUiO1DqyKAq8D4pbQ4cOETXdTibVCHTasJwOGTHaIGirlBOJLsFLELKdNPsd0IIfDsmBJ+SAc4xHJQM6r0sDwxLh4/gmhYhFEorhkXJqCoYlBpdSIIUSUEgXWJwCkvMSFuMKjE9mSBFi2IXiBIRR6QyYSrdy6LPY/9cwTIMZEm9EEVSRM2sDGRKjMSYfquSJUJKrYa5KUIe7GJ/L9k85qcy/flJ85/+e39C4OfauZ+bN0pPjIEgQJAmLGszLk3MVi3JBjiSnOPTeY55nSm1WaJERKgIyqNMr6ARqQ2EovcK97Nq94ntLmNvsDG/w3BfzxPbsR3bsR3/FrHNFN2O7diOf7PYyKy8L5bkZlLmrV4ibP3diYBjx9vW/DKbLd9LsTcyWTfK7TcuewwouMVy/fY2siDnf7OxMv1W7bfZtu+rfbZa54m09bwM7ETAy/7vXs7eS9udc8e03WbnYOPxzW//24nNWBtKKXRm4OgsZTNyTvIGmSna2wisFViQgMYiZeSeG2/l8ErLYx77aASwtHQAgUVg0UbSxBKrRjNHOWOntEcPcdedtyPLIeNgCDpZJ4BHyQhuSqU9daEIocL5GpvJFjsGBuwq1994HQ4YLpycQMtuTLANUkrKEqYrR/nG9ddR1yMKM2S0eDJnnvkoDh+4l9qA6MZI3xCk4YoXvJQf/pHX8oIXv4TKaLzNz3xRAzoV+ZAOy5SisHg/gVhyzuOfiJYFsigYLNR8+Jrf56ZvfRMB1IMh1qXEiFIKU5S0HZT1gM9+9rPs23cKRheM1G4e8uCHcvfdd1PXYLuWG67/GkWh2LljJ7XczYc/9Fd472m7KbrUWGtBGx7xqEfzmc9dy6Mfcy4XX3QR0/GEwiiC7xgahTHwzCu+nx973c/x/O+9AmnH7N65QMDNzqfgmNrngOYbX7+JB9z/QSwsJi9U2zQQA0U9gMyWDL6htV1ei2eyfASjBxgzpHWkHmRh5dABvnXL11IRHF3zwme/iEKdhBaGhzzsDA4euBVVl5iFEf/45evYfdI+yuGIoix56IO/g2/909eo6hFKF1ibJLovfNkree73vZh/95ynMzIRLQK+s+zasRMpoFJkDb5HDyqkSmA5ARg3PP/fPZdSj6jNPh78sIcQbKAbQ1Uu4BFc/OQL+NwXPsmDH/pgzn/ihSwMF/ENtEuH0SpB8Fe88MW85MorecXLrmRy5AhukrxuCSC1YGLTM7AP9HVHsK5FmVxiXSQ26dHDh/inr32VvYOTufYfr+VN/+UXZ96g06Mr7Bgu4lWdikmpgAoNOkTuueNeLBAR6VoOEULI12dHtFPaoAnlznRapWJXKWgPHeSeu27j0MoyXtUst30qKlKVhvHyEnfdeSv1oOKzX7yW4a4dVEZhhOJjf/m3jIOh8106VhVpJi1PeMITGZoFiqKgNJq/+tNruGn/PyVyrE54kC7AdzYxRXUac0ChVMnS0hKf+dRnCKGjm6zymU//Az/5H17DkeVDLDUtiJoXfs9LkLKgNos89DtP5+Dt+4mhw+KYeM/F33Uen/3Ml3jkI8/hiRdcSGkKJpMpEShzzSW8pS4KbKIbM51O+epXv8quk3azWO5kVJ/BWWc8lDvuvJOyBJylNoYnnXcBu4p9lNUAKTV//afX8I3rv8RwMEDoASvWJAazb8COmY4n3H7LEfbsXIDgWG3BjAQYUKXhQQ86m6/fcD10DcSG9/36W/nmV6/lD6/5GC3ZzSI4OjHg6CQxurWRlN0yZbfELTd9gwjccesB7lxqeNCDH4oBfLNMbMeEENi5YzfBWaYd/5e9Nw+3JCvLfH/fGiJi73NOZlVWFTIKMskowwVHwFn6SnerjM2g16m97dPqBQWRlqZUQNqBbocrrUKrrW2LjUi3gO0VbdCiQKCZHMqBSaAKKqsqKzPPsHdErKn/+Fbss8/Jk5kFyvWPPt/z7OecvXdE7LVWrIhY613v9778kyc/iyc97Zt4xjOfytifZ9hd4E3DIIGHff7Def/7388DH/AAvuorvpph2ZNTIAwD733ve7nm5JV4Izgz57WveyPZbLC5uYkp0JpMJir7EBjHsC5Pe0EUgYLBWkcsMMbIEALDMNIPkWUfWPYjt2/vcduZ89xy6xluve0cZ24/x+1nd9je3WNv2bOzt2Bv2bOoLNMxZsaYGUJiOQTO7+yxvbvQ1/Y2586d59y5c5w/f56d7W2WyyVj3xPCSEwDOY7EsSeOC8LQkytTdegX7O3ustjbZRx6YugZxx6RhPdC2wm+EcQEYlrQD9uM/TZ52CUvdinLPcpiF5Z7MCxgXMLQIyngrTBrLd3M0XUNs5nn5Mktrr7mFFdccYI73/lO3POz787d73FXTp06RdfNcFX2xziPdepab40+y424qnsbwSwRs0uRXU2JZwATEUmIzRhnMFaqfrhBsqnZA151vrOpbFKr2sursYdmsdg6QihFyBlKMuRkKNlS8oVPlAv6wUUWyy81xjowRj5iHHfgWCSsxFXav0ogFbIqpZNLIZVCwZKL6OJJUa3UJEJOhpQtIRsinlQaQmqJaUbKHTnPSaklJkfK1QRrZWaZ2GeJFiYjSy3vYVz02Hn+OI7jOD7zcQyKHsdxHMdnLA7raF4MuJvicqDmHQU/LwfgTUCaFFb6pofT/9fLd6nyAxeAoUeBdUcBh4lCLJlY8mpIOr2P5SBAWkohc/B1RwHLiwG0Rw2gPxVQsZS0eu2nQF34EikXvBc5WLfLnd+jWMQXA5z/zmloq44xxcF6qEbseuJ8YjLJKDLxJAKEXciJ3/+jt/MFj/saNlxDS6R1Qtd1ZNOw1yfatiXFoNqCBooRrrxyi7vf+S70u3tsbV7JOJFRc0EYaFxiudwjjonWOnLf09Rq7+0t6TY2udv97k4C/uZvPsQD7vNQ8Bs0wPnd88QMJ2dbPOoRj+TWtMutcY/ds2e48YN/zd3veg+GPejkHA0j3/38H6P3d+H7nvtdNGyTw4g3sBwAgTEEnM+kcYcOZTlaLxixvPvt7yekQt8PLOPI9vnb+aZnfB0G+NMb3svDH/kwyIJjjuQZ8xkseuGhD/8Czpw7Sx/Ps1s+wgc/+Cfc6U4t4whtM+dBD3oki72e5fIcb/rjt/CyH/8JnN3CmQ32FuewDYxRmG04fucN/5F//aLnYMThTaN6vjHg88j3f+8L6d0Gz37B9+JtZtNGxt1zgBo9pQpwW9CJm9mXSLjv53w2n7jpo5w+0xMB13UKpBZN/0z9LvOuo4in4KBkZrOWHEYFWh0s+8S5Mz2N89zz3p6dfJoH3/+L+MF/9fOUWChp4K//9J1ceVVDMpnzO0se+KCHsuxv4fzeHoth5OzH/pq7XeEZlpHEDMvAc579Ayzbq/n+H/4RrpoLJ/I2jVjGaBjiqJP0jObyYtkOI7HbJCZgd+BLHv4gnv2ia9kpPct8Ize87x3M2zklw85iZOPENWwv4Pde/z+49l9/DybeBhIgwzVdgx3hO57/Y+z4U7z0xdfi+9NsmoFTWzAZaJgCjVc+arJFWUkCYlpSdoRBhQyQxMlTJ/mc+z2A7fE0D37wA3nqU79h8iPi1NYWy/Pb+G62MqSyMbLTwz3ufZeawr5ExJKykFbXekeOMOsSkvcYBgBhb4y4Tcfd73kPGudpcGzaljCoScuNN59mTJH73evukCL3evCjOXP2PP1wnve+5XX88Et+kvPBk41luQBKYrNpeMu73s+ZuEOMI2Hcpo+nedrTH69weUqMcQ8kYDtfET8ADynivWdz4ySSLKI4Nl/wgHty503DX374BmJ3gns/+PF81wt+Rs9v3ObmG97GfT7L0JZM47cw9gp2B3jTm1/PD/yr5xJyTzdzzNpOy1DvP1QXdu/VmMyI42GPeDQ3ffI0/TiyGz7Bhz70Xu589VWEAQgjeMub3349Z8ItLMeeXBJhscOznvFUdvvA+WVm44qrq0yHLiS1V8y4y92v5HPuemc+9P73sRsjC2AM25BH/uyv/pb7PeiR0AqYwHOe+zye/qxv4elPfhJEyHhst0UJgas2vWrRhpETWxvEMHDvu5zCAW/4o3fwiC/7WtpujiOz5RKtwNAb+kWhLZHnP/cFyMlT/OCPX0tOI7MyMsuFEjK9b5CT8PtveDX/5kXfv1rAMzJiLDzs0V/BrYuzlHgL73vHa3nhD/0Yty4tZ3b38A4cezgyCwfbBjY6jww7egGuPWbKocdWiJmYihr22BbnZxSxDGNmbzFw9twOt53b4ebbznLT6dv42CdO89GbbuajH/8kH7vxZj70kY/r66M38uGP3cTHPv5JbrzpNJ/45GluPn0r587vsLfoCTGTcWQMMReGENhbLlgul+wtdtjZPse5s2c4f/Ysu9vb9AsFRXfObbN7fkG/NzAsloR+IA6jpq8vdtict5zYnHHlyU2uvKJjY9Phm0wyC2LeIeddct4lpR1C2iXEHcK4Sxh2GIZtCoFCQCw4ZxApZEn4znHy6iu48z3uwjV3vRObV1+F25iDs5SSNQ1ePDlkUhBy8lBmUOYIG1A2MMwQk8iyIHGWWG4hcBND+SiBjxH4BNHcRpDzBAaiBIKBYAzBWIp1lCIIog7sk8xPyvsGlGKxxSHJUHJDjh5Sh+QNJLfs6wbvj0EuNT4+HEcBouvHOWr/6b1muggmG0w2yOQen8pqqFZyrghlQkhQRiiqqWrKQGuhNYVGLB6DlUZfNFhaLC0Gp7ICuWBTxOYek/eQvFSZhAqGyvoSwXHa/HEcx3H8A8QxKHocx3Ecn/G4GJh4KUDzsLHRUeDpxXREL6fpebFjfrr1OvwbR4GPd6QsF4CglwAxD39/sTa63H53ZPB9sThKC+ti5+9irNHD7Mx1g4Hp+3XzgcPsiIv99qdSn8PtctFXnQwfMHTaz0oDJt5DdZGWDP2CN/3R9Tzu8V9LIeNKZj53nNvd5vzguffnPIJvfcZT+KmXvWiVOfbjP/9K7vXgR3DNne7JZrdJ2NnBr5zULWNakk1iNj/BPe5+L57+pCfyc//ux1ZleMV//HXu97BHco9Tp4Ce33z1a3nowz4fxkLBceXJLUyBxaJnd3dBSKOCfrahjBlCz6yF1gtvf+d7eOe7b+DXf+PV2LYjpUBjVGqibfX3/LzBthYjmnhYSgbvecELv49v/vZn0vcZWzxg2d7Z48//4v2ENPDG3/097vu5D4VosdlicmZ3G4zzFO/xTU17TpkSF2zNDc7Cot9jY2ODUgIhFbXbLpYzt20zn53E2ZaYE2INtlFn8ZAgjD0pZLybYYrhHW97G9dffz3/+dW/QgYaB+Owg5WJAXwYqFCQrgBI5lFf+Cg+efON/NEfv4UCDAGe8+znKz6eC03TEEKgFKlGHepvHYZdpPSkUY3pXvKyf8vnf+GXcbdTd2L79ls5v7NNPwTImg593duu58zZ8zDA1Sevpu0azi/UVNkJ7G3fxomTm7SzK9ndS/zlX/wp73vfO3nVL/97jIN+uYuUTL9MbG5cqfIBvmJT1gIt0p5k0S/ZOAm33fghzm/fSiqRiAFmvPX6d7O3s818Q9Mn9/rEbHYVhQYoeJfp+102ZhD2dvmL993Ae977N7zilf8ZgEYEZyP9AjBLbvrwn3OnOz+Y697+kToHjxQiMY0U8YixNI2hhAH6HutaTsxn9Ev4iZf/BDt7u/zIS34SCvi73Ytv/tZv5t/80PeTIyBzfvZVv87jH//VXHWVAtqlpvA61+C9r0sYLff93IfwrKc8gZ946fO1P1v48Vf8Io987Jdz6qo7sdW02H6B7RdsVif4a1/2Ur7kK7+CK6+6mnEc6eYt3gNjJIUA4hGxNAZOXaXX1bOf9wK+77u/h+1ziZAyxjd8/JOn+asbPggZrPE0viFldUqnLq4M4wC2YRgGCiPOF8ZKPH7/e9/PrbfeygPufz8++OG/Zrm3R9N0K9WHP3zzH3D77bukCGkUwpDZ2KjLNwacE249fTMG1eQVh4L+sUAxlKTdw3pPiIWTW1cwqSwbhNYaZi1w8gr+5bOfzQ++4DksdwPjkKEYbj19Kx+64QNcda/78n9927fzkhf9QAWtG17xi7/Ewz7vAdzlLsC85SlPfRLf9Kyn6GKBP8Ev/MqryVge/X88BPrAq1/5y9Bu8PKf/hm+9isfx8/95MvJNNz1HvfmWU/5J/zUy67FecB4XvyTP8tjvvTLuc9nnaKM27z+9/+Qf/Skp2FtoYwLTA6EfmTWXUMILX95w5/zJ2+/jl/8pV9kyDDf8sQ00DYzcvGMQVRzFChxJOcRP/Msh57ZrFUdzKD3hyFEpGnIIqo3moGQ+IHvfS4PfPTjub2HsU9qbHXUs4gJkzL0Q2DR9+wsluztLtld9OztDuwuenb2BsYshCJEDEMqLENiGRKLIbCz6Dm7vcuZc9ucvu12PnH6Vj7+ydPcePMtfOKWM9x8y+2cvvUst912jjNnznLm9nNsb++yXA6a8h7jhYaEJFIeGEPP0C8Iw0AcB0IY0VRu1cFtWkM3a3De4LzBN0LbetrO07RTqr+QciaXqPeZODKOI32vYGy/2GN7+xxnz9zGubNnWO7tMPYL4jhCznjraGczxFpF7mOkZJXdMRRM0VUfU9TNnpz1lQLkBCXiSsYz4lgiZZuSz0I5A9wC5RZiuIkYbyaXWyjlDMWcA7ON2D19yXkw9SXnyZwjlXOksk3O28CCIj1IwEzGmaJAqoi96FjwYuObC76/SBbOUf8fFbL+KqI6r9hDL1mtEQsZIdbXCPRIHpG8hPremBGxI5gBMT3G9BgzYG2PtUucWeJNj5NeQdbVYvnU84/jOI7jOP5h4lhT9DiO4zg+YzGtnq9rX94RFt/hfY46LhxMsbncivqnCvpdqpyXq8vhzw+wTtfLcsCAdn+tfPo+1Q8mLdOLrfofxRa4WJmPKufFwOk7loJ+qYHsUQP66T+zYgdMP78PjnLg8/V6XqysR/1/+ZiAzbL2roJ6qxoIORXKNAc5YhJD9qjTiuqGJerDdbHk/376s/i1372OX/ut34IUaKrmW3Dwb3/+1bzged/Dy17w//CNT30KW35GyIXPfdjn8d73voMxn8dH2ApLrjTovKMRBhPpJbM3wsnNDV7+o9fyzKc9nc4KI4b7PPKxvPt/voWOJU98/OO5fdfzNU98MrjbyXaH5fmzzD1wcovu5El8yDQedQIvkc4GYkgsA5Ruzs//7E9jM2A36INDSqQkiAkaA9vLHc6cOUMjHovHSAsx8Yx//iR6OceJzZZSDG2B1jve+OY38M+e8mQ+cuM5vvIrvwFcQMo5TNrhxBacOzuQjWVvd8RvNDi28GZOvzgHKTLfFK5/5/9g48QWOIuYu/GHb3oL11x9BYvFiJUTUPYY0y4RmIkCiFsn5qQ4MC4Sjd9i68pr+IVXvZKTnfbUczvnsW2H+JZYIq2o/tnUG+waZAEZGsv/fM87uMsDH8nwlASp4b/85m9AcuAKO8OIm81ViiAUyELXbtLH8zzmsQ+l87v0feIJT/hGfvt3fpsCfPaVc17/336Fx37xQ+kBI4Znfv13cMWpezBPM3Z3z4MvmA5yiLQORhHO9pGQG3yzgbWWf/9zP8VnbejK92gsO8VRgQix+AAAIABJREFU7BXkdJ4/e/c7OLm5iWUPY6tLNwbks/ixl72Cl33vM3j1f/0tHvrFj0M6KHuGJz/1W9g6MV/p5eZiycFhWgtskPMZNjrPcgnZWIx3/Oorf5E7d3NyHIh+i2Xo6eYDmBt5+/Wv4a6ffRce8vDPwQF5HKFpEGcIdaGhoyCNB65m+28/COM2LRERw2+97vXc/wFfxA3veBev/+1f4vtf/u943xOfzj1ax1g67vuwR/Anb7sO6cG2gNtiHG8kxAWpZAQDbEIO/OSLn8/Tn/J0vPMU6bjf5z2Y69/+B8BA3j3N1rjN1zzmoQR2CWS+5p9+A6/5b79JZJtSCje8+81cubmBY0EC/uC972TmE3lxG30Pxmzy1O96Hr27mvtf2RIsikj7Ld7xJ+/ECMRQ0+WNVbMmQExD2yiQnnNkMdzMo7/4fmTA2hmtv4IP/O1tXLPhuNu957zhVS/hHz/2/tycFJh9yhOexhV3fwhJNmlNZtNB2IMwy8zbTJLANXc6hSSha6HPA53JWOMrThEBx94iMZudol+OtBuqqTiOkdAvyAmwlmd+979kp2m451UNhjlhFIydc/0f/yH3aU/y4pe9mK/9uidytRHapuVe93kAb37Hu/U+2TQ8/0d/lPc96xmcMAJmg6/6hqfyO6/5VRzwn/7T6/iu734RH7n5ZiKRn3nZC7nvAx4IJXDtD/4A/+9Pv5gn/qOvwVlLouPhn/cI3vP2P4Sd03znM5/BG9/0Pt74utchcY+u6DVhrONFP/Ryvu07v5vFmHjdL7+SazYVQL95cZbcWHZDpmlPsNVuIAuwGyDesNefJ5mMP3EVafuT/Ol1v8NdTzYUH8gO/vhtb+fErDC3hjAC3SbRNAz9DhsdNFgYgxowXSK6rsPnGTGblban1OeyLhoeZgYq8G8veG7rQp7k6TlnSBj6cSTGxHIYMBYaa5h1DV3jsNYgViVbjEHfi1AKpJRJKeJbx/T81zIJzmWs84h4rFXgL7Pmep6zYpMF9rUloVBIOZFzWT1/VR4hw5jJaV93PBvDaEaMa0GUpYk1GOdVm9QaMIL1ddWOWs5S9nOzRZ/X1Da1OSMSa4UDOAVSi7FAgzEtYjoENX/T53zVCxWBqvdJEZIYKAaTW4QWTIPQ4OigFDIWijmQMq71vTgQuh6r8RCHxz2XN2s6OOZbZ2dqmWsHWdOO1WddKWVVx1IypjL493VX644156meUQpJme1619I65wLFk5kfMV7LiFxs3HnM4zqO4ziOz1xI+XToQcdxHMfxv1Wsg3nT37e+9a089rGPrRugg00R3nbddZy7XS11V2BedUVamSOJAcpqkK6fXRygOzzQm96nyyiyX7BfLuQ6CN8vy+UHoubQz3wqAO/FC5cRZzk0ND0AuE2g5Hrq/lG/fxQLczpXlyzCRb6fjj+xNY+OfSOC9eOtl+nwubzgfJR9AwgddE+TIS17zrkCpJdmTqyXeZ1BfBRb9eA+9Zjl4HZlDegVEc1yLAWM1bRJ62nnM77ocY/Vk5cmS21NBc5kGgLsnOdfPOub+cYXvphHPPrRzAuarmwX/MKrfoX3fzLx0mufw5U5QB7AzFgkA17oA1zpBwVvRk/1NACXiVSnGpxaKw0L8HWiZTy7NfN2KyzACgszYwQ2OY/DUfIGKag5EWUkNg0pQ8sAORHdHACXVFQwWmXWmXEP71tGcWR03uimuZMoizLEgLdzlCm7q41SThB6TcdVRGIgYhlxuAxN2YMYiO0VRKDVuSpjvVZd2NbDuBOMGVoTUCOiTKAjBE9jwevclDhu41rPgGp9qi0SanziAIl1UtqSMoxGTYd0lTgzloSVyVZCAQT1hI4o5N1q/VhAKiR7UkUDlrDRTuzhAZwlocY7rQUJt/DJv/04j/7SJ/Ka1/5XvvDRD0CcZ0yOYrU9DQUpe2AypVhENvY9j1pN39/JDm+gK9QvnLKk7ORM7ihFj5eSMgB13h4I44j3G4pou0iII+K3iMB/+OXf5KaPfZgfvfa5UPZADGMyeLPJqDibanHWyzoZPUxrdkEs2+OMuQcXM0giOs8IzFGNzF5UPkL4ENc+53nc8wu+jSf/s6+jK9CIOrsb64g4bG35HAacF5jc6oEkI4gjjIbWo2DGuF1FbjsG2+n6AXpOTZoWNIJeo6L9uSnKam1msfbTLUYRQpUznXGGmz7wEb7q0U/kta/5XR785Q8hW+inxSr2aAFJnXYip1oLS1liTIvFULFe8hhpqrF4sI6h9skctJy2uu7EknCm1LuQoeSANaMy3Oxca1Q8uT7DYoHWDEg6D6mBkAkbmyQafFUfKG6BiGDTjFJ0QSbkgZkIkh3ZGpRwHbBkUg+uaZU1Wox2+QixAwi4uANmRmGmZmECsAcETfUWvR4o1UwoZTCDXhPGEUX1k/eZagHHCAyQGhZ2c3W768jaxY1RUxjJSOlBLMvc4gVc2tGLzpygL4rvtBnob+KfP+MZPOvan+Xhj/g8ThIgL6EP/Ppv/DZ/deNZ/tW137/yey9R74nW1IYjkotFirI6xUBMS5xtySUSy4LGeIgzwLDIAddYchlx0kGBFKE1CaywjWHMcAowhEkkmlLk0PgK3vnWN3Lbh/6AxpzFuQbrHFLBKbEKiubKjMxZNbgh4/0aGJlZ07/Oq3GEPu8MUsA6UVkYUdMe5xzeWIRM0zikPuMnIFYJikVT2yur2RiHccosnOA6EYuppkNZCs45jLGULORsKBlms9kq82PSE885I2X/+W9F9rNGKtPSCtp24ihiEWsopRBzrmCo6oiGnOrxp0wQ1bG0ItqfSGBdTaVvEdNQTEFcBlswDRQjSDVfyjRQdTHVqb6OcYxoMrptEVy9H6t2KNJgzRwrGxRmUBpdb8hyALw+PL5ZH7/cUZC0XnL74PHa/pMa0MFjTftJ1TidypMxRL3+GSkEJkmYggKhUpQ1mnNQDXUDSCaWCCmSyDhv1vrcBBpPwHiDba7hbe/4c77ssY8H1n//QlD/6M/36y8iXHfddTzmMY/5u43Lj+M4juN/q1jHNY6ZosdxHMfxacdqSFVBmAvBven/ul1dgZbqYloEkCk1ax8cOwwKrmNrOuCZQLK63ZEDvlquteNV3KqmC01MyHLgWAf3n9a/D4N7U70+tUHrQdDQUFKmSMast1wpq3crZsdq/+kGXr9fNfB+oVbHB8waO+MokPRwjdf3BcjxIDh4eOB+SSZvKStX1vXfO5wmdmC/FXNUJ4a6e53AyT57Ydov53hk2x/FND78vpSijAXWJxIVDGYfdFftuP1Ut9VkjanTZ4rNZAwGU4G0Wm/bkDauoKSKGepJAYlYm/AyVp9bjzFCEcPMCySYO3QyAmrq4CcWhyGJ9hiPEGOGtlVwNBjIsOlqn7Vz+rHHdNCgjtsk7T/OoTiQNCxHmDW12CIrwEIbLq+Mhlxl3lRerE5OazMaDMiIN1IXSNTKBixE8A7GBMYo8EIpzHCMAWgbsokISyxW2TiV0WUFcHPUxXegNZYYBedmlNzTGHCeFUhkANeeACIKrxlsTQVW1qG6zZs60bYW2qLX0uSqS0jYpqkp1vWcFqj5xWsXTgLbYKKWs+m0vfI4YBoHNfnciLK6shGCr+BeaiqwpDh5a2vXQEDmTCnUBQUfXadlAcOWqIwjpja1Q92QizKvhtjTuq6mZcNQRpBMS4NvWkJ/Ft8pZCi+03OaYKM/z0kT6fEgV+AZcOiEtjWKKeIqGDr1CQFKC0XYaCrW6k0FaRTwU2FKV0FcB4sTvOEN7+R3XvirGKAICjzbjpIDjYEYddHI+a62xT6LyU79Y51p18z0hmEcJsJszdpbpEAM4BtyyTipKbVi8ZvKFqWCG41Mp3dAUKDWzmaM3oJV9n61yyEnQWxDxmKaqY+AzQZjMuTArGmRAsk5hpJx1uDIK5JgMYYUa7sWwFSXbxLkghWvDW5njMNA0+qeAthpHclYsCe0tZ0hhoj3ClRos+k5ntzCLGBNq8/BSt5qDKScEeOxram3tjUQooHEoNeu24LktQwVN0W6ClIZBgoeZfynmNX9PDZ6ExBdNBLMqg0SwiJn5mYG1jEDmpq6P+k2TveDXKj3Pwsp45wBq6BlCAXb6P0rmQErDbFswqD3rITH5B6ZQ2YbMXHir2nTVM88RfPUUCcuRpoN7aOUiMmJYjNFDF46KEqlLKL3FYuhkYacAmItxgslFMRYWtHryOQAJtbuLMoCnbzoS0bKiCuBVBpS2SKHBSaOtN5hrVBSIUcFRGMKxDiSUgDJpNEoUCgCYrHWq5t8KZATrTU4Kxgxyn4UARcpRshF6JMwBB275d0lOQVMMSrLUJKmwncwhl3amh5vJTOOBVLQfiWGEAbVATURZCRFQXAIHkqr4LxRQFZlLRxN67D1XOac8U2zekbXC3kaBCm4No0n60depC56KxXV7Q8i9sdUYjCio0CxVu8XRjC2aGe2Boyr9NWJUW51v5LIUvY7iplpxzCi+R/SIbRYM0es19uReERmlNKSU0vBUYzgHJSQsBP1/oLB8tpi/GGx2cMhyjrNpVAk13FWRsz6+FVWwKTB1u0CmYJkj2DVgEoKlEDJS4QFyC5SdimoBqiUtCJBTGBoKYVSBYmNCFYszgg5xjreRxf5ckZKxkghm4aUWxqf6/k2SlalINOYb5pUHGLV7kO5x3Ecx3Ecf39xzBQ9juM4jsvGxZiij6lMUZm2QXjrdddx/sw5XZFncpo0B0C5CWArK7/t/d9Z/3sYfDsMzE1sT3Ng3CwH/p9WqQ9/P63wH/7t9bgjbMdPJ1b1X2NaHpUCfzHwcQUac7CuR/3OOtB8mFF6udv/Uenz6/vnEg98djnQ9LIaV0ewXY/6fPpsAkWPAkCn/S95vvKh8hwBipZSMGJJKe0zezDMNjf44i99jIKiaEqcmdLPJCMEwJCGQLadThDruD72N+PmmyzYZEiwkdRwpgj7DM4Mye0qq6WaMuR+xMwbehkVhAxC4+2KDSmx1iMuoPWE0WJaw1ABng6nAEOykIUxBXynjtAxZOZSwAk9Oolui7KPMJaCUYZRMQoCAEImjglpvDITieiURSEIpFeWY78BLZQGEpkYFnS+I40O62BIvbIBGTE4JM9IEWw1ehmHntm8gTIqbiAK8ihzE1KyiJHq2qwAR04JYzPD0NP5rXpeFHgyBlIqCFFZSFnvBcs40rgGWydjqTJT7NosrKy6SdT6RQNlrtunHtsWwDGMI23TkpkAjwzsEFPByxXkyuCkzkNjypXVBTFGrNOUzzFHnGkwQIpRAY719EKBlBPWWlIqWCskoqo+RkMKUGaRTKHBU0JEfCLmHmvmZJR1KBGcCWCE3exwFhoKpiTiclQTKSCEiLQKGOcInUOZgCGQfUtZI5dn7U5IGnVC7DqGvZ62UypmsZahsnBz0kWYtp1YuQcuVA6whNbWghDIKWAtxJRwtqlfKCsP1O0+xZ4xQdd2SAxgLWNKYAxOLNO6WAwF1wgQEXYAT9mZIZ0leeUPWjIGXSwoGUJyeAdhSDSNpUiqnSRRCoxLQzfzDHWtIPZ7zLtazgKqNVsz1kX/i2GkrYB1CsrQcr6yqcp+W5QSEWMoGGJWgL1pqAuQWsbV9ip8SalwZN+PzLoGSiLniKnsu71B9YLdVL5UWalOmYFNaSc3uf0Xij+NOWFcNWoiaopvUWAphwDOsjMs2ZhtYFNG7MSuh5IjrXGQdWwg0/OnGHIqGCOQA9FZCoJHCEMk5SXtrEOKJwr0ZclMDDZlKJ6II1hduLBlxMoOUFjEE1jXEEOg8177Xb32S45ItiBCMTCOaiyDtRRx5JJXTPJlVIBetWsDXvR6L04bSSrDuY/QeiD0iJPVPUam+3LReyp5wXve+vv89Z9dj+RztL7HuwR5xCB432KMLjzogqeuuhmj+ttq9ieAwVivrui5YCk4AVsXSl2zQaYQTQ+mkHCIuJUzek4DJQUlCaILS8bAfFOwLrMxa5nYqbqDYK2ndQ2z2YwYB72xSNCFCZyCyKWlZMHYpHi+tcokrU7x0zPbGHdgUXu/z1fmZ7nQhX16D+uZLvXiFlNvI6Z2BlfPr9XFA5lWpqRuq2n4ykC3q35epuX10oJ4ikkKdpaWTIuUDhGP9tKGIh0lb1DSjGxaENGhRE56+VxknHsBU3Qts6bWQpu9bpNJq/tHoqzGMVMLSL0vGkRBUVHmbMmuLlEIhkTKC0rZQWSHLOcoZQdYaMo8WcHTYhB7eHy4Vo9iVmP0g/JPtQ50jHmT973no3zRF309pfj6fK2SBBMoujp0XttX6yjst8cxU/Q4juM4Pp04Zooex3Ecx2csjtJ3LCQd8ByYzBUOSwetA6+Hj3Vgv8Ng50UAxYuBrKvvL1OPowDRO5KWvr79pepxsWMdJRdwFOh3wLHzEnW4JKNzbds7Ege2Ww3SVwc88PfCQx4CPY8AxQ+fo6PKdpg5e/jzo/rQkfICh0pnKpMiT1pt9fgTU3i/PytLYiJwSFHmaEFTPG0xQEuREdNaLEnRk2QgZ9z8yhW4MrdGXeOVmKK/IUK2gGwyxiWNK8TleVzbgmQ8DbEUGq8FsAlKymSHMtRsAynhW0sqmUZaYo4UcZW1AUimMQIx4pwlOcNQQUMn0EhZk4tNCm6gk8X9Fg+4RqdKYdRJrKnzx1QKFkcmYDQbn3GM2MbR+k0gY30kh0TbdMRUsNYypIBXGTcFqWJmNtdUVLIFKYiNqktHwhmvwDGsGK6lUJmgQtduAGoeU7JgvZYXq1y1HNNqkte4jjGMzIwjK8p7sM8ceOfIwWBcw4RKW2dRFDjjmpY0JeRH7X/Wdnhr6HsFncYx0DSOFEUZb7o1RlKdxhu88UAhpoR3DnIhDD2+bYjjgOs81kIfdvHekjCksaj+XdGusEddQEkg4lDXY0dOpgJnAfGWmCEMKgEQ+tqYDbi5MIRtrOlwbccQqhSCU/DZoqi+GDXsScPArG2xRhlfYg1iFTJvNjvoB/AWST2t9Qwpa0qyNUTNNNayG22P1Usqj0icdgcm1qOfJH1ryifknPDWE4Ehg3UdjYvEuMSbGbnPNN00EYdYNGXUNQayIyeHlTkYg2zYei/LGGDZBza7ljIuEOfVpR2Q1lbGoGowLscdvG/pZgoitvU6N90GkaygiamLY2IhQUqRpjEY37G7jMxmDmvLCtfph562mzOGEUlF61BPlRjwFWvNKeNrnyoTODqBOTW6To3ArKgeIyWS4kjbNtXkqYJ4dsCYTMERsDTVF2UsAeuEGCItLQahE0sAAoUUBzpnCBKweKyfQYQT3cY+mRx1Ph9iYMs1pJARJxWcGxBjiFlwTqDfq9jUBiEWchhpuwaRDZZxZO4sjgrSOw8hg1NztliFnot4yB5EmLmGxQhdZZCnOOFmSRmOZgkIOTvatqngbAX7rYGg8JNpq9pwLjTOq6aBqXzikmgk0y+XdLONej78BB8pU7rI6vxOJ1LZ0wXJmTFGhIQRXcQxolqNtpEKfDllXE73wawnyDlRtrBM14lV9mRJpFQobkkumVIiqT53UinkMiI5E9MCSkKcRbIQSqEUYVwI3li2t7U8XVtIaWDWejbmmX5vl8XSMu9m2uuk3kjLtNyhMPiwWCo4uGaguA5wTjIAR0UppT5vzAFzxvWFXOfcCohTRqoyQA0KduNdzRKxVefBUsz+mRFr9L0RjCjDc2LgGhEkBe2PJle2qMWUhlwMIhYxHoqHPIeyhS2nsGyAcSohwCQJUQu8nwJUF1onvc5pg/3xx7S9KbqIpIt1U93dxDtmeoivA4xTRoSOgbU+k5RQKqJLPnXxLaOLAIUGQ0RMYX3kpP0OJmPJUjKaYj+V0a6eNxSL1OwRocHmmoGT84GhYc0bu+z49jiO4ziO4+8zjkHR4ziO4/iMhA6Kjh7UrKezH47LsfwulS591G/UN0cX8hLg5lEs0U83DgN0h4G8i4Gtnwqz8lLbfqor50eV81LbfarHXb3nQsDyUpOgC/8/mCZ/FCB+ybIc2uRCmYT9yYPU1D2dSOgka2XAU5S9JaayIlZMQ6tsxrCDNS2YjSq+ZQhlJKTAzLU1/bymu1phGAJt6xlDwdoZEHGzmlJNJmeDM6JapiWB8co8MolMxohTRKkAKVLEqARABYBKBpOTogDOYSg0Iiz1LSEMNL66bBQLE3it+W2VTZWByGKxpJ1fjXMTAxNSCVgRClYrlkZwDucNKResURAyhaWaYZSprR3OGgIBg8cUaBvDGEaaxoF4KJCGEds6Jod4RFlqk36mYkGRUuUAKJq+KlYYgwKzIQVyQUGMetqHcaBpVDfO1Fof2YsmcMvpOclx1HT5IiCesSjQKkAclLmHCH00eOdX2nhtq+W01pNHMC6DTRhroGRyFozV+nvrFDhPCd82IBnXenLJJDFY3wCJEJZ0zYkVjpgSWFvBcD1lFKdAgC0KnlnXMuaRlDNt10FU5jKVWhtIOD8jJ01snIhhBiimIsIpE4u6QjdtNTjJYMSQs6rRFVV30DbOCt4L4I22d45qiDWl/e/HlNesbKHV1Z9HEEOKBmuNUosn4xe7XkaF3kxWN21vwLTal3NKmkJeIqozCCEkOq+Mtul8hzwAlkSirX1GrANTYZ4h0LaWYVjQNQr6d80cdRGvx0uQ4oDMWkKOgODE6nVSqGY3jjD2GOuZzZxKiTqhhIA0hq5rKGQa3yjTuF6LpQJWYmC57NmcdavOK6uTX1mm9XabQ8Q7z6pzSMG6aiKTqzyBQOj3ME4Qv4nDrfb31pOJOF8pz/1KwYAGlbiARM7D/vk0a2oFNuiJFnBG29Taeg5yoTGWMQaM8wwp0rY6ZYljpmkM1jbkEhkk41yj7HAxzN2sFrBlAoGdgz4WZk5IwWGbhhILndOb4jDqQoUyspOCsBM4YyxjrDrDVvbv8RaMsVhgL4xs+obF7h7z2awi406zDEh0s9mK7yzW1jTho+4u+nzIYvjzv7iBe959i6tPtWQirfe0jV1JTvhZW59NFlPAVOQrrwCpvALArBQMgrqJW1ypqw9AkZaCIU16mTmTc6Rpr6CUmqYfEyVbMsI4RFIC387JMTEWCGEEE3FBGMc9ZjQMwxJTATDBr4C3UhJZAk1jkYm6v94CFRh1bn+Kug6YThGrvI9FEGfxxoJVHctEwYnZZypacOLAgsXq59avgE5jTF28MRSpDNGioKhYQ6rtzKTnKrrIZAzg6j1EHFkcUhyCoSRLyU11bm9AQn1uZiQLyZTK51wbn8k+A3K6LkutPzJpr9evyrQ0pKxKzebY59nXM18PPPW1XN8ZDsg/rYDZjCmCSAOyieAoZU6RZT1GrGVI5DSopECpy1Oi6fE6QFCNWGUue4xxSFEtWagZOJNmPvvrAXnKaDoGRI/jOI7j/+c4BkWP4ziO4+89NC28jkRRllJZDeDWt9sHnS4VdwTUOwoE2//dC7dZ1+a8+O8cPuYEvt1RoPFyx1svyx0HYVcgoKwxLeXCNtjX21oHH8uh9wfLNg269ZPLlefgZObvW43lYuduCimHWniFlhzRnofPNayMKvZ3PwhMK3OUlTbX/nfr+5l95OVwebBAxPoCQ8/d7/VQbrr5VowdyCUyO3k3PviBv+GuV3kUNuoYhkDXDsCSxm4CQkwOa0GIpAK54hqCam2F0pOMaowKheVyyazbUMlLabA2kijsjtA0wkxQAMl6kEzql1hr2bQdfT/SdZa9nPBGARCPGnVMdVQ2nqbizudbLMdC0whDnzA+YaQQKRhanHVTYSklYU1NiytgbQdYxjErQw/YXezSzFsgkLNXibdmyTIn2nxKsxldoz9fkppS5QFnW6xMPTIT4h6NawBPTgpepcp8zGmks6oPmqc5HNA2rU77QsI19rK9X9GwhGkSN37kAzz44V/C9u4emEi3uUlZNrztrdfzwIfch2buCWiKbtMIpSzVMMY0lMFXAKoiRkQwTTVIAW+VEZVCrmn1gbDcw89OUIpbyYh46vclMaaexrZYp/IKaZJWcNCnQGRkyzqM8+wuYDZraF0kl6VC0qat4LfHGc/OYmBrXrUbyeQ00FmvoIYFjOBMTXtOuToANfS7S9qtqp3KlL26/2woBXIMWJeRPmFnHkxk7HdpZjPU4MRNe2KoKU6lghyoGQjSkMQwRkPngJR14SIEjFdXdzEe17Ysq8atBKpG457ihWyQMbhW28sWyMuI2dJ22s4L5kbZvhSI1hHLiO8jnfdQAl3jKeOAtJ5hjLhmhmkNsSjga42HkrHGUUiMWfUbXWXVGkmqpagFwjqIQ8K1HYXAkAMmtzRO2achjpjGgDh8vV/NZq0yV6VKP5SJZVuZ7EzXn1OQ3CsHdlicZz7vIC1o7ZyIJxRws1MIWdPRFbPT9smQRsF2Qs+I6xR8tyTCmMB05NHQzU8oe0yUNTxpEWOt+s45xedKyFACpmmxJRNxZOfo08DcekoMiHW0IpSksgnFS2WkF2WHT/fgXCoanokIYoXWFkoC5+cVsNdLogCTtICaNxoojjgGXNsRosp8gEpbGCzGCuRRdU1Tx0nXMALt5gzGEaxT7yfRHpowumiDeuJNgKisg/wr1qAhi/D6//7/8aSv/wo+606fTY49IUUYEzklmrYl9EuKWJxYrCir3DuDt7oANKXV5wqa55RXDEsrnpIqS5imLpgJSRLiDCKeq6++miH0ACyHkTEqo3toMzELKRtCCLSNo5vNgJ5l2COMCwo93niMtFgarWfWPp4lUojYapBk1haE9a+yFENIdQyzr+W9ziQ1TAZKBUpEjIr+apJDYWLcFgRyQUyu93pNk88xgFjEGHIFO7EGMQ4qGKomoUbBZUkVVraIqGmUas0m8gpy9spyFl+7oEeyw5gGplcxJJRBaVYdcPpH5QPEKEwoVS909f2BBfaqOY6BYvdHY0X7j2FNIaiO/URUT3SKLBlkhFVY32HbAAAgAElEQVTaesZIRiVwWihbNfuiilxIpIiaDBq2gbGaZ+mxLaIAqBQMUSUCTNJFAgLIUI8Dkmerxeb1OAZEj+M4juMfIo5B0eM4juP4e41pYLYOrsFFGJ5r2x6VKn1UKjVr+1wu7kgK9R3Z7nAZL/b+cvtc6vujUsQ/XTD477L/UczLw3Gpc7G+/2XP2WWKd0fO8WFAef39HWGOXu6cK6N0/2/dGHJBOZRVX3OfWLRieEgOWAPvuu5dPOZx/ye/8Zrf4wnf8PjVJO9Vv/Rafu6nfoYXX/vtqsNXOqz1wAAYhrHQVDfzGBLea4pkqCYkOtsO+A7citfYYWYdoYCXmg8tLZTCRmMIWWUwJVXWksnYdtI3zLRej2SMW8kGTmnKWncqyJIpwy7SnqB1QkrQdpZCZqRq2lXnozDsqiuyU4ON1YVvCyEucc2MrJmubM5PsES1RzsD5KTMUtOyyqaWWqBioeTqfq0ARBwhSGHWbNR2jKpNJ6CapQmxM2LeB6JcZauNKeGtJeZUExDX66z/rrdFTig4wpLOC5sbV/Hf3/R2HvWFD2SxWPDG33wjX/G4L+Fjp/8Gz1WIhZDAm4KkAWxQppDiaUhLReFr/xEhTibVlUWnyMKAn7UqCeC0lhZow6AFczOc81B2VQ/SbiognAGb8dZjsIzjNk3j6WawWMLWPJCHPUx3NbGAjwrnSGPZmLerJS2DUUAtjbUjGhDDOBaVAXCimg55pNtoGapyxFBgLqAihYahd7hO01xzGLVOQAkjTdUrzOyD0wok1VIUFHwqCWbKGDQ4nDMsMngxNES8VyBhGIaq8Yq2WYYNm8nLbczGBmCrEivktFBAPTrMzFWNRkNntEwlRsQpqOnFYZu6WDARplqARNc0xBgR1+jiVMhVhy+SYiQh4DwFWATY8qghlPOMY6RxeuJdo3qGi2ywZgNvCmHs8bbDNw2JEVBVAuvAeGGIPTPbcTgOLGOVrOzYopnm8/kcWO6XMXvt4x7CstAZV73TBjIBmzdpxLIXBqy3et2XwKZYvG0UePQwLgaa+Uw1XlOhcUXBumywzpBjZQY7lR0hnMc2HWejxTporDIlxZTqPK7AlzjIUggKvzAja/uZlgnbxArkJQq0tZrNWy+xcdQseyMwbzyFJWMcadxJvYxaX9mnOlWSnLHOQJH9e/6kW5mVJeu9AV8BK1HzvcVyYDabUwnBpFQwJq6Ou38+KjCKGvcse9T4ys9IcUnKQB4Zx0Ashj6qzrUVhxNLIwFvHb5RQyZxmSyJyX29FMFicU4Q50g5gRhNmc+Qc1g5xTvn+aO3vIfz2wtcO2fMiX4YK2PcgnWMIdE0Du8cViJbG4673WWLK6/YZBjOE1LGGYuRmhrvtD3EFIpxpByRUg66pNfn8ORGv//Z/kLk9FlbkepSiqb3Sz6QPl9EF0Yw+ru5BKTo70sR1awtGVJV3ywOQZ8p1LbKxir70YiyRrMuEBaTMVbBU02hN6jhlkHlDDTFPpcGSoOI14tB1NBK1yni0QBgQZ+duVokrbTv18eKCvoeuKpFVs8pU+UQFJSvNyfJlCrweWi0icFUMkOeEu4VkK2/acSv7r+q+9lo/RnIUiimYKqOqKa8TGBrgDKQUqDkCJLU1IrMGIIeXWRlRHmsB3ocx3Ec/1BhLr/JcRzHcRzH0bHOJDwaVEqrgdZRLyn7LxXrSgf+n95fdLtDx1v9Xt0m50jOcfX54bJImTJ9yoFXSfmC1/p2R+03fXb4u5LyBd+v77P+9/A+l3tdLmX+Ynqil9I6nb4/ysBgfb+LgdeH2Z2X0jW9I+14qdfh4x/1Oqoc0+twvY6qG0CZ9Ayn/lNSTaE0q8TeAsqgNBNok7BmF4YdfuRl/4Ef/KGf4euf+HgaC2ISRuA7vvVJvPSHn4+xEXZv42lP/Ke0bYfYkzzoC7+aM2LZFXjb267jqk2nhjvG8x3f8p30SxSgaD3P+xffzJWyxYnmBMY23OfRT+CWHsi7/PavvYLWelo3Y8MIpzY9173zgwQLpz92I1fPZzRNg7gG4yw//JKXElHdTYdKexrU6EUnOug3xSBt5sYP/yXXnLofP/qSV1JKIeaR5z3/hTzqUV+qqfQ58F9e+0v4psOI0LgNOnsF73r7e1mG83zs5g9xzZ2upnNzjOnwssWJK+/F6VuW/Oov/CwnvcPYk3h3go2T9+e6t36AWCLveNeb8Y3DWMvVJ+Y8+R9/OSGc429v/CBPefK3c/q2SMz/i733jLesqNP9v1W1wt77pM7dNCASBEVBmtCkBkGCIyoiKCjqGEbHNDo6Ml5RGdRRJ5gBRxCRICJyDYNhvIoOSBKFlpyhge6m84k7rFDp/6LW3if0aWDmeufF/3N+fBb79N4r1qpVq+qp5/c8BrBcesVPOeTgYzHtTTy55m6OfvlJtDUVe0/y+GNPcvRRLw9kFoLW4vaVdQbPXVRgpcshH8WbHKsjpBjEeOhvNFi1ciWL5zfIOltZs/5RTnzVO8g0mFKHwhWCtU8/zZFHnozuViJVuVlX/46ikIJudMUK0gUoeOrhh9h50S4k8UKG0kVcee3P2LLpYXZe0OAfP/vNQDj1GR/7yLs5+Oi/IAOwW8Fu5dWvOYWaajDUt4AV++3PWAZJA/54068ZrC/mH849H+dh3brNvO7kE2m3n8CxhZNf9zqiaJBbf78aRQzKceUlF5KoGCH7Gex7Hg/ct57SFlx22QXU45RUKWpJTF86n4WDe/LHW+4LQKZvc/XVl5HENdJ6RH1oiFtvuxcvwFAHUrraeJGvsDgMgVEdyn/4qSfZY6edUPVBVJJSE4rBumCfA15ORwJ5BrbNKa9+JbVajTiKeOmBBzPccgGE8y3uWf17hBogjhdTry1m5QEHotwY6568l2OPP5ncQ1YGI7K1a9dw0l8cH9hVzhJ7zetOOoFanCDiBnsdfDQjNiLzOfiMpx96kL2WLKUhBLU45sqrr+HCiy6irx4TJ3XqtXmkcoB6/3LuvP9hnnr4YU5+xStptQtUEoWZCzIwI6x59CFecfI7GS8VWpfEkWXvF+yJlIpUphz40v3CYxmDx1KPVI8BHTQBKyDRdZmRju9d+k3eeNrJZHklW4Dh7L97Px//zNk8uG4NSxbvwlBjMbFoMH9wCUnjebxkxRE02xvYvOF+9ly+G1/94gXMWzgv6EkODDAyXuKJ8IXmym99hf5EML+/HylqDNZ34p67HwZR8Njj9zG0aDlJbT61WJAowbnnnkfeAlTOHTf/nAULFjPU/zzqcojDDz4CIw2lafHdb13EYCzoUwlKJRx87Mm0LHz7wm8yL6lRjwRxnCBUjbiWcPfqG9m49hGOPf7VFLaaSwrzR0G72YLvFAgNaVTDAZlpAy2kKvjOpZcTiwZ1pRhI61x/671oAdvWb2ZBXx2RCEStxlAyyPxokOb4Fgo9zqtPfhVSxCwaXMAhKw5n86jHAEIFTuHM6DK+PRKPYpfn746I+iiMQqoGnhrOp3hqlFpiXIx2McYk5IWi3ZFMTDjGRgpGhtts29Jk29awjIx2GB8vGB3LGR3L2TaeMZE7RvKS0UwzlpeMlxltXdI2nomyxr//8k9c9J2b+Oa3b+SK79/Nd6++m0uvup1Lr7qDy6+6gyu/fyvf/f4tXHTxr/m3b/6KSy65nuuvf4pmawFJvCva9lPahNxYMtMhN20K20b7EotGRRFSxQgZTVtABgBXxT2tUKVihFDTFmMM1trJd7oLmriuAuCc1QQHeV+BnxZnDViLcIF/HhaP8h7lHcJZZLUIa3oLU/4W1oArsa7EeF2xoA1OWBwaIzQajREOJx22u6CxWAwOJzRC5UjZqZYcIQqEKFDeIH0AjIX3CKsmFxMhTYywKd6G+uB8Gtj0vgLZRWB0IkqQBcgsLCoHkYPoVJ+hHyNcBDYB0wDbQNgI4TzCdxCMI/02hNuKcONI30Z5j/QR+DrQj5R1lIwRkQOZgxgHRsAPgx8BM4bQbXyZ4fIS09bojkbnOuh0THutVn3MZ8/TmIu5mIu5+LPGHCg6F3MxF3/2mMk0/K+kVc8GaE39fuY6zwS6BW2syWW2dWfbz2zrPxMQ+Gzn/mxlsKPz+b+N2fYzlW3xbMeZCYxO3f7/VfxXrv+51If/bjk+E5jcK4MuqEsXMHO9v/AGbJstG57irrsf46/e80GECLqVERJtdDD/EA4cfPacz6CdpLQ5xhYcs2oVZ77l/Thg1VGHMZFtwbhRtO6wbes41/7st9WBNevXbeTyS79MM9/Cgw/ex5Jlz6eUQKQ49Z1/SdHpYIqcwoxz4QUX8PLjX8WGbVCWOcccdRgTY8MUtuTRJ9fxjYsvZXgiD8Yc1fVNem0znWJSMWFfuPc+fPOCb7J18xY2b9zCjf95C8uW7EzWKVFS8ea3vBHtNuF9SdFqc+m3vssJx/0FrayNxrDfAYcwNtHBmRxnm2zb+iS7LOnjL//6bYwXG/G2Q15avvbl83nlq1/D5pEtrDx0JdqWGFMyPLqNuCb4yY+vpJZKxpsd6o0akazxh1tv453veBtZWRDFinqSomQNoyfvm1KKWq1GnodUUecm0w6nD9mmF4FzJvSi6oq806QuE6SVvY1+d+PNHHrooSzdaTFOT+DLDOUI6dE+JD+2ck3//GXkGsrgABXc4OVkejlQOY8TUNKy4PgTjuMr53+dvBhmuNjGH26+gU6e88KXvISLL/4WoyMFI2sfZ/Wdd5Ck/QHwjVM+//FPIJKYls3JypITjz+Bt/3lX2GBlUcdy0RzA9dc/X1u+/0arDYhXVhKLr30ctZv3MbWiQmOPPwgMJofXHwl3/jqRYyMTeBci/vuvYOTTjqRLWMZb3vn+8ncNh59+A6OfeWr2TA+ytiWxzn6sJeA01xzyUX82wVfY+vYNkZbEzzwyKOccvqb2bTVIWOBqxzLu2nkoUxdj7mMD+zCFStWsGHLVnJtKdwWHr3/bpY/bw/GJ4A44QtnfRQDaO/Rts1xxx7Fe9/zwVCby3Hqiee4k9/EsB7m3rsfZKfFC1BkWNdBJnXGW0ETNo0l0sVYA0XRAek4++8/gRQpuTUYk/PKl7+Ct7/xrdSEwJiMY457BV89/xtoZ9g2Mszd997De9/3HtqdUZ587B5edtSJjHaabG1tYMUB+5BEEcI6nA5aB05U0gCxpz+JyJtlwDtEjTNOfyPfuexKnLMY1+aCb5zHykNOoNXsAgpTGLVAT5e113w73vzW13L/g6t54P514MA0S371q1/z0Y98ECkcBxx4KJu3bMWVHbJ8mLvvuZNdli8jTiwIQzsz/H71vTQn2rSKjL/9mw/w6uOOp5WBqKe85X1vp5VtoK1LnMm56LwLednhRzIyugliy8EHrWRk6wjaNXn80fu55HvXMJZZMG0iUXLoiSexrrWWNWvWsXzhYppZm1JYLrjgAjave5q2GeGptY8TJUMYA+96zwcYK5s8+fAaTnjZCUy02+RFzkErD8CaHIWi0w7Pt1dQuiDpgAIRV3IiXuFsST0KUhZXXfotvv5v5zOWtShszoP33c/pb34bT29xdJoFxx37cjaPb6Otcwo9wVh7goHBIc795KdwcZ3ca/LOGCcefxTv/ev3YoDS09P6hMl3SLe98ULiiDBGsnVrk4kJgxd9aB3TzhTO1bCuhlQDKDWAlA2kbOB9ijYRRSHIMk+hBXnuyHJLljs6uaWVG8aaBSOjHbaOjjM81ma02aaT52itMc6itaPUsNPO+2DFAOOtmFY7oVWktLKEZiemncWUrs5ERzCRgfZ1nlw/xi23PcjjT45DtJR6387U6otQ9QbEMQaLxlA6i3FQloH1qrXBWtdr63xX9sgLenoNvTo8+Rm0vaf0UXqSHJOalVJKYhn0RqWURCJ8F1WmTLEMUgjh34JITC4Cj/I2SEdUULXAhcWDLgy2tFhtcMaCM3hn8LbE2RxnM5zN8DYAqM4ZnA+GREJ6pHAI4QiSnhaJQXpXTYYEhqhQlS53ZfgUXswgVCgH37NUqqQCKlZtSIv3eGECW3Zy6rZKZhEhPcGHY6pqiZxBYVCyQDKO8tsQfjO4jWCfDhNrZhvYMSjHQU+AboJthU89DsUIPhvB5aP4fBx0B2EyvM5xeY5uZxTNNqYoA0t4li5alz08W8xxSediLubi/0XMpc/PxVzMxX87ZC+dJ6Q54X3ldhr0OhVdAyGYKureXbzbPs2528mdLa15JijppgrFMzm42CHzbyZQpiZnpGeex8xzndylp7vVTA1KttPr9CC6qXZTbBWqTZzdHmib7Xp3BEh67yr2IjtYr3ttXRB08m+Y9Dfo3puZsSNwsav7hWfabzMZqDtK4e+VaQVx7AhEfyYAtqsxNpvEwnNN+++GZGa5d8u0mzfdNQTwve+fGRyuylPKkD4rQno5dHUrLVEUV/ZFkrHH13PF5T/gsuvuogQabOWcD5zB/ke+i7wJfQMGKR3CK6SsI5IGu++5B4gMfE4RL+T5LzkScDSkpuYM0oIVfSilwbfCgL/IWHX40SxZ/iMKB0ksKbJmSFMnprQN9tx3BY1UEqFBhNReS0g/nMyfrsBfEaOLkoULGvyvs8/jggsu5KFH7ufDH/4Q37nsSqIoqkwjVEhhlSVKxRx9xFEsnr8smPhYEP1L2ZZBfyM8wwsUoaK6AqJgShJJOPHoIxhIY+L6AjIUDWuQ0qNVTFvCC16wFyZvU6urYObSgTNOfROf+8Jn+c3vfkvLKHLfQDlJWrEPi9IG4wzngttxVX+kDE7MU++z8w5ZpSxaa1Eyqh4oqKUK3RrjZUceRM4ISI9wA1zzvW8DhoYoqesJ+mUAXK2MsUhI+2jnFitCdqVF4kUUdPJc1zSKkLItIzAFq2+7laU7LeGVbzoZrWAQz7f/9Z9Y++Q6ooGlXHrJWZx//tk89sSfePv7P8rFV91GnMPo45u4+jvX8o3rbwpgkO/w0Y98iH0PewPDw5AsHED2wzlnv4Pz/vXDfP1LXwNqTIzHfO7zF3HuF75JlICkwGTj/Mtnvs41//ta6rU+nNDsuU/EwYftxoOPbWHxoheSmgkGB+pMtAKrtj8iiFF2mnz5n/6Fr1/1U/r6+3GULN55Jw485BCeXP80C5fuGtQRmNSfDW1mV1c0/LtjPS5WJDhiTACai5KacKTA5kef4IqrfsSl111PjqHBBB/6m7/ikGPeztbNhl0WgDElcTIPC6SxQmDp5BlJo4/SOIaGwBSOJBU40U+cLgZneOyR+7nsmp/z3e9fjRWghOPjf/kWTnrFcTSffoIHnlxDuuz5HPraM2gLRW2gny9+8QvgDFCgrEFFg7RzGKgFBT/tSpQS9CFRHjpCImVEzRtkqVkQCUQGtz/+CJntY9WqwwNxXTlWHrmS9niLh+5aw6FHPR9DSdTNYnUQ9BWDLqDwFQs1LXn1q4/m2p/8lANWfIDvfv+X7PXCg1g8OMTY1g2UPsXGATiMHMzr0/hyGOdAizpFNMhHP/k5BJLEac559zv4+aVXsGW0jVreR0NIiBSF9SQRnLDqUJ63cABjs5Bu6yzKWvAO4xy77v1iBpYqyA1KeNJ6HQnEpiDWeTATUjUK7ymAulQ0J1o0VAOhwScgZBomc5whVqB9EXQzkxRblNSjMPkQq151QltHLA0hHz+YhZHnUHT4yme/wMU/uQFZk6BLdtltZ1Yd/TIeeeQxXrIoxWmHlEloJyNQNqP14JP89LIf843rbmUCWBznvP+v38RRJ7yX0S2wbAloJEm3Qe2lQXdfQAK8YmwiY/PWJsNjBWlcwxSKJBqg1ckCKJYKWp02jbjOUF8/7bxFUrVhzjmUVVgRmMOJTHDOURQa7yyNeg2rQQgH0lPkHXzisDq429ca/ey601L22H1n7n/wKazLmTfYCFndVpEVHWQMtXpMf2OAibEx6gNDqHrK9bfczraxcV649y4kiaO/HtPXV6PMm2R5M1yyNz2tZCFC++a9rsDCCCXCeze4xlfrhO4UQrgKH/SVAVKo5LJ6LyshEWoSWNNO9wBSAO8Mxlu8V3gVjI56pkAypM+bSupCqKAT6nFBm9RX+plEpKKG8wphdNDpdKYyXLIIKYhkhHMCT4FwBbJyZXcV3iuioIncNbeCSXDXe4f0vmujNL1+iACcCyWn9Hkszns8weQvdM8cvpdaL3v9bWQAfL3uoKRGiCD1IGQ1CSMyoAPFVqCFoAhlTERoqZKQ0RA7cBq0wZmuAZML7FM8omLxWmMwtsQYgykLrLUYlzKuNbWkDtbhnUNUuuIWj5Jqe7C09x6YA0bnYi7m4s8fc6DoXMzFXPzZYzZdx+1Skr3vzezPBvpN3X5HANSOvn82RufU33akgflcGZE7YoPOPO/ZgbrttTCf6djTyhM707R1Wrk/l/Of7fyeO6BYsY78jhMOnhHcFC6kss1Y91m3m7LOM9Wb5xK99XrbbF9HQz2dfszefRAVmYWpcM0kIIqoQ5SAb1FTFlAUhSNKQ73vYozCWoRQ5CIhAxq0iU2T2HjuvH0Nx7x8V276/a286mWnonXM5df8nINX7A75RjauX8dwx/K8fQ8BxlBeUHRa1CQIExzmTz3zjfzi2t/SB8hawrB+Xji+V9x174PUGgsxgJcNPn7uudTTpJc+D1OIegA9AD0AoxKPMYYTjlvFdy4+jxWH7M/xx72cSy/7NsaOAX34juQtZ/41P7z2l8QyBdcgjWOMKfBSMNrJmLckEFcEHmEyiAWIfk595Un85LobwEtSGswbXMxIq0XfwCJu/f0tHHPUKnQEV15zPisOWsmaNZsQZY4r4fVvezvves/f8sY3vI7rfv1TRJJgENx++2oGB3cCxunvS2m3Wxx00ME9Y6MuQKqqiYyyNCilgis8odorMTnYxGqE8KhYcct1N7Bi1Z4Y47jj5ns45tiVHH/CnaRpH3ffdS9JfT6RGsNK+NaVF3LIEa9E+/AYdY2IJMH8QwowFpwrSWJJEEKNWbt2LYuXLUXGIc0/woD35FmJdZL9V+zP+Rd9iRWHvJgVhx2KvewWUiCWcXBk9tABhiSURRtj4YGHN7D8iOVIJG97+5k8cN897L73ngDstvOufPwfPs9pp59Q8ZIcURyDjTnwiMNp0oaoCL/FcOLrP8IRh72QVCmGh0dp1IcoM0JGvNTgS4q8xVHHHIshAp9BbQA6Ma8/7VQOPGjXSfxdMGVCqtJ2rB5VmSTk2hArFZR9haOWpFhdEAmQUmKMpaUtlgiJI6FESsmaNU+wy6IGWZbR1iElX5c5ypc06jXWb97C6rvuox7tilAb8M6B7+fFL90/MMzq/UwUgsEFO9MpMgZiyYIkRnYm2LZxPY889jg7v+BF1PoVGnBoUp9WyI4hkuCJiBSTNlIy4pY/3EH//H40DhvDSa87ml/84FrGCs/dd93HkgU7Ay1ee+prQoWJw7OYZSUrVqzgqaeeYuVRu2ED5B40OHsNzdT2LdTfD/zN+zj26Pfzofd/gJ/+9ibOOfdLUGgGohRBjBUBKwQw2Tj12KOLDGSCqg1S6LCfWEbIsiCyGeu3rGHx8v1wHcU73vwurvjZdWAFC5EomQMOh+fOe+5l3oJFxH6cEnjfP5yHNkAcYbQj6+hK+zMAKo36PFp5xkXf+gbP221nSgculex58JnBXV5DXQV39CSSNDtNhtI64DDGcN899zFvYCdcNIrzBa865S/54TWXIyJJ15vdukqmIZKQCUwrZ9WhR4MXRGYMJaCQg5x26muJl+5Bu91BqjDBlbuCvgiU1kRGoEmqN0pBI7aMjo6zft0IS5YsgMqKbkdvOI9k29YxxpYs4sEHn+Ch+3MG++osXjifPO8Anqe3rKc0BYsXLCZvdxjqa7Dvi/YhVglZniGsI0kVHkEzKxAoakmKEAptNFEcY5zDGA9OIgwoEVFqh48cjcFBiBQiiSAWNPMO3kEc1/FCYpylL00Ymj+fWi3GO4eKE9asHebRx29gpyXzqaWOWtph992X8NKX7MngUB1nNWmaootgVCURlU5s0AZ1wmGFwFpdgaNTaq2UVTq9CHVTCFQ1uSqECDqeEqStwFQZdFelnDRp8lIiZTDNUnFErKLJfoOcZJ767iyy1VWWdzAqE1KC8CH1H0+Q0/HhnvpgWCS8QIiYoLId4XyMp4HwEhXV8CLG2mDqJHzYX0/nFMB7vBBT5Kxn9mkc3lnwwZgpzHz4MNFcTeILIroT9d5D13zMWY/A4E0T63OE90FrG4t3GUa3cLaNKcZA6KB/K0P/x9owWYcQxGk8JYsomJ8Z49CVGZj0AWy2WqNNUckdaIS3aOqUKsLaBKREeDHj6qq2/xmA0bmYi7mYiz9nzKXPz8VczMX/RVTanLP8IpyvBpJ+Sip60PXs6XwyuSDctM+Z38/2XS+VqVp6tJhq6a4rhUcK30sjmkwnmnK+M9ihM2O2tPsd6YvuSEN05u9Tz3PqtXXTq2Yu3e8RYQDwX9HffLZFsv3+npPO54x7MNtClYI29bOribqjFP+p4OOOFiErks1zuMDZ1utqdvXOoXt/uoOhXl22iEpwsgueWlE5+1IxTQGcDAsQ8twGWbzLHhx12B6c/+W/R3iIkjAQFgS9TowBnxHHApnWq1oZoZIaKm2w7/57oIk56vC/oCws3pTcftN/8PMfXQHKcesNN3DE8cfjGhJ0TK02jzRWxA5kZ4SD992Hs77wVYa9Y6RYx71//B3zli2mvw7WR7xo/0PYkmWUrsAWT/LILT/l0h/8jBYEB2u63GhABqOE3vjMF8Q1RdYKRgn//tNr+NSnPkGnOUEU5cwbbNOcWM/hB72WT37sIorM02pNsObhexha4ElTT5xISBzNrAt+iUBLa3XYf/fD+fQ/XIh3Fu87rH3kXvoanoHBOgVw4KojKb3GZ4/w6OobufRHP6SM+5B5zmc//r9o+piPfPqT1FEMSUdChqfgsMNXMbr0vMwAACAASURBVDa+Eec6TDRHeWLN4/QPNOi6/HZZ1a57n5IIJQJga50NrB4hgjuN9iBjPBKbxuRSUDqII8vhB+7DEfvuwxNr1jOSxexz+IlsGB5F56P86YZr+MoXv0TWMST1GC+hJxtqLRYXnMKn+D2hAK1Ztmw5W7eMoC1khQ8/WMdgYkiloW/hcq784a/41NlnM1gLkFtRgFRtvB3FeUsK4A3WG6LBPvbYezmyk4ERXPSta/jVTXdx1wP3ctwJhzO68QG+c9EXufJ7vyP3AcxzRYFzjtW3rsbZHKNLjN5G1hnhjW88sZfi3teYh3OQxhVAVwiQllpd8bubb2NTq8NE6WlOTJCbYd7x1ldVIKHGY7AEYzBbsZkD67hqvp0KpmNxjCXo/kWRJNceLyFB04gFqBp591n2YWD+/D12By9Zu/5pDli5Ek1FfpIe2+nQl9RZcfDhbGivQxuLdx02rH+UxUN1vIrJdYSSNTrjLRppCjqjtBkikSxYvpjn7bMXDz34GEUBNaBRySKE1FiHdpoib5GqYPgT6l2dgw47mo0jExhf4ounmFeMc/n3f0QxtAu7vuQQRttP8/vfXU+q2z3HL4EklRH3P/wAu+y+KwJBStIzBPNVAzX5ngRPjGMhu+z+Yg7fe5DPf+yt3LvmSebvfgAki/G5IBUeXYaJn7LQJGmdIs+p12J01kGJCFP6Xpu1buNmNo9NsOfefXTsCPvveyyf+Nj5dCaaeNfh/vv/xKKdFkIksVLxooMOYu3mEdrao03Jmrv/k1/96FLwniceX8fKg47AArreIIsajE145tUWcOhhK3jdq47i7tW/5M4/rSZJ6+gSghSwpVarYZxgaP48Cp8DhlTAQQcdwZaRjeiiTbszTFmOcfn3vocjAKreE4yUpAdTgIGh/sX8+vo7GClHKbUntyVjepRTTzkGT8HA0BDah/dAIlNwinq/IncdtJeVP7jB5TmNoYUs2nlBMEXDT+k3hQa1myjefT8oFbNxwzYefWQtDzz4FPfe9yS/u+Uubvr9Pdz4+z/xyKNraTVLavUBtmwbYcOmLWR5jnYW7SxWRLRzSzu3FEVgxHbyksIUGOEopKCUChcnRH1DkCygY1JW3/8kv77pdtpC0Rag04hCJrSsJCelFH2UpkanJbBFCj6lnRk2btrKeLMEOYA2g2zcaNm8RfDAA6P86c61jI47PHU6WUmnk2MdaOMotcVYj/MKbaA0Fm0dXkisV9UiKhmXsHinKEpLUWoKbSito7QOYz3GeqwPurHWgbYe7RyltRjvsc5jHdiKoWx9AOkd06WTZuqpB9YqqEgQxQJkhpUtnGzh6OB8hqcEoRHS4G0HRwsvWsAY1m/FsAHrn8b7YRwW5yMQCYgET4K10fTFSbSTaC+qxaO9x3oXMny8CUv13upmJnkUxoGzAmeDhq2SikhJEilQ0hLTAb2JrPkwrfH7aE/cRd56gLz1KNnEWlzewrQKylFDZ1tBe3ObbNs42dgo5cQ4ndFxmsNjjG8dYWzLCONbR2kOj9IZmyAfb5I32xStDnk7o2iX6LbGZh6dg8mhyApcN4VGCfDgq//mYi7mYi7+p2MOFJ2LuZiLP2t476kMLmcFvKYyEq21vQ7o1M+u8+jM9Wfu47kwKrvr7QjonO34zwTEdX//r5THbFqXU89/R4Y/U6MrKzCVKTHzmmZLxZ/t2qdey9TrnbotsEMd1pn72FFZzVx/6j5nakZtPwCZXfN0tvV2dH+nXs9/5Z49lxAipKfRA367P3SR2ojcCaK4xt988N18+Utf5QdXXxu8mAjY67cuvpJPf/pchvbemzec8Qb+8RN/Xz078/jnr32bFYe9lMF5AQpypgggnACpAvMJ7fk/v7yOVxx3bCCMJQN0ypAS7C20N60na04wPt4KUxcy5eY/3kF7bBu6Bco76vV6NQCU0CkQMgqggq+A3u7n1AvvDt+FRFtH3+AAhQ7rKjWp8zbWHKHdabJ27ZPkWRlAnDjhNzf8mnbeYqKTYbQjlS5gRd0DCXh600bGx8eJZBxQHev5zQ2/Y9PwVmyREVerW2chqtNsdvBCUBjNPXffzR23384PfnhFwC6LnFhJiqygLEMKsTOVtmB13+ppjSLLEcDw1m0sWrSYO++8k/Fms2KnBLmHWKoKQCeIWkYxOIWIa8hEoCIXWIDOcecf/8DDjz7KsqW7EssawhuGhgDhMB6UTLGlpixa4IN2JVC5w8sguSAgSZJwsgBxyuFHHMWGdZu49vs/YSAVtHLLh886KzCXhGBsNCeWKpghlSXWlMgUohcs57Q3n8YXP3duqGci4YILL+agFfuy0yIQieTuW2/lI2d9gh//7FeoOAU89f4BbrvlZj579oe5Z/UTlFYgB+dzzuc/wVvffgZl6fBOgu9ndLjgvocere6jQiqFLZuBKSqAqAYi4e/PPof3f+C9Afwh1PGn127lvvvCttY7unY0AnrvFLzs1RNrPPV6Hx2tgQiUpNPpUEtjpIT+5+/GG844na/98xdoAFDj3y68lMNWrmDZ0ggyy9U/+Akv3Ot5xITnSluPSvrJcwPekUSQ5QW66JC3R6mnAqNhrz2fz3vf/ma+/E+fCdISST9fu/gK9ll5JPOW785hhx6B0hk//u6PiYE86/C3Hz0LZASyRlzro9FXwxqoJ5VRugxGL319DYq8CA5PIqFWq6HLnEZ/P1rDoYcdyH333snq2/9UEbcFq1ffSRQL9t1vL6zzGDMpqzLJaJ/s8oeWqw9bwD9/7myuvOpKPvbJjzM4IMHGKFnDo2n0BdA2SWNKYxEyIkka1CKJK8ZIlEMBnRLO+aevcNKpr2FRY4jRjesZHRumyEvqtUA1/c1NN7FlbAyHRKJQwjEwEO6nKTTC6yAvUMDV1/ycF+65W2AfC4vDUVMpAB/7yN+x34EHss+L92Ph/AU0UkhUT3Y2pIh7z3hrnEQEqzhdWlQkqvpkqUcpXkB/3wASqMVRmBOx3TqmYGCID511Fh/92w9QFtVEoRds3rKV+x9+mFaeUejQ1ioqHrPzsNtunP62M/n6Fz7FIIDv4yvnXcKKgw9g+bJKPmNqlsSUBrZ6W1VNraTdzojiPoaGljDRNjy1fisTbcdEy4HsZ3DeUubPX0pf/xDj7Q6btg3TLkqIEnLt8DKl3r+QvoFFpLXBALKVFus8ReHJC0+nXVLkDucSEH1s3tLi/oee4OlNW+nkOV4JvPIkSUq90aCexDTqKfMHh4ilwuocXWQ0222KoiCp95M2hohr86k1FqPiBYyPeZpNjzYR2iryosR6iXEC6wTeSZyXWO+pEhwoC0upLdZ4nJVYI9DakmeGVpZjvcBU81LaBR3iSiAisHBlcIH3Veo4PsgyOSROCGSUhJR5IQIrs+or2Kl9Ixv6KxIx2fcSsgJHu754oppop3Jgj5GVtErIKjAoVaDUBF6M4v1mrN+CZBwpWgjRQtJGiDZS5khZopRGSo0QFiXsrBP5UngkptI47TaQ4d3c64dhEUIjRNdwqQliHPww2G14PYzX2zD5ZnyxFV8OI3UTqTOE1ghtoXS4zGIyjck0vrDYUpNP5HTGM9ojbZojEzRHxuiMNyk7bXSR02m3yLMOuixw1kzq+xtXsUZn145XU6cL5lihczEXc/E/FHPp83MxF3PxZ4/Jjk7FvNouBSbMwrsdAFXT2IBieor5sx9zSrgqxXoHHSvntk/f7rLEpgOUM7cU2/+/QpAmz6Or4TkbECqmbbe9BqjrHXfyt9mBv+lyZN2U8qnXMjs4+UzR01klmB8IRK9cpq3nuue5PaDqva80vKaD2d1UrmcCgWcDcaeu39NE3e7apn92/9Hb33bXPjuojNj++6AJ66rP8HvPXMlVAxYZBfysOkwsPQbD4ce8gk4+xgv2OJC3vPmMwH+TkhevPIKbr/81yDaf+dcv8dYz38POUZ3CefZdcSD/8bvfUovgH896F1//8iX4WNDRile+/vV84Uvv4NSTT+SX//EbLvnx/ggVI6zHywZONfjK177C589+G1f/76s56OhVaKtAGk5/05uZPz+m5pqUepzVt93IokYDI4B0MSed/BpOP/kEaiIYL4AkCsnJTLrbQhAtS9BO0ClHiGrQ9XxwTqCLhIHaXiT9jmv/z4UcefReGFIECW869TRqjUU0+nciGxun1s5YpKAoIUoBGbP8Bbvxs19cwhFH7EmJpCTmjDe9k4FFy4ms5tMf+wBf/eK/IQNeymtf/wr+5dQzeOKpp0nmzePL3/gm8yLQhcOnjglvqDWWUVMOZ5qkSQW2SbBWY62mVkuwzvLv//5j9t5rT160z940Gn3gwZYlPlYoGdyQe5oCIgY5RDvfTDa2gVWH7oPFoRJFLBfy5NphliyLeHrNozx+60+ZHyk0DtWA6264lV13Wk4sC4QPxWdseKblDJaocZ5IycAKqg9w6023seKAl/Gut74bq3IuuuoyOtQxPmGooUhx4COklgg6xIOBlXXOeV/mzLd8gPky1OGDDl7Jz//jOvo9/PHm3/LyE17Fz25azbIlDTY3Y6Svk7OQ5bsv50//eTUHHLw/X734Mk497RROe9cbaJpR+hopzqtgixQ1+NUf/hDgN+cxvkTFYwwOhSqDMZAs5bS3f5hhN8CyeQm+CKCmqi3gxhtuwliIVBqYjtMeWVMBfFGv3fTG41BoIpTx1BspwjSDkVY94ZyvncfrTz2DQSGQKmWPvffmzvvvwVk4861/xdNbxjj5hJXUgTFvcXGDdqZoNBaQiALbhv75afV8g64Y4wrHP33y3Zx55luQQgH9vGi/Vdxy2y8wFCQi46affY+DDzqUD7/vNIyAiy+/hoKI1NXotC2dTpM4qTQ7MZjWZu68+TcsSCPaKHxs+dhnzuaM176KDY9vJC5GUAK0gDsfepAX7PEC1m14Gq9gxUEHcuP1tzE4ANpCHNW6WP7k+1cIfAU5BEZiBEk/8eBi5i/u57ijVwb2unYYLyEStHJYMAA4h3ECRILJMmwxjnLDHHv0fhhvQDlOPv21fPuqyxAuY5/le/CzX1zCoav2xgd/b0455TSGlu1K1nHEXnD3Lb9lfj3GYPBRzGtOewuvOf3dvP6UV7B+6wRvf/3xOA24JolpM68huehb3+YbV/yQNY89BFGDTmcDIt9MLAKeqaIUlcQo4Ygr5nfpEqLGPP5w640sXbAA7UbxEs4691943SknI51DCN11XQMiSAfBFZz2vneyWTqW1QU1D1aAjpdy/a23smxRH1ZCYgUp4AuPiFKQks995Suc8rpXsVAJtEs58OBVXHfjb3CFI0klUvVNqdfV+7PKDRa4YH4DLFm8jCXLdmJ8fJRmVqCdIukbwpiSUltGtuXcf99jjIy22bZ1mPWbtjK0cAm1Wh+NeoqMI7JOxrZt22g0FEksqKUKqz3aWJSM8bbLlIQ0rjPUWMBwlLFlw9O0msM4nREpiyTC2xyZ1thp4SBJkuIx1OuWefMSOlmEsW0cGbX+GmPDLVwzMCGlUuSFoswFggTvBNo4rK3M0yotSue6LP0gYRIEKmWYlKom5LqJHNYFQD3MnwdXdykhkuEzti4w/IWoMoUESlWLE6hKO1xKOwXsnOxQpWmKFwKJQqow6YKS4aUhg96p6Jp0CQGiFuqOj8F6hKhVD18UZGG8JhK2yvbROKuRvgFIhI8QFWM0cMujChGMAIVChXLoyRX5MIEQnBCDRqgIU4WuejlFCqAMet6+A64FroPXLbzNse1RMCWJ16Qq6H976zBliS8MhWkhRVSdi6smIcHkLoDXxlUJ+z5opFb9Vu1NL5tieh9PVCCnxxKxnRmcoLs35mIu5mIu/qdD+D83fWYu5mIu/n8XM7UqvffcfPPNHHXUkd0VQqfQeW69+WaGN20BQvcMZgFFu/udYTAwG6tvNuBsR9qb27EKZ4BvM/frxfasz6n73hFTsRuS7YG96eDqdDB3JrDXnQXf0T6e6VohACezxcxtZmPZzrbPZ2J6zsq0dc98r7oDjJmp8M+mnTp1H7PJGvQ+n8Egaub2U7ebvB9y2ve92igm9+u9R1ZGPK4LxCCpD/Zz2NHHEIxLLMH9NQ7jaiBAHTakyFlBRBxAxdJBHQrn8CpCO2jIIujYTWioDWFjQVGddkSbxBWB5WJTbFIPbtrW8643nsGnPvZR9jv4QMLoMMJG8LWLvs/WTU/xz598f7gW0U9pFT4Ow+6Y4CyPL8J5GgfJAE3AeBgQ4PU4cdQHQvbMGrrPcai3BkEnXDf9OMJgKU0DgGp8yIiTQgMTgMIVA8ioAhQFZMoi8NR8hClBpQHYsDgiCpTpgIvAD4EKrs0yJphAUYSS9gojgmVJQobzEm3SMCAsPSoRIB3aBhd1KSJENagWErx1PR03W5X5xz/ydxxw4IGccvrrieMYZX3QF40qd2MTjJgAPAYhTQWSBlYaSmOIgsCHhbosQ1mXQFQnNwZZq2EqWd5YBtO1rsG884FRI1WENZo4UkGjzXmEisCUINJwwhEMA3EEDaBoFfT1pwE8NR0QiiLqI/dQFxkRBdImQIJXUaivHjDtYKClEjJSnIc+D1iPjwXWGCLfBBVTyn4MkNAKqnW6FkygqvtaVLe4hgZKDAm5N/SJGFcYlKqF8XAS1DYtMcZJKslWyhzq6dQpi2rySniC/3MUQL0qjb4jIZEQ+RYYQ6nmBXDEO0AHKpmqYVRFBARiHLIsEHGMFaFGSeeJpUCQg4/xXqE1qEijlKvQyyCVYMo2cVSE+22HMFF4ZkM9BOHGSHxSlYlDE+FVDYCkUo81yFAHJCTkCFuGHZgE0hoTVXkM+g44BSLFQFVOGuFVeI6KkjitBVDdBDJqUWrqSVyxvV2vMMMt6hrOlAhrueriS3l66zY+eO4/0NaGhRGAJK/ax9Q6hNOhzkkHfhPjm7fwkv1P4Ic/u56XHvwSqAyZ8NAvCAYsMqtY3v3hx7T7jOnQ3vkICO/BZglREiF9gIQA2mVJI40QrgBtIKmDiBgvPfVEkKDxpsRFfVR3AuUhzkIjZ2ODqbQShRHEoh7KN9aAICNCAYknPC9UMxIiDqoYlCgRWiSqSQZPg1JULPNC06grvJcYE55f7x0oiaAAOwyiQennoQm/KwySCGupQCvoQkthAs+Ds/z+5pv48Ac/xNIli8iyjHXr1tHJM7wQ1Bp9OOeIjKeWSJTUpIljormN/Vfsx2GHHYb3gi1bx9i0cQtPPfUURmcccfgKdlo6jzgyWF2CDyxk4fJKI1mS1gZ4av0WNg2PMzzR4Y67H6CVG9KkD5sHCufSRQPs+8IXBDZg1sLgycuCLSOjOK9YtGRn5s9bwpYN28jbHRqJYMG8lGOP2p9dd+nHlmM4OsRxPFkjpZjenxIuGPB4i/BTDJdkpUWvfABNexPJtjdVGfbjSaIwnSeE6IGjkRIopSpDJI/3DiUlURT1QNFuX6NWqxFFEXGaECcJMo5QcYRUClQwUYwSBWkUMgZ8HCqeF6G+KAs+tDi+Akt9JJEKUApXVn0CFM4H0QtkihQpnghBgiNCEAXmqwjAqBABOuy9kF2EJ8WJFC8SfOVEHymL9xnYJthRvB3D6TGcmcDrDFn60Pa7KnPHOmxlmuScq4xAZTBWsxbnQl3VdnqWUbcWQ8gEct7gvCeKopBH01svsHKllFjZIPeDWLWYQ488LZSdIhhWVXex2x/rSU11AWHRPV7VjlX9vJtuuolVq1Y9a79yLuZiLuaiG1NxjTmm6FzMxVz8+aPq2HjXRVEq4GkqOupFBU5M+U5M+6jWm8r0m/6d8+45dYBmAyehAk2ZzqYU3d99dd4zaabbsUhnBxyfCXyc/H3KFPnU85u+4rR1pl3PTKel5xA7SrnfUczG0n2uKenPJHmw4zLZ8bltd7xZGKo72ueOWLMzwf7ql2n77YHE3XMHVCVdiwzgvqughsCN1QhKQCKJKbRH1ar0zEgCGalyOBSRFHhiPCkkIFRI3xOuJBUK7xREg0xa8ADkSAw1oSjyAPHkRYdaTaKQzG/AqDPAIFiDTwL1UBHwkdJ4akk1CENR+oIEx4APIA0KRDzUxbgQXVCqa3TT+7tBXmREqQYUSU3SbpXU+pMKsK8U9VoxUaOBTINkhrAKGUHdK7yAosxI0hSLpDQlSZRgvURFjXCc6vBJNdZ0OkdIi4hqASTzuhow1QPDMq6wj0QEh3tviJREWAfSYAmDX+8tQgnwjrIscJHEWssvf/kLPnHOJ6ilAZ5R3erlwTpPJEVVMG6yLERElkO9Trif1hARZC4K3SGNU6il6MKF/foAhgLkWUG9nuKMxRhDUotRSuJxAUSu6qKIY6w2KJX27gISBiTkrsTiaPRHBM/hCFQdhCCprsGhkPQFuo8MQHSUAMJgvUOpOs5HuBLStHvLQwsYRQR7ba+QBPMpkVTk4EjiOxaRhOdAdR8VF2NtDNJTU4qSEpUGxNR58FohVXCL7hoCWV3S6OoIdFHP3hM5aRnuCLdcSKjZ4N+E7AdlSEQGLqT0i6iOSegZh8UeWq026UAfIqkHYEOBKQtkmgZQvrSkca3SdQSpwDmL9DVwEiccUZJgixyVxBBZIiJyDXEczlXJeRXYFWDcGIlrl4g4wSQRhsD+rUkRQH6jgQoJThWYksE4oXDQ9A2SKJx/2W7S6EsAh9U5Km5QTwIrtDCaOIrDbVMxvRDdVPp4yltEI2QJIubcz5zHj3/8c2KgEUfkOBS2WkBIEQpBuAB2FjFZU+LjPpyUAQ+qaqS1FSpr49A+KwEqGBdZHyqsMzEqiumCjQbfu+c9GQ0BtTTBYUKbF0V449DO0ZcGszBbalQSIckqNruiKCxxnELp0NIGczTjiKN0MvvYC3CWuoyCjIYCLyOcBatzaqkgFmCIKL1HFg7nFDQa4d4WQSOXeozWlliGSQntQjvjdHXOog+0Q9WgMN2aG1EUljRVk3w4L6YAPV2wyzEw2EeWZaxdu5Z21iGpNSBSFNaCE3gdI52kVlNYZ4jTAdLaAIiEx9Y8xfX/eSvD20aZaHqev+sQg/1LqdcbFNkw3gfjOOuKAJJ5jTHQQLPrbstZuHxX7n7w8QDSqTqxGsC6NoMD81i+dCGD/X1oFWNzx9jwKKWT9Kc7YT2UHcuw3UoUe5zIsUiyrCTLO2idBh1v5zDCIJRCCInWOoDaKhgHOWdRQuIrEY3um7c70Y0NQKyUYRsVyYoDLULj4x3GUeU4WEy3BdFdI6Wg0+6EIxIygMLVez6WiiiKaE+0kHEUJsaiKLTFKqTQSxmOF8WCKJXISAWmpgi/SeXCZJkw4CVCJihZC+BpVxa5km+xLvwtRYyQCUIojBNIFeOlChN5qgJslayMngQIhXcxljpQxzOEpw8hU4SPcNYh0OBzvM3xpo3XE3g9AaYk8gppwVofgFBdMTxdKG8VKVylT1taHRIjlERGEpxDmgCMmgpE7QK3UqYIEfZrERX714cGWwqcF1hPAEhn6UI+K1O029jMxVzMxVz8GWMOFJ2LuZiL/2ZUIu/CByQHgRMKKyTSW4S3WK+qDn+3U8QUjSAf0pe6gJOXODmdedljU4oK3JrSEfL4wBScxl6T0wFLMblJALxclTYY/rOzgHrdbcJndXw3ud5UUM85tz1w1l1PTl+/t3/vqp37HiA7DazzIrDSRKCj+Cnp8+HDPyMoORv4N/M8pp9zcD4PBlSyYk8EwMhXjAdZ/bu3fZWAOTtPc/IYzrmqHMS0e9dN8RdMgrozWZ0zYzaAtcsCeSbgc7btJ89jCubMlFP0EioWsfMeBThBqKsV7Nk1kgGJxU7bR4C7g5ux0YZaLRgoeVeBS8aC8khp8Cg0EmOhVhFnlPLEyDA2loH5YQkAjbOWSAWw4fIrrwgmPwLiWgMqRbU3v+G1pEmjSgeNpkOaAqJEVDwLj9aOOO0LTr/KEkmPsTFeddfpQfZTLw4A5yVx2ocmCyZS9NHXl4RB3hRSR5T0gQ8DXCts0M6s2JrGhjRF4zReRoEViUGJuAL3AnggJD1QQ8YxiKRie6oA9QiJLQMgar0nEiI0T5FAdV2eu/VGdLVgQ4PkjSNJUzyBVHjfgw/jjcF0J11EpZ+LQClJNc7Ge4OIA9hTaEvaUAHm0ZY4lhUwZ0niOoULjCSZSrytxrSAsY56XWF0hyiqkcgE/P/H3nuHW3KVZ76/lapqhxM6qpURQhgRRiAsBBIYRLTxxSQhwESRDHhGGF/bY3sMDJhgj2GwCDaMZEmACRZwCYbBY2xj0oAIEgpIQrkl1N3qVqdz9t4VVpo/1qp9jgTGvjy+96/z9VPP3r3D2VWrVq1a6/3e9/0i3juU1rn4h0NLk9ijWq+dg8w0M6TrTM/d2CI+hCSNDUkaG/EYpXHWolUJPmJM8ugzJqKKis5FpIaqTMrMKPpxLDCbThiOBjgbEArGhQYqGl8zkAExkETfJp8+JD6RIRMupgSt75AqYrEIYZK1Zgb6Q9sgCw1BoLQG20GhiYT5lSWQc+5Q6goBS8CQimCtDfQaok2Wt1qnIioinf/gAkbD4sKIRIwKic3UWcoisTAb3zEqBrjOopWhd0qQQifZbMiYHxFdjsHbdA+MjspkxmmftMv3GddaSqORRTIPzbxDjBSJMRkcqJQRSSCbTMkTB6UEp2EGjIHhcAChBUAVBc46tFQICUYrPA6FnrOOU6/96eF8i5aaG398PfgEzBjZc+0kGovtOmSREPLa1Qy0hnLMjhMewB27bsPm61iLQOdJ73d5sBHF/ExJ+nlCZkRHAIUnMf8msxlLg2EC03sEu59fSJmSqLKgyG+rCKoYAl0WDLcISsZVCTVQSLQqqaNloAephp7P4y8xdyKHFJIoJK0FYzRGVfTwpci9TZcDQDLN7E5dJENi7xUqJy2cA2XSN5K9Rk6R5eRCqcF6i1GGslSJKSrX5kP90LoWkkOHDhGcx1rLcDik4QPLSAAAIABJREFUcR4VE6uxqz1CpmI6UlZM6hVMMaIoN1F3hmuuuYV9+1ZZWNjC4gIsLS4S0DStx1pJVZY4Z0F4lJQMBgs0baT1MfmtOoF1MFlt6KwkdAo7bdixfQuj0YiDBw9TaUNRFEip6eoOIROAJj2M9ZDOpde6rmPXygp33X2Qo47eSlmMiF7hRcRk8N47hYsBJRIo6n3ar9QbFVLk8SICPhVIikJhlEHpAlUUGK3XqVOSt33MHTv5QDtc9OluIAJKJdZmlBLrHb6zOOcwWlLIIsnuk6UmsbEE2nQfEGn2U4SI0smLOEqBlBplDGVZYrK/tFQBrQuMHiBNRDqbrv8sMQ8xzmXlQhVoXaT7TAAZTP67yYNXIrI8SOXsqYSgEaFCiBFCNwg5BoZpkBKksTDOgBn4Butb8BYRbCJHR4GMAoWYzzV9Vio0dUOMqWiVCyEBshGcTck7SZ5DBvIok62F8lwfma068nXfz3U9mWkqAlFF1itzyPN8mWcfcx7FPViiG7ERG7ER//6xAYpuxEZsxM8VAp8mWwKgxDFgJsDrIdJOWa4MB2uPF2Y+kfFCpfmSFEgCOiZvtigzqBoFPs4hmLQGjQmBWC+fDh5icCgpkDEghMoci0CMMn8nZdbDOs9HmWVqir5quMTfKy8dM4uJLOcKvYEVma2VIcHgwWSgIsaIUkmaHLLnnAhp8tyDbusBXpBIETP7KP1/7jUaJQRJ7Nle64FgmfalB2pEyHK7deBiApnTU9nrUVk7hrQvmX0lYM3APyBCmqCKKDMQBFEktlPkntVY51BZXAM0+833tgnpbKV57j0YogmI7T1BY7zn/vWviSwViz8FLO09PiNrfzumN9bYrT8DthVC5El9Juakg0XINW6akBIhAi46XIgoo/G5faPSCTGKoNbL7QERDQiTQB3l5vw2r7N4N5bzFXDnmsSIzEw5+sUfpMWC8HjnUDqJbukL6ISYUFKRYI/OW0olkTFSKpOYZ8bg+j6Y2RXeOaRJbROERGYmYAL9Urson/uYTOLmQPLtNCIVwNDZ7szl41ZUGBETMoBew06lYWpXGRsJaJwvU+GdZgVVGRyDvNaRaFHS+pAOKVsPyNxOQmeJqcyMoagTkDQHL9JjT44z0SOFxKuIEgqZMxQ+pkWWFAmsRBiCtchC4bNgr9AlsfUIo1Ei4vF4IhaHEok5KrqY2k0WRJ8WxSG0IAZIwNkJ6GH6+14RsWhpcCEThTNg5YGo08iljE7Xvge0QClNCKmgR8xgd4wqgUYyyRS9kGgBgjYV2oolCeruEErhfEQoiYsRLTTCd+jUwGnUCwkYTTtmkOutQVQaSwUQQ2A4GuNcQJsB1mXpr9BotQC0pIrLa+xEpVMnCCLzO4VG0WD6aafIx+9rdBmSPFqMM+JVEHzEaujwFBgEEpWJdFFGwGFESJC5N5mxnUBto5JMWsTMeMxMyahFYiDnxtdK0jUtRVXi8yVcqSLdHXSWnLuI6DtW6jz0/LMQQapUcRyZEhcCMHR5UV+uAb0hgR+otI9apAm4s36djDhijKJznkIZ+j8osRQIYtR0raAosz1CFGij++EblFwHHeeXIxihSEh8yGBTkvlqtUhnOwoDXiZLCN1/MVsFGGOIQO1nFLpIw0hroSwTOCRARY+zjkLncS3T6J2N6MLksTolQApFYs8RiUEgpCIgGA9TKay2c5SlJnQN0cSUhCAx47rOUZhknTBProoCEJRphIXYZilzqlKOMAkjFWvjAz7kc5n+kIgw0OBpmfs4xiyfT8gaHjCZqe99SFXqETSuo9QFyoDwag3dFILgPFIZnO3QpkAqg/cBrWS6fuZ53jw45xRUxOOFohyM2XPnnbSdQyqDlhqJRAhNaVI6TkY4MKlxvmNRL3L9TXu5+Zb9tK1m67ajGA4K6tkKdx/ay8233sTDH/4QotUp2aAsQih8HNKFEYubNtO0gat/eDs33XwHt962C+lhoBRaOjCeenqYyWzMeFgwcx1mYDjq+B0sTGoOH16ltZGyLKkGFdYKxlXF4ZWDLA63MXOa3Yc8w0GJKUqmq/uZTA9SVRVbtmzBGMOs6zLzUCIRWNtB8GiTWPcxxpSklYrFxUUms4bVuyasru6jaW2SeGdp92w2YzQasbQwphoUucB5QCGS56hO13RVFQyrgqIYsTAegRQcnK4QgmNQGrRWxOjRRjIcDim1JNoW42dMVg+me05VAp7YBOompT20ERSlptACY6DSAimTd21KmkRCX6BJSrzsQCdbACOTdYqIMvmqKpUG0t5oOYL1AoFGSE2Uh0GWRGGIomdsSgiO4DtCV+NstuiIAYnB20jnA9ZavPdroGVuw5TwEPgAPgp8m+ZCIYR8fWWZe0xJIoAo/JyA0CvBhCQrM5JSRMaUNJ35KYvjI9NYJntpgkTg5on3e2QLRMhPZf7cRmzERmzEv19sgKIbsREb8XOGSGgFIoEUeZFX4rCruxGzjs3VVrwoEkAhNBaNjQqb6T/BhwzEZD6LUGmVJQVKylQAJfo5yJU8nxRKaqTMdKa8kO85Uh6fn/vEJO0XP/RgU8DnR0JMgFaU9NOt2Bt1hp4ZF+eAWa/OIqZSO/3kGxGyRCj/n8wcWOeZGohr9DlS9v2ekzqx5tmYs+UhaarSu3OZ9z3PQi/DX2N/3vu9+f/WfUb0e8S6VdwaMCiAKBObLfvWpdl4rsQaIYiIzpW458Bo4t7NJVFivtgDsf4xaWvXyF2IzFDtkcHe1yu9KxFp8ZAZtsQEiK5VpL4ne1ase/xp0dsjxDnlLktyxb3OSfQkAZhMfSmkffFwD/Zwz12bcyvzW1ZIlCyIIeC9RRiJJWJiYp1FLEYXaaEs5LyfBh8RStB1LWVRImVC0XqmZwJlXAIPpaZuGqpqkN4KAfCgsjTdQaFTN4oelJY07SplWWFj8tCLEZQu8AQ6WzPUI+gSTU2IVNG90BVta6mKpE33AZSR80WK9xHVzcCExBYUCVepzABo+PZXvsKfvffDfPJTH0NWA+5zwnF89DNf5oEnPxipEshWKEnra0wP5kfoaoceJQbKrPUMSo3vLEVp0oJx3gX6BMHackkpgXMdAlCqmIMiaaGWjkMaAwRccBQyg55GYesaPRog0DRuSqlLBIKu6RiUBaFLSRuhoWmnjKr8XaAsi7SAC+mkiWBSD/EOG3IVYznnoTGZHWY8HOF8QOv+2EWG3iJKSNqmoazGAPjoQGb2I4FmZcJovJyBsb77pUSNB5QQtHXLsDB5MW3RxiCCT9eU1LRNQ1ENMwM6IIWcjzUZKktM5ZhB8QiyzwVkNum9w8ckJ7c2orRAobHOYlRJzlshpMpMSZ06VaZSykIkO4XQYKRC+TT4do2jGEqUEDQ+IKRO5yHvh4hgQwLwU4LJQmgyilsRfPa6zbeAoiyxXZyzp/urWs2ZuZLQeaRRzOm9+bz1yaX+GurfmzPefUf2osivMx9q06kKKKOISLrgKGVqZ6Ml9Sx5giZcoEGjUUITc/Wt6APC6LVBS6wbkkK6lSZsTjKbTBmORjjnkmw9J4HaxlMOBkQcUSTYjyihzRmQmCW+GrSq6HxDpQyiGtLNGhgO5pW3jTG4LnUnY5j317a1CGkpTJkKheW+GV2H0APquqMclIk8r6CsNN4FVFkghcf7Dh9S4ShTpIOaTWtGo0Fm3KWCOqiUTCQEznnG0/jsl/4eKxQnP+IMvvLVf05E3AA+dGtelCL17tAEZJkk1FEInCXX0ino2im6rBLYrMC5gNGazrUoXVLoItmR6HzObZd9MSTSGHyAwiTPY+s9RT5/wXlk/505NNr/P7VT23WgJGVZIoTAOYuKkVFVocqCrm1wrsNGi3WBw9MGv/cwWimsbRkPRskeoxasrk7Ys2cvzgcWl7fSzA5TVQqtJN5JnBfsO9CyZ88BrrvuVm6+9Q6GwwWKokpTKBXppMe5lkBkuDBGSkHb1rRNjVSRTZsW8D4ymTUc3H93sjEgXaNCSm689Q6uuf5GApGlxTExdLRtTakN46VFpJTMZjPqusY5h3OOqqqoTIFzjsnKKs45FhYW2Lx5M0VRcPDwIfbvP8jqtMZ7kRjBgbmkuyxLBmWBMQYhA/ge1PMMhgUxeoxRVIOCTYuLbD9iK6XRTKYrzKYraC1TIotAWRYcfdQOTjrpJO5z9BE0s3QuTKGou5q6XsWUBq0lXdcRnCK6SNQBpxxOzeZzpuAcureMkDmpLCVKdShlEojYg38iIlVmIKtUKs3n+WRiwSdZfxR9QcjUf6xN9jWiz+AER/SB6D1tCAgM3kc65/DezxP8PuakWx5PQszzPAQiCGSUOTksESQ1TaBXU6xXPqW/J4JA9P79IRKESPm/2Bdb7bM6azqufzlC1nvNc4sbsREbsRH/LrEBim7ERmzEzxWRAhjTkxBzjUqGs33M9l5LbO7GFyOEGSJNgS4XMMVmYrFI1BVOD7CqxMlEO/OZ9+ejI/pe2sicTSiCQMSI9AFslyZqfaEQkZhDKkakcInG2cvMhSBIiRcSLwwuF46RIVKFLOEnsTqBBGQg5/L5IERW9/SyrLQCjTHOjfTXwMU0uVsD12S//kyf6SV1AD2o1/9u7BmrCahK+xPyQqkXYvaVOcV8YSuiWPNAZY01F9ev0vMZWwMBASmSbIu1RXxc++j8NSnWQNp+suvzbyclcd7HDGBmuiY+xly59Cc6Dr0USsgk35dCEmOS77NuH4Ugy8t6qXy/mBVzRq6aN+BP+an5a5m5OvemzSxesTYVz42S/ryMyJjOZRJvBwgeGVQGhQU69IAIa5P0SOpAIqE0/aQ9hg5jNC0qTfhl8k602qFVgXIyMeskOFejZaqAXBYDIhIbEtNJpHpOtKFGa1BoIo5RNWA26xgN+iILEZEZvyYvZjxg25ZqYKiK0RwEcz4k9lqA1keGZgS2nS/sYwgUuiISKYrM+pYhLRRDBKGYODBGoIYjwDHtVimLxJpUSPBDHvnos3jQ5z/HohFMo+T33/IOHvrQB8+vGhsghhlahsSERRNjoBgl9MqFwKA0iTRTljjbJnYl904urPGuCBGtdCpcFF3OL0gQCttFjHCgUxGhUmta2xF9oCo1ZpQYcj6AEqMErAYYFCYViynTDwXvqUpBiDMkS4mQpwzO29whkoxfKhiY5BPqMyQmYqqcPBgu4UjAYb+oV0KQ/OACeCjLivUFc1rbUhpD13aMFratYfu5gFdaOlrsrGYwWESXZV/mnIQHhznpKMRAWRWARSKIQdO6QFkGfHSErqAo5Dwn5Ndfb32b3ms6GcnAI1Do9E0ffPK8jIlV6kPEyL7icgCTr6komXUQS8lIDunh5rppGIwKiBbvAlIPE+grwTUWPVCY/npMt4TEGsz74VFoLZLVbSRVHCP1XWdBGZdGcJ+A4NycyDLibI3WiYHaOYfQCVmVfRMIsgJB4igwEQ7ddCUPeuhD2dUlrngVLMPBmE9+7duccuqDKKNHqYDzDq0qbBsIwVEONNVQ0bhU4KtiADFVeA4G2sZTFMX83itEB0IgMdlzMTVnlB4fPMPxIDNjdepO0aIk6ZxHSdd5TFGuXUcDT7AdUmiklrQelNKUapjuWRGK4ZAoYdY26FITQ0CbBA47aymrIdaSkhe59ZPnp6MqFEKVTOuGajBEESAEgtAZSJd416Vi31GhjKZzDqXTaD8aDhKAIyWtbTBGQef47le/y9Oe+Swu/dJn+cgXvoAWii6S5c5gYgLobOcQKhF8jSB7JJLGHDxSNkilCVHjxTBJi3Mvj3ncL7RO14YXmAx6e+lQZc4+OQciAYohd0ejFJGICy4zYH92HDp0KHkM68QYF9ZjbWA6mwAwmx5OiaCo0cZgNHg/S+z0GDl0+ADaCKpCU5UDbrvtdr79re9x4v1OYMvmJUokBw6usHv3HnbfdZDVSc209szqjsFoiJSKalhmB4OUJIkyMqkn1M0IROTgwYMcOHCA4CPjpWUKU1HXLfv3H8Q6j3UdWmuGw4pAZHX1MADj8ZhSJxsLEVvUXQcRQjCdTplMJnifGNTeH07JSCnRmW24m/0IdShJ0H26r+uiRKsiJ4sUVbEm2e7adM3EKIgh4rOPpru7RmqBUsl+QYlVRqNDaCNpmhlGK5zriM4SoiPGyHh4O0cffSfHH7WDY7YscuKx27j//Y9hcXkrZrCfrjlM29ZEb1GxoussTiYJfTACKoWUEecc3rqc/E3HJ6UkSIlTNik2ZJ9MEUnmn0HRfn6oZAEyp6Jjkpn4mGyJYoyJWQ9JTQWEIAguYG0CnGNMQGhwyeM1xGwZFHpQtE+vpbE9xDW7J0nI9kNpUiKIWeUViaGfv6o010LnOWqf4NfEWOJDPx9ePy++161lIzZiIzbi/6fYAEU3YiM24ueK3uewXyyIvFgybopY3QvTO5G6IgpFVAanK1yxRCwWEcUYZ4aYha2paIg2CFXipMALnWT0gpRlTzw9ZMyG+9mjVApBl4HEEEOSo2dqi5jrhdezJSVeJMlwFAlkjSJClFnm3qOK69iKMoOyvc6anv0IyLRvyJ7fkVlqUiIya1LkBRmRdTWmQmZExgw4rgPr8i8n2XQkyDUwL6bl/3zym5T0aQW8hgfOIQsQyRuq/35/1ua/EnqQV86Zlveo9r7uG2u+Tqxr0+R12Fd9TZ+Tc2arWseSXWckuxYizquAk3Xjcb6/cf49EcmenYltkPYzoOK/QUDVn1L5k5+TMXlPynu9F0XIQG/PRI3zTURPiGlyH+fshnuBqhk58kDrOgY6VcwlWLSUqRayBFkWlAjarqUySa7ZOU9hNIQkGex8ASZJTkUGy6SEUms8LY4iLSecZ1QWtK1HVYqAQkbQtqEwSbTsgdHQQFcTgqIsU0LDKEkMyZcwSIUDRAzImKieyYKhBqANJTFGKpV82hwVQsI4S6WbtqOsNFWhcXQohgm4sanYzFve9Se85d1/AizRsYZN+Q6qAgKZtemSvFSolmgtUS2iJHRdlntHiTYDuhCThUY6y6wlJrKWOnTpvOmS1tdUQAyS2pYMih4gb1FqBBFKHcDAzCYWbAmUPXjuIboWoRUejYswFCB1IDiL1AW4hIc7oUFJNB7bpqI8QYDtLFUhIXZ4rzCqnBPS67pmXJVIoXpMnbmOWSVPQ98m0EWKSGk0LipMmYq/zFZbRqNUqMfZCdoM8BiqYWaHNg5T6WR7EBxaRhJsH1M1ZSRd12BMiZRQlTKJGIXGZGVjyODutLaMBmZtPEjleFjvEQy5vwoS8qvSIr8Hp7uuIRQVkxYWBBAtlJLaNZRiyKBIvU4goUuJiWpU0LoppYqoGJm5QUomOCgqA74jCpmUCT6gTEi/LUpcHvKUyBdsyL6r8ypaLakQkcDInmaZxntPqjrtuojWgkJrggQXPUootCCNoXk86EFZ1dVsHhR8/GuX8YunPZShW+VDH7iAp/zKM7j2xhvZsqzAN2g1ABKLG1FQdxFZCLS2BOdADBLYbhwieLws8RJ0HjvX7EVCau/oky1EOUy+3kBbN5TDdL1mEXhq8ygpC5MI5pltGpXOgHEa9ySpSrdG5qQhONuhdGRUFjiyJ7JyiBjQxuBJBZjq2jEYpOta49ClgJCsAMqBnicClYz5npVZtLrIt4VA8JZCS0JXI4uSetpQDoe4SJLs+8NgDO/8s3fzpb/7Rx70mFPmya5KQEseB0RJdGCKgihcGi2iQ8ne0qFXd6T2dCIxliVg2ynIAYXR2B54FkmCLbqUCJMysmqnDM0iyJjvUamppzaiqvQlI01i+f8rjLjReAihpDQKpVRmPybGadPVbNq0mIv+5OI+MllwhADeewgwm03QsmAwGtI0M6668jruuGM3W7YsEXzLdDbhwMFDTCctQWiKcsh4YYmFTZvx1oIUOG+RUlJWGqLHe8vhySrTlVVmsxkrKyu4CC5IhsMEuiFkSqJBquxuCgqlGI0Wkgw+SAo1QimNc6nKvJQabYZU1TJRRVRU+GDzeC8TUzr6XKDIJ29VZxNrWuoE5GXrF2PKOfuRkIoqKaXy30nzlLbrEFqhRSqwZ12bWKZWYPSAxYVRKgyYwcK6mTKZzbj5pgPs+vEqKnSIMOXkk4/hl3/50TzkgUcjS4GdHEBrg3Oe6D1aC0Jw1K2jtS1Si3TPjck/VYqIUMz3S4gElmq1Nn+TUqK0Qykx9963JOuovrjTWn/KoKg0eO/pvCcGlwHPMGfhxuhT0tmzxvSMyQve0yfqU8I6MUOT5L+XxcdcSDHiiSLfc9fvQ5IC5DleuseEXJQyBJnPY5zPGf+tkUn+G7ERG7ER/67xr6cqN2IjNmIjfmqEOdNO9IleAYXSFEozNCVDrRjKyCBMMO1e5PRmOHwN4cD3Yd+3CTv/F+L2L2Pu/AbF3u8zPHwr49ldjMOMxQglGkMBscCFtPCyIeBiwAmPkB1CdaA9QYFTAqdKOlXRyQGtqOhEhQsVMWiUFxQuUtlkGWeFoNaSVkk6LdKmoFNgpaMTFi8dXjqCbPGiIeQt0hLu5XUqsoRaioiKARUdRXAU0VJESxn6raUIHunXTTBj8pfqAbmAT8idzExFAiKkAlYER4gu+x16PBaPJQiPx/3E5qLFRTv/XO+SKINF+hYVOqRvkaFD5Mf03CK8zRJUi8QjokteZjgiNpnlizB/7Pco5NfSFvEEkhg9bclH1M/bbP3zeTvGdMw6hHtsyvsk/f0ZkVjCydrgp0a2AVgvgw8i4CV4AU5CJyKdiHiZKiR3IuKIOJne76tjixh6VT8+A6IRshS64+DNN3L/TctUQlFqySV/8yXef9GlGFGwWI6R5RhhFiiXtvCtb32HA9dexQM2L/Dn7/sLSr2AkRVblo7gtsMTViVcfOGFnPOM5zD1GUh0HW973at565/9ET+6aw+nnfV8VmaAn/LZv/4AA7PEH7z13Vx8wXtYKMcsDJeQcoyQCwz0kB9c9k986OK/4Klnv5TVCKIYgCx44xveztvf8Mfc9YNvcuKWIe983/kMNm1FqpLtRx3JzknHDKCbwfQgLznnuUhh0HLIGaf9EocnCeTYvXsPzzj7WezpHC0FxENc+j8+wEMe9kQOTpKfnwgOi8JSpmrmdgb+ALt2/ognPP4Z1A0URUSIjg9d8lEe/vDH0Fn/UxZHkj5Nsee22/nVJz2F1WaGVAZo2bPrdp761LNZnQFiwsc+8kGkLNByzFgqBsrwzet3MgVuuf56jl0a5WrECjWoEMbwkIc9BmchuhpoOefsF2PEmJERnHn66eypLTUSfMM13/xHpF5Aqy0Mhlt5yINPwTcr3L33Dh7/xOelIk0+Mh4o9u66lSc++gy6FprGg3B85JKLEcog5JCt24/lm1/9FoKaW265nqf8yjlM2tTfRouS3bfdwi8/9kwqptyx80ec9aTncWgK3jeYoeeCD32Sh53+eGxTo7BAy8cvujABsaJg+9b78Y2vfgfEhJtvvpLNy8fxpre8h4CjcQf43f/7PB7xiDMoKkM7r4CU2JEh+zD2J6Qn1wsBO2+9haOP2JYqMOshhayoxguc+PCnQwn7rruGB24d8673vYfhaEShBYvDittvP0AEdu/cy5PPegINJA9Wt8KnP3oxZ5z5BA7VifnqnQNRINBgHcpYEPu5484bedITn8/qasJHIfCjq6/k1576FNoucHg2ASZ88m8uQgpDaTaj5ZjLv3sFiEPcdNuVbNp+In/whvPRRoC3/Pbrf4dTTz2dxiW31z7plRhV2bM0WhZKg0LhyB6O4RDPetZTEGKE7YAg+PiHP4SUyc91oAUDPeCya3fSAXt2Xs3x20f83hvfTdBAvZ83/PareMzjf5W7JmmsEQpiNGkciA6oIe5n/97beNITn5lAtBbKUcWe3bfwS489nbqz1G0LoubjH/kAUgqUHlLqHXzzG9fmnqHxPgEdRgmMCNx03fUcd9SRKCMZDEtGumJoFA8+/ak0kGwKpnt4+rPPRuuKsig484zTWbGw2ko+euEHGAmDVgWyWMKoIWZQ8d3Lvsau22/m6KOO4/x3vYdCGYRQjDYdxV2HmgTauxopLX9z4QcYL21GFcsMq6O5+orrQTfctfuH7J8c4A/e9CZKoxloxWhwNHfdeYiKVT56yft49jmvovOAcMQw4/df/9u87S1/TFSBWai54KILEUJR6SFFuczXv7cTB1xy4bvYMhizVCqkLCj0GDPexD9edhkuBg79+BaOHWuMLFjctIW/+swXaJTiUx/6MJsLwVgLti0PeeBpT+BArnoXneVfg3aOPPIIjjzqCLZu3czm5SW2b9/KMcccxfH3OZb7nnA8J55wPCccfzTHHHUE27Yss2XTIkdsX2bH9mWO2LbEjh3bOf74Y9m6dStbtmzj6GOOY/PWHTRt5I477+b2Ow9wcMWiiiW2HXksRx97X7YcsYPBaAFlNMPxmMVNS4wWRwwGhoWlMZu2LDNeXMCUBSjJaHGJI485lmOOPo7Nm7dSDYYMhmOWljaxefNWtu84kiOPPobNm7YxHCxQDUdUwwVUYbChwdMSpSWIDmkC5UgzXh6wvHnMwqYhm7YtsmnbIqOlimqkGYwNS5tHbNuxiYXlAcVQIU1Alp5qQVGOIeqG2h7CMSXIGnQDuiOqliA6guggdikZ2XXY2RTpHSNTMlCGUmiGusRNO7SXVGpApQaMzCLLwy0sDDdTVgswWmCiKv75ezfyjj+/mL+8+G+5aeeEoLcyaSSTpqN2DY2fUftVVtrDHJge4GA9ofFQe3+PbeZcerSOmXVMuo6ptcw6y8y2TNuGSVMzaWumbcus7Zg2LXXbMmsa6qabb01rmcymTGZTpvWMaZM+X3eW2nvaGGmCowmBNsb5VgdPHTyNDzgh6YCO/jOejkBHxElB59LWekHrBJ2H1gdaH+h8oAueLnhcTM/b0GF9R2sb6naWrabuCUP8jFqbG7ERG7ER/58bWGlIAAAgAElEQVTGBii6ERuxET9fiOwJGdeDU56gEhMOIxJTUTiUslS6ZaxaxnLKSBxmIe6nmN1JsbqTeOAm3N7rsbuuxu66Gr/rGtzuaxlOdjFq97EYVlmSHUPtKaVDiYCIDqJN4Fz2HQ0RPCLJ8FBEWYIwyXcpJkN4HQVaeHKhWIIQBJG+50VMUjcBUUh8TLJdH3uoMuJCyBsJnI3g+t+NvZ+TnAN/MSbgU8QkY1Ihb1nS1L8PqXDSmr8S655ngbYIiXqaNxHXfgPWs2KZ///e7//k5klFQHyibUZPDCHJqbzFe0sMLrFC58zQtH9RpMJEMVOFPX5+LhKjo6+w6vJrYb55/NyLyscwb98okkwrZFZCAt7X2t/HMG/nn3Y89z7+f6ld8pNUxXjd2wmkztYCP+V7fT1ssc5fML15z9upAnAr1JODnPG4X+b8D3yIZrqfrp3xjf/9dV7xsnNwYcKtN17F6Wc8lrumq0xmh3jUo05n83iB0Hi+8tWvs+JWcb7h3HNfwK898zl0Ec4553nsvO02rrjy2vRjteVLX/gC/+m15xLdKsWgIGq4a/c+fuf338TNu/fy9j96Pee+/JWsuoPccMMNPP6xj2c6WaW2Mx52+iM599yXcOX3L+dH195JDI56eogPfeJTvOY/vp6lskI0cNl3rmLP6kFCOMwLX3g2j3vikzLY43j7f/5dxGDEzHtiaDjrzDN58Yt+kwB0dc3qykEGlSHg+f7XvsorfuM1lMUCRUkq9CN8sgrI50BoBaplUEEUhsOrKenw9a/8A+e+7JWgi5Qg+Wm+CfnSMUKgpKC2LrHIsawcPkAURTpd3vPrL3kRwXa4bsKka3jv+9/Hkx/3ZPaswkAOeMRDHspsdUqIlhAOcuvO6zhix32YTVIy6Pf/42tpnMDGyLQ+xKPPOI0Xv/g1uV1aCu156jnPYbfbzw+vvZ77nXAfnJsxm6yghObQIdBKEFAcOrjCaDRCKI+pBB+/5CO8/z3v5/Bkgo0zvnfZd3jxi17E3ft2I7TCWsGsyd0wRma1ZbywRNeuIoVDMCCSvFUv+9pXeNWrX8uk7rK0MfLJSz7Ee9/7fiarE1zs+M53LuMlL/p1Du69HaPgfvd7MJdc8gluu2M3e+86wOWXX854NGJae5RinhSY8/Kj5CdPR0B4x6mnPJQDB/fhfU3n9vKj665m69ajOHAAlgYlWgT+7p+/wd424uKE15/3Gl7wvJdQT6FtLMNByXSyD+i49vvf4cXnvh4XC1qXrBdUX3AIclnvDqjp7AQRh5Qm24oSGI2r5PVaBAbDko9dcgnvfPs7qWeWZnaYnTfdwtnP/BX23v1jVKE46QEP4YMXfIS9ew5w5+238f3vfJelpU10oR8N1kKSx5Pg6WZTXFcjZWbza8H//J9f4slPfhpbt4MLkee/5KVEXxNjR+0nnP8X7+Gsxz6VvQfB1jWnPvhkLv6rC/nxrpq779rFFVddSVQlSs/FC6z3Qk32Kx3tdAUpCg4dTB6fkOTYo/GAqEGVBR++8CL+/J1/jmsbop9x7TU/4KXnvpjb903xgFSKYDNlFhgYzYNPfgArkzQm1XEX1117OUW5mOqe2Yb/9pY30EnFYdfQtgd58hMezTnPfQVFCS94+auYulVuvfEWfunRj2bfygpt3XDa6adiY0NrA9/41uU4a4nR8/KXvZQnPfkJHJpOQRsuveBDvOdd57OyeoBJfYgfXvF9nv2Mp7H/0H4O1i0/2nU3f/TWP2PSOILzXPieP+Gcpz+J1brlRS99LZdd9j2uvfYOINJ1HX/7v77Mq197HsLP+PwnP8JffvCDrMxaGmv54dXX8PRfeza773ac+4rfYNXv5YfXXM0THnsWh2YTJpODnHX6qeCmPPKXHs+73ncRLjTctW8fX//613EB3va2d7Dn1tuY2MNcedX3GG3eRjt3XZE/cc/oQ2SVglGaQWEoC4M2al5syBjFcDgAAlKRPDGrgvG4YmlpgeVNCywtjxmOSrZu28K27VvZsmUL27fvYPuOIzn62OM47vgTOfmBD+X+DziF+554MscdfxJHHn0sR2w/kk1bNrO0tEA5KFhcXmDbti1s2rqF5U2LLC4vMRoNMcawffsOjjjiCHYccRTbjtjB4tIyVVVRFAWDwQipEzvQucTg7LyjaTraXBApZtZpjBYhIi52ac4gLM53oDw+OjpfE/BIA6pQeCyzdoYuFQsLQzZv28S2bZvZvHmJpeUh48WK4YJmaXnI8qYRmzaPWVwaUA0U4LC2pm4nhGhROtk1mEpTFAqPo2mmNM2UztkM4DW4YCkHFUubFhkvLoBWOCkpl5bZfORxeLmJf/inq3n3+Zfy939/FcPR8VTDHRSDzVgHk2mNJyJNQYiS1se8eVoX6Rx0IdK5gA25AFLeXAg4H7EuqUk6G+icp3U2tWnX0XUdbdvStS1ds7a5zhJcL4kHGzzOR5yPdCHiAtgY6EKg9T79boh0MdKGkPYpRLoQsDHiQk4MI3AoHAofNC5IuiBwXuBCKqjkfczsXYd3HcFbgm/xrsF2TVYa/Qv3738h1nioG7ERG7ER/76xIZ/fiI3YiJ8rUmXfBE6K7LEZcFjhqaOnlIGoDEpEZMh+mDF/zyfJZVUMCFGig8U3B4j1wQQqKoWXJaIaI4sxcrQVMdhMrDYR9BivBgRVUnuIXvRIVgbQMk9PpN8SPaCowppvZ1+QJawVN0qRplq9vyhBz3VygQxg5uVn+r8kVYhPBZaC0Ii5vGitanoPlSZpPPcA05JHW5wrfte379pn1gTCct0He7k5USDukWK/95Qx3PN10cvls39pFJldJ9bk/PkYgkiK/SDSYj/KpCcOIsz1sb0Mfg4Ci7SQFunFe+1bv0cBl+WSfYPMP9ezb33SdArZH38+7lQBCvVTJtRi3WOI2YlV9Psl7gmI5gq3XgiUyschEuuzV2Ir0bd5kiMKeoA7tadH0itwRchgqHAgZhRqxg0/uo6w42Qe/KvPQw1BhZYLzn87wbWgD6GURYnNFKq/Ibcc2L/CaGETb3jzm5O83B/kdb/1ai549NkcvCtwvx1LnHHmmXz5i1/k9IecwqWf+hLHP+RhbN8yYnbbTkzYSwv81w9+nOe86g85blSiLSBKEJJJvUK1oJiG5Ds6EBXEyIv+r1/mHz9xEWe+6dV89vOf5gGPfASDI8fYA0ssDjbxutf9Iak0xJTXv+YF/PWnX8vqHku4+04u/tineP8/fpOphAFTfvd1r+LUx7ycPbuhMIpNQ4k8vAezsMgzX/RK/svbz+eLX72O2QRYTjK7QKRAIFtyZ3O00SK1YDwGGnjp88/lrW99B1/4hy/n63Re3uonwrcdwTpMWWTwqmNhVGLMmOkMloohSaRtE+WOjsc99SmU77oI5cDEEZIFXNRAoGBGCDMikkEJu6+5ns9f+mku+of/zZTAqGo477xXcerj/hPt3cBywKmWwzZJxssyUq/czbAsMEohXMPW5XQNNFEzWjqKqY9M4ioDNG95w9v4fy79JAuVQuA48T7bOPNRD+emnXeytO1olJaM0gnBOoUcbWYl+2g63xHcapJY28ALnvNc/st/fiNfu+y7dFJgkfzXN/4Zn7z0M1SDERG4z4nLnHHmyey89TaWtx7Hlu1b+cM3vZ0LL/gMN113Ba9+5Xlc8tFLELqlQ1HmMWXe/usux9RvHcTAeDiiXp2yuLiMwEOwFDqyXAjKCE1n6VTF773xHQm6bmte/apX8r6Ln89kFUwhEGHKFtMhAvzac17IH/zxm/ncP9/KaJjA6UhYK7wlSOeUluFA09YdMud8EIBSTOtVVpo9LAwXePMb382nPv45qlLjPRx9zJjHPOYXueXGnWw79hfAKD566cf47+96Hz+++Tp+67zX8YGPXJySZ/MDXisPIgIJ8FKgCjjrUaeA1Izalgi8+1Pfy6NtlldEB6IB4Xj8U5/E4E8/QfRQFVsZVyM+89dv5aIP/ilXXPUtXvibf8j57/8sZUget0iJFy0CiRHZGyCWaGnwoWV5SxqmRQgsL+zAtprW1WAK3vmOD/I3H/0UUhrabsaJ99vKwx5+Ij++6ya2bTsFIkhpcJ1HiUilDM5azKCipaYkIHBsHS1SASu3/ZgPXvhh/urbP2IGLIqG17/6JZzyuJexaw+ccESJEIZudjubRoqRUTkN0qAqidULvO533pza0cPvveYlfO7Si5h1Laoc8sY//R/87Wc+T6U8Sk85+Re2csZpD+K663bSyCH3P+0JPOSMkzABhK/59ec9ki9/4X1894a7eOApR/GC55/Dlz79UU6678v53Jf/jmP/wyMYb90CzS7+9HfO44K//RayLLB2xkn3P46zzvxF9u7ew322HoOKBlNOUUIgY2CIR7Q7ueaKa4lb7s/jX/JiZhG2DCQf+u9vw05XUMZgjaGQDlNJKlMkrL6AebXt9bew+Y0nPQ/RkQrtiFz4SeCjp2taIPkZCwRaC0yhUwVz1+G8x3tPWQ6wtqXrOrQusg1Isv2JUdLZbPcQHFYFdMoaJP9SGdFKoCRoqRiUhujTPCcV6wmowuBswNoW7z3OepqupescPniKokpy7WxpJFCpMBcShGcwHBKDR6jkp+lyoR8hkoTb2lQUqyjM/N7tQ7qQYwxMJhOUUigtaDs7n3ssLY4xxtDO6qzkWStO5n2cV1q33lGVAwqdCh8apRCNpK0lSEnXWZpgIXaUskCWOh1zZ7G+xZiItQHhCxZHxxDlERzcu5/Pf/YKrvzuLTz3nMdz9DELFKXBzg4gfPI7bbuAwFOUGiGSL3oSnsRcuCzkOVjMPq4q+enHVMldiIgQLtswuXnX6cc/hcrV7fu7op8nlF0uoBR6L54+4ezTa2nPsg+5X1NixGyH1FsnESGGNH718+pI5J5TMp/mciESQ++fKlAx/V6XJpT8zJJJ/+8w043YiI3YiJ87NpItG7ERG/FzRgaqsvxYiFQlWatkCp+8Gl0q/BFj0ngGgUAjRYlRVZIzxohBMNCBBW1ZUjVLrLCJA1TT29GHb8TvuZrmx99ntvN7dLuuRO6/geLQbSy7gyz5wyy5VcZMGcaGKnYUuFRUISTmQcxAqcwefTF0xNBlL9TsARDinJgpY/IwTZNLNX+UMbM7okShUCFL5iPZ7zSJJ3twb41lmqauDvAigXC9xDc9y8b1mSEiyYuIGNcA0SiRQaXFd0zM13W46b/pXM0j9iB28njykvRInD96Il5AiIkZEPDYmAqvOJL3lPMC70Sq+pox0jWWpZgzYeaM1HXMV0ientmiMwPaSTjfs0PT/qyRYz0iM4HTYaT9/Ml/Icv41+T73OO15FEasleYnzPeeql9D3yqLLEXpIWLiqDCPZ1M5yw51h+ahdhCaLns29/iqPs/FL2YKsEjAOcodAA/RSqBViVNnf+O9yyOF2hbS20dTQRlIjq2xKC4decuQPK7v/06PnHB+zi4dz8f+9JXOO+N/w2ixLiW66+6mqPHm7jp5lt5w5t+h1yvAaKCoBkPhtR1DUZmlq8GH/mj3zyXSy86n9VDh/noZz7Heb/7+nQ4saRtJEqO8rF7tBRpf266nYEuKIyilYIuvx+6ms47bt25C4HD1jNKWfDcs5/Hy1/xKs5+7jl0bcviYrYrcGkckJDQYZkQpa7r0MLRTODpzzib3/jN3+I5z3kOZWGQSsyTFOuj9/tTQnLVlVewZWmRcVVg9DGccN+H8eNduxgOAAy0jmc//WloozDFIieddCLtgRWEA3wkhrQonTuZRYe1Hu9hsSzwXc3MeWbJeZBIi6sFN/9wL0SL8zXCJFA2WE8hJc62CBm5/PLLKctjGMqtjKtNHHfccezbdxdSWVpXozCcdsZjKMsBQhqGowGf/NSnueGGG1DS8N3vX87ycAdajSmKAfe97wns3XMXyORBaKQFD8962tm88tWv5xXnvgx8g5Qwa1uiMJx25iMpywFaC0ajMZ/81Be54cbrUUrRNC2PPeth/OCKa7nffR/Eox75GGKMON/kGkU/ewDSSqO0pmsaFhYWmKys4qMHrRDRUa8eZtNCSkS4GJCqxEOS5jpLUCW33HGAgMPbGdZanvGMZ/Hil72CF7zwZShV4tp03dhoU78R4KwnFW8a0M4sd95xHYcOZWvoXA1eFYaikrjYIULJ6Y9+XG5HzXg44m8u/SJ33nknnfcIWfCgh9yfW269iV/4hZM47bTTsE2LlHE+BpB7iJoPIIlF7xz80ze/zkrTMPETvv71b/Ab557Lvn3Z37TrePavPQMtN6HNNk466QTqA4dSsUFb0XXwsIeezA+u+ian/OKpnPLw0ymKCu/WpKaenrGbvH4hoITg8ssvZ6S3o8yQwWDEsccfz759+xFSYq1jOnE84lGPxhjF4nhEURo+/ZlL+eGPrk5OCPn0aq0QSlNPG8bjMU3T0RcAVErgmo5QA94xHFasNl1ukQ4dLb6z3L5zb05MSKrSYOsJtq4zHOJpbUvQBRTDJD6JAYNDxo7rb7iRLiq6WPLAUx/OqFykEmMG2vDZz32e3Xce4KgdJ3JgZZpsQ/rbXSU56f735Yab7qAAXv3CZ/KJS95L3UU+/Mkvct7v/WGyM2xnDGLgtNNOZzzaQjUaI4XiC5/+GFdd/j1sACFLQggImQBHgQfT8sMffI9jHvAfqNOtOelEQqCsBvzlB97LtmOOplJbOOG+D2Tf3v0MKnD2Z101a9eU1prIGugohEAJENETvaUqS6TUaY6Sq9pb2+KDRRvJdHaYtptmQBW6rsMHh9aaEFxiFnYdrbM4ZxO7L1i867BtgxCRtp4ynU5p6wZrLcHlsyg1KysrHDp0iMOHDzOdTpk1NU3T0LZtqhY/WUFKSVEUCbxUCmNM2mQqNOesJ9iQasgFEEJilEEpjTEFIUTquqGum+QTLJJ/cQgR5zwhpMI+CXCVCKHwnWW2Osk+mxCcx9vkx5q8OtM+LC8vMhqXeCydnRGlZ7xQMV4aUg00W7YusrxlgdFiiTSRzs9o3QxdwuatS4xHQ4ZVSfSOtukoqkWWth6FEwvc8uMV/uojX+SqH+7GxWVMsQ3rB0ybiPNgyjLZQTlofdqsF/fYmtbTdmG+1Z1l1lhmTcussficiA4hzCvHy/WJqQyO9x6iziZQOPl4Sto2yey79v+w96bhlmVlnefvXcPe+5x7b0yZJJkpiaQIaEMyJKOAlFBlS5dD0YKKULaWja2WbbWIWDKKKF2K0lptlfqUE2prK+KAXeXYBQgIKI0gYBVjCiY5RmRkRNx7z9l7r+HtD+8650bgUN082l/6vvmc50ZG3HvP2XuvvfZa//c/ZOZcGjNVKdUadakYM7RUZ3/XXikbU3XOiTkZWzWVbGB8rdvXBpxPJZNzbZ64bT+A2zbd/8b6awHRY9jiuI7ruP5+6nh2Oa7jOq5PuxSHxMHAr7a6kWlkSDNdWtPNIyGt8XPCZ8Frh3e7iOyRcyCIMyaT1C3LcJvlronoEks3sScXOVHu4sTqoyzueS/+9rfDX74Z//G3MNz1bk7uf5ir5ts4Xe5hTy/SlRWujAgFh1Jr2Up3JI/NPzOT62VSbDmSbG8Wbsa2mk36k2cu9710mgl1JuaJrsx0NRHLjKQ1mhJSysZq3lilIuBkCwCWFl6x9dSsiiuKqwVXBIe3cA11iHooBj5qcah66/aLXuHZaf+vqLNX1sv9RC31urqC+kp1ShYlIWQHSY68MrOrZFcprlK9Ur1SpDZvzUKWQnEgEhA6RPrm59eBRgR7bRbgrgVj1WIbLq3ZUn9rIarSAb4UXM7br5ISUTCbgZKRku3ctBeqFM3bV66JXBOpzOSaLBmYQtFErjO5ZooWipbGUq0QxfxQN2CpZsZkUjnvhRCCsV5LJjqPQ5iniRjjpzAi/uZ6+MMfzkc/+lEOZwhNm1FKE936zsCVIEiAeQI0EFzBOUW7pZGC08zZWz/B/jRyw0PuB8ANn3ktT3ro9fyr73kB7/vE3VzzsM8F2SOEU9z0OZ/HvRfv5VH3P8nXPfuLOQhwTwBLhPH4HAnFM+e09T+lTlz9GQs+75EP5l+8/Af589tXPOaRD2GhwJwJfok2jzHw3Hr7PZy7kLjxcx6Ipkvo+jwLyQaWTWs7R6Hjhgdej2im4viWF72K3F3FS1/4rZwMazo/G5AOBN/h60QkW66O80DPbtxFxou8+Luej+6e4vkvexHBCbEktOQGcNOScK+kKjrneOQjH8md997L/rgm5Vv52MfexbXXXmv2iwf7PP5hD+dfvPJVnNdKqndy639+D92wR3S2ga6uMGtqInFP0ECMERFI5YDYO2rd2b6toPjo+OyHXANS+cD73s2jH/sYJqBMkUV3Eh+UohMPf9xjOXfhk6z1HNN4L3fc8mFuuHqP+fACAfD9kre+9d2sUmFVK6uirPOa/+45X4mUxCNvfjR3ru4klQO0ztz6n9/LDVfbZ6kqdJJ5wfNfSN67L8//nleQ5pGdYKn0DmWIPe98yztJec2Y16R5ZMoX+Mp/+hUmLXU9OcEb3vATvOJ7vmO7ma31qMExrtd/ZczP89w+Q6W2FOnDw0NijHjx1HlExNEvBvb3oYuO3lfq+tCS5nPmrttu5+LBmvt81hlCrFSX+bYXvxKG+/Dyl70cXydkLvShAVECE8kaOeKAATjDAx7wUF720m/kATcu6cISLwtuuPFBnL3nArXdi84rf/K2t5PzAfOcOUgjY7mHZz7rH+N8IbgdgofXvf7nedn//BJqrXgf8M7mjtTmdGk2kVUTuJmsFfEwxFPWTMgzj3rMTZy6+gznb78Ih5d4wsMexrd996u5t1Zyvp1bPvRudhfCUsC7gawDZbHg197w63zvy17Ibp1AAtlfDsb2KMHskV0FSahmHn3z4zl38W60rBinNZ/4i49wzX1PsVqtESKLxQ7v+MN3kIqyXh8y15GcR579zGfb73VQZ7bNtxgj4zga42tDpW/PNBx4lJImYj80/lq1JmnseMCN11wBBm4Ass3NehQkVNlk9N12222M48iNN95ICA7vPW9/y9sZdZ9Rz7LWfVZl5Cue9WxuuOoa9j/5McphgxV9BL2aD95ywENu/Ex2gRsfvMMTH35/XvDSV/HBWw+4+eaHkHIyRUC/yx/96fs5t76HdTJwaJ0u8byvfQYLh7F564T3noSnNK/zBz3oQdx12yfZv9TmdpRaByDy2Cc9mmc+42m850//gL+45aOcOHUVY4IuAGX6K/fNp1ZKBlR67wleSHlinFYtlMhRsqJVKFmZpkTOBnh2ISCqdCEwdB0hOqrOiBS7plrwwSGuEqKwHCJ9FEQToonglOCENI1QKzUX0jQj6uh8R02Vixcvcu7cOS4dXGQ9rVhPK1KeEWdy/hg9LjqyZlI2oFacBR5VzS3wpxJ9h8NTkqWg11SpqeIlULMiagFLDm9/xhNdJLqeIB1SPRSHU08g4jWQpsrqYGJ9OJNnxRHwEnEa7EXEE8ljhqkyuEBUYbx0wHywohfPiWFgcI69vufM7g6nlgt2e0/vKkETpIkheE4sl5w6s4PvM/vpHLMbiacWxJMnueWOA/7tz/4Wv/KGt3PvaonfuYYSlqzyxIXDCxyME0U8c6qsx0TBM5fKeppBIkVde0FtzRxxHUgEiVsQs+JwPpqFiLem9lwyc5ntXKPkWphLJtdCSolxnKgqpFIbIKoUcWRgrjBla5AnNZ/QVHT7ypXmZD+jsVBdYq5rshSqV2ZXGCkkD1OtjMXmyCyRVVLWGYqPzNlCszbKp41NfP1/3u0/ruM6ruP6O6tjUPS4juu4Pq3apM9n2prGNeaIQB9gx3t2u469rmcnRnrv6FxE1FGyLYi1FKpa0rZNRg7Buv1OAsE5Oqf0PrN0I0t3yFLvZUh30o+34Q8+gZ77EPMdf87q1j9juuP9uHtvYXe6kzNykZPlXk7oJU7Kij03suMyg1Q6KQTN+JoM3JRKAKJToghRhAAsYqT33iTUtTafpGLt8moeoJvXBiVziFkG2O6DWi29lFqan2aGFlYk1COmLYBUAxCxdHmPb1lBR/JvcQHXWBfOuaMwJqeWnC51C/756PEx4IJs/73UauBhLY1ZccR+3b5wR5sQcUQfiCEQfNsKl0RJGSeBWjG5XFZLjw0BVcjzbIm4G5l+LQTv6GIgBo+UxNIJvVYGlBNd5NQQ2YuB3eA52Xd0tdBrZSGw4x27Qdj1zl5BONEHTg6Rk0Pk1KLbvk70gRN94PSy59Qybl8nF4GTi8CJwXOy95xaeE4uO/YGxzIKu0PH6Z0Fy84heYY0snAOVwvT4SVEM6dPn2zhJpexSjc3xSZwjGhSddfzmMc+jvXZT/C2//B2xsNDSsr8y5e+AqUH7fFxIKcVOUHfA85xeHCAE2Ve7xvI6Je86vtfw1P/4T/gzCk7/wDf9S9fyE/+5M/xkpe/hN0FzEkZZyH4BXWG1/yrlzKvzvHKV3+/JX5nqOuRoY9ISZxaRhQYSzHA1K94wQu+ldf+9Ov45m97haXeV9gZTL7cMdIDuQy86gd/nH/09KezuwfLBz+Q533j1/OaV77CJNX9GV79I/+Oxz3h8VxzH9A686EPfYg3v+M9/PjP/Dx+0TNeOoevE9MIq5HG7PSQi3kgClADlw5HPvjn7+MD738vP/1zr2Uq4B14p3hnDKG/qYpWFGespJaQXrJSs4Hy+3fdybmzZ9EYKQhUxx++8a3oasJlyCSqy0jYXGWHZqWWhHg49eCH8JXPeS4/8gPfyxLIs/BvfuynefJTHs3eKWBU3vTmP+Z+97mKHWD31GnOXrxELVBKNXKyMxDHucbyKspVJ65lJ+7ynd/57XzTN//33HP+Eh7Tap+7/W5u+djHKNUSoUVhtJQb4sYc13eUCu96xzv4s/f+KT/92p+hAjEIeTqgFlj2u3zHdz2fb/qmb+Cee+4hMFjGDJ4AACAASURBVAA9d99+jk987BNb4L6z7CC6HkI0qe3QLakIf/EXf8mDH/wQ/q8//TPmhA0woOtM0+/EoVWYUjKG4WxAkOuWJo+dVyyXsN4/T6Cy1/V2L42eH/ihH+Wp/81Tue4qWK/v5UMf/jC/88a381M//zoIC5t/NJHWMM0ZsCTmGcVFDwTIC3A9X/v1X8F6fTe1rJjSyMc/fhunr7qOIEv24kle/NIX8o3f/HWsm1dqXRfuves8H/3oR9Ey23jbsDJXK7z3dv/XTFVr46UNTqzmxcmcqDHguo60XrVpYZd3/Ml7ONw/x1UnIhfuup2zZ89a0jpCwfPmN7+NPB3Y2ChGLa8xUjZuVzlTy4xzzV0EsHaNb8npgBo7Xpv8dpMsn/JEKZkzJ06z6Hpe8tLv4J9/6/NYXbqEiwPkwO2fvIdb/uLjxntOpvJu5Dwu7l/g6quvJqXJxiOeecqItLCvBz2Er3z2c/i+F38nA1Bmxw/9m5/i8Y95NNfeB/qGgU5zbqBPZc5ze94Ig4NQZ7vVSuWV3/+/8Plf8EVcd8219AIvf9HzeeG3fwvzOlPpgMjHP34bH/jzj7C72/OMf/wU/vnXPwsHrIvws7/wBi7NPZ9/8yPo8j7kS3z7d3wLv/ALv8y3v/BFLIBliLB3hue/+GX8s3/21ZRNvqHAHWcv8p73fbBZp6ixYvNMCI5UHOjAzU99Orfe8p940394Ex5YrVe89LtfQc7wohe+iEc86tF87kNvYr06ZKfvWUTzwDWD278d/IkxEkIg+tCe9+YPHLy3RHcfCaHD+4jgjXl3mQR9sewZFh1dF4kxEDvzJHWuIlLoOof3CmLBjblMpDSS0kSaR+ZpjarSBfscmgur1cjBwYqD/dWR5LoeNbUvb0x57wnBEZsXKrD1GQcoKW+B8G3g4caPck5Q6vb3OT1aB9nfVUIIOAnWTLcusa1XQkffDawOVhxcOmC1Wm3nJe89pRTGcaSmQp4ymoTOd/ShhwJ5mslTZjxckcex2RTUrRpowzwtY4Zc6CLs7kUWewJxIrmZHDynr7sfk+zyu298N7/522/jjrMTEk/h4i6pGsh5eDCxnhOosbfHcWaaC4eHK6Y5M7dXSkdMTtV2rUu7x9s5m+fZ2Ly1blmyYM29GCPLfqALEVEoabbjUhDxdg6TsUpN1GMNMKfuCjbqlnWaM6Ukcrb3LI2hXgVyLUzzzHqcmLXghwG6jrFWivdo35OxsdN1nTmI1NYHBVtXHgOjx3Vcx/X/cR17ih7XcR3Xp1VVjlK2CxBR25Q5AzS9i21zIUTnKU63i3EcOFdxwcBQp7LJ+EGqM0kUFXWy/R14wBm7wVbjGWEFmtD5EJkDbh1xB0t8vwNxh8XyJEUGavMgrb5H/UARW5AGJrRWRJtsW5VSmyk94EJHVWHDyfFi0nh1zSMV8xytap83bz0+AYzhgVRcCx8yn1DduiDa+zhkw7IV3yhvAmIAK5iE3bybioHQWU0q6XKj8ZTmQeWadL/5nl6WrG6AqhoI2kIeSpYGQl8GzALOGRA8p9n8q1DzuVKI4u3vvCfnhDTLBBG1RHhRvFR8sGtcsoUoLPqB2HlKSczzZBLA1URar8g5472d21K0+Yh1LJfL7UI8pcQ8zy2oYaKmTBdlK3kvl0nFSinUapumyzeel2/YREFTBvGoD7g+snPyFCdPnTImYCmUKVEXCzoR+uXApJm7z93JXRcu8IjHPs6uMY3qqMEI0wAEHCdMTtkVPvzm3+ARNz2CbzzYJ3n4if/tt5hwDHoCrfcgesiJHThIlT56SuzIOfMlT3w86iOkiS/9sn/Cv3/9T9j18Q50hxOf8VBueMCNfOFjP5s9IAaHxCX4gkSgD7zu13+D6+//ND7yrjv4tV/91yBLVnfdyk6fcYeXGPZOMLdkdjrh1DVXc/oBn8s/+sKntnAv0HKBMp3nHz7xgUw1Qq188TO+gl9/3Y/YIqIOfPurXsN//NJncsZFinpuevQT+YM3v5FOIXqzV/iJH/8x9pY7wCUWww6LGFl46AdYpTVLP4ALZq1XZ/CRfvcUGiM//MOv4eTCwMNcE+txNEnmRnL/qSWQUXwX8eJQMlRH6JbEWJlmuOrG+/Mrr38dj33czeYfXAvPftZXc2YRiGmmyogODoKSmaFA1w30HsYZ6PZ4+at/hGf8ky/lpBOqws2PexL/x+/9Aa6DL3/G87j77jU/+hXPJAJ3jWdxp3cRt+BEd5rBCXkNfq957MZAcrscrBZ4pzz3eV+F8/s84PrTTLPgNSBk3vonv8/V150mqFJH2Dlj883sF6x0YH+sqHScPnGGf/ejP8pOrwSEZcgs+oE5OfIQec43PBdxmc+4/jOZkjV2AjPvfOfvcZ/rriaGyjwbzi+SSeUipU4EWeIQ3vymP+LMmat5xMMeRhcBH2AaYTEYO7/CEAMqjnv3L7K7u0ul4gmUrAw+4Sqc2htYHWY+7+ZHguxBLjzry7+E33nd/0ogI3s960n5lV/8VRbDLkVn1HcsOrUGXBeY0oiPit+YpBQIG0QwOMQJ4zgTh84YwEXQtCB3wj/9hmeT8wHLvQFHTycVYc0b3/HbXH3d1czTHQwRagY/nCbXS/ig5Glmb2ePWiBuHBbSBNpDd4IpLDh3MPPUpzyGWgekBoZuh4/e8UmuPRPo8o38yut/jSc87iYDOB086yufw7C3oJaZrq5YBHASmfCE0iPDgsEndDLCmE1sFSfNo1SNYT0sThAiTBO4RmQWFxBxjNOa4JSvft4zSPkcZ64+TS49EHFh4Pfe9VYcEDt7lMx5hShcde013HHnnfQ+4HEwVRaLHXAj2QPV8Yof/CHe/zVfz32CgO952E0388dvezt9BSEzrQ+Ji13G6hAfmo/lQBkL6eKdPO3zH4nUQ6oWnvXsr+Pnfv4nCUBg5Gu+5kvw+Rz9zmlksYDVGsTzlne9j8MCr/7Bl/BVz3wGgwiEBV/23z6HX3r96wkVQ9XiwOkbbuTUVSf4oi94Eu3wqLrgy/+Hb+Ji57lfJ7jqyOxSdvb4vbf8R1Q8Iok5FYblDocX7mXvvqeh3oc6rXn3W36Lxz/pyfyPz70DPLz2F3+Jn/mln+ff/tT/zi0ffB90PX2o+NVF8iXgjMmTvfx1wWSXTWFi3o05mwWQqrk9eu8IPlCUrdemLS1MfWK+lAaQbrwpHYI29juAVCH6TVhhe466ttbCYOp+uWN/qnKZJ3clp8o0JVxwtlTZenVvDuYI4DSBjLuMyb9p3Ci1VFPyaFu/iGwtIbTN4ZtnkNCOr61pnJgCpVZj01ZVY4HGQPAOJ5F46uSWbTtNI6W9j++E0PWUZPZGgif6iAvVQEWtCN6anwK12QOp2rPXezsneS6oK4TOsVx6Yq2spkJdZ2pRVklZnjyDpl1+5/ffyW23386zv+qLue6+1yBcYjo8NK/eRYcorPbX+CAMvc2vtVa0CuqUWjM4h9vc4qJ4UbwLBBfauchm4eGNVb0zLOwy1MpcrHGNgIuBzgdyFVzwFBXzdZ5SG3Nmnl6LsTblcl94bQ1hhT4s2/hJaCnMasoN5z07O7tUlMP1mnlc45yjOiVGR3awHidy7drT25mX/eUjSNVY75vwvr9NZn9cx3Vcx/V3UKL/b6Pfjuu4juv/d3V5SM3m6x/+0dt5wpOftA3Z8BQilQ++8XXc83/+JGfyXZSqxsAk2SLPD6j35Lbgc74xRNUbQFigFCU3r0cRk1u5YIwG5xxKaR1y8yeFsO1il2L/ZoqciB92ydKTpKP6BRoGiAuIS8SbzMw5h3cRCRHne9R7kyi5QFJBXaSIM/hLPVnMZwkcuTiTNImiLWH4CHyUtngsuC2r8AgUlSbX3zDQXPu6ATfhMjjPmfxevLP32Xh0FjPisoAg8zPdrB9NkuwNUFU9+oqxA6oK0S+27yXOGAe1WiiMiNjGQxvzhNrYQXrFmOCyYw6usVkaSuUF7rnnLPuXLlBK4nD/InfccTvnz59Hc2JQmMYV0zRdMbY2jNM5pe3vv3wsmn+pyemlSfNVzBO2tECk2pgdKlwWoORQqTiMpRNdJGtlXTJJIcRI6AecQp4T0ZusL+WMWwysKxzWglss+I6XfjdP+IL/GtjoWB0q7iiYAKhkAhNuSkYJ9JD9CeZ2zwzVjm+eIxpts9Mxc/GD/4knPvHJ/OLv/yEPeeSjiZe3LxWijKCFn/vZ1/OhD3+M7/v+V4JmvCQgkgnMBZy7l146pOywfwCLk9ZbkDqZVr9fslrP+OWSjgNk/AS/+cv/nrd+8iT/00u+iZMCJwusPvAmnvq0p/HDv/G73PyUL7KxWRtjEyxwjWLdETyz2MbHAV0FV9egmSnucVhmzvgC1ZOlY50MUOp9RrRFaos2LbJ5Yiq7bDJpNqRWHEyqeNlwQC+bp7BfYcaLkH2gkuk4oCZHDSeaZ+wh6MTsTppvaLUxK4D1biq4wuyMUdtzgKZKiScoWF6K5H0Is1Hm/VVkgXWeWAST2qMwT5XqQHoHFHrWUDywIClogKkcsiM9TgKJZo+ZL2CIzi7rVWXRD+CgupFMoBLsHFOpaQSWSISKSdrdtDC7WAElESaFvmN2xoJd5hF8h2rPwajsDe0+kxnEUTSgrR9VytpARteRGwz9ohd8Jzfd9FCe+3VfS1UIOSPeDAw3qeyaK8GZiYi6StGZUDP4BVOJ9AL3vvdNPO2Lns6//u0/5hGPfSSDWoiQ+Eyez9NrB3HB5MxzNNRijTaFeYboKyFAaeoFASJmwaLrA2QxgDiU3iTzyRLZLcam4tJFJEZUdwyYSZsbbWTKM4STAMTUskkEitTmfewoGQYPOo242IE40noiDpagrSwYU2Ro7K0DhUWAUCcbo05Q31GKp3hpxwhdSSAzOSzIOCJQUsG3QJwNR7q0BDjzos7ASF1ldOdqUoVBII+J0Hmbg1ozR1hj/tI7zFOgj/YcWTVmrE8JrxnXNbPWGswapo/M6ZAu2nwzY6hrmFa4rjYAo2dFJBU44WlqiRlc1xpydgOtxkvsDXD7x/+Sz3vil/C6X/stHv6o/4puCBTa/e4qPm88Ij3ZL1Agqq0+Vm3Y9uXQmlSyw5iA3s73oEA9AD3kN3/p9bztIxf57u99MbGNEy0gJLyfYJwgXGXMWG+HsqyFIBnUngf0nT1fYduU3ITKTLUizsCornlMp/kCcblD0UiRzRO/GrCsDfMRc4W1oEbl7W/7Q179A99rjL55RimNKerxscM7k0/DBmy0tYaF2Vhgj1kR6LZZugk02v6MbqxH5MpX2xWG0NmAKPUoQX6eOTxYcziuiX1H5Yi9+anbyQ1j0RQpwqc2JYPzR+s2tAVKHX1/vQxcPQpxNCWNiAF6FsiUKNlUNht2rXOOUvL257a/y9k60kugmtfGNsjK1mTGdjdPfGzeUqVUC3LyXvA+4hE6iVTNqKv4wRF6Ya7K4WpmvcrMozRrgITTxLS6l6tPDzz96U/hyY9/GJfOfRJ0jUOt2U/desPWUuj73kDctl7ZXltv3rI7iwVdMBsK5xy1FANPMeuYIMYwLth1m9czqkroOvq+Z0wZCYE5FfYP16ynmaqgzlNqpYo78gCVphKqm7W5p1TztVcxFq4EzzhNzKUSumiqpGyBUL6zz7i1yJAFuNPccP+H8+SnfNnmbiJXNfYytTV5LgNFZbO6clfgpJtx8da3vpUnP/nJV6wXj+u4juu4/ra6fO95zBQ9ruM6rk+rLBDoSD4s2OJrcsKBS3RkqrOkyb5mpBa0KlIi1hlWyLQkcaGIozrITpqvaDWWQYv5oYA2ZkGsJj5P1VGLUkrdyrLEgTiHl4xOFw3oQFAUxCMhgA8EwfxFUdOFuo7qByQO1DBQfU9cnCCHHgkDPgwm23QedY4iS2bZobiA4CzMp/mX5nIEHMIR49MYE0KQBpq52s6lSRGlLQBdM6B3bhOfUVAypYJi/p6CY+E7RM0/rGLsj6otAmOzUWnvL6Lta8CL/f5pHoG20cLhnAGhQsXLBmKtOKlNtmeYVUkZTROngjCvD5nWa3KemVJm/+Ai58+e5cKFC6wO91mvDyl5JkZP5wOIcsY5+tiRpjV7vqALG0FmLWUSxVLWaGiLW+ev2LTZuXXM87zdJB2BnuZDhnNbCNdAU9q/Y+FaCKUkqip73lOdN7g6r9FidgQyq3ljeoc6ZeVgz3cc1IllA19xbmOJZUCbHQIFGMeZvaFHy4wMkeJMNharhavjhVpMfgfGbnPeMQqsg5B9JAM7jWAzZgidbRdSTvzAq3+In/mZn8W0torOBYkBSqYPgVlPMxWICnt7poiz0xehN8+yfhmMzeuB0fM93/eD/PAvvYWTYtuUVAtTv2DsB4a9a+2QC/TePtM0Qx8Uv80imonOoNLVXIhdNOacRDq7q4EedeZfFjzNR1LRkElSqXNi6DooAZy3sVphIRAc5JTwQfAu/DUEknrEHXVALXgCc5roYo+LgVzsOtWp4hY7RPFMqQGzAvvF0weha/4gsYPVXOm6JRIthSKImO9mGJhWM/3yBCTzjV2EQCHjREE93dA2dtqcN5wF11SabBBY+M6aJ3UmSGfYcFgwj2u6RcewtEPS5sHmZavWBnU46dvxKp7ZQt16A2cECBqhh2nKdAslUsEPpNVM3InsLm2jaThJ15iHR3N8cAsDcEqlkDk4OOB3f/f3edGLXmSceVEkOsbVxLBcoMUABPGbTa0j54kYIvhImgu+i5RUGU6cgW5hc0+FXo2VOXuPdGdoSDChGOy5bSiJIwSINlHavKowJ/A9aLpAWC6gLsgZu3ZUOm8UsLgZPPFku4cy05wZ4sJ2+vR0wcA5qeAChtI5D9rOV60MweYaGQzwIytx0ZsKgQHwdNExT3b/LgVKXlPTjBsGEE/KZt0SFPbLxn9YoAiByjwntOtx0bym3WZ8Y4CjiKNiYA+6wC0NIN5gO6GLhms2oMoaXTvkcSIMgX6wwVQr+JLwQYlRgIDi2+8G9Sa/7eICCKRsevPoBOmMe1lVORwLIUZ2gzU6g8cajKmYP6j1C9gdBtBCLZ7qHK6PhM62JqFA52wulbjLer1mMSyQogRXgUxRxcnAXGApO4Z0Bxh6SMwIzrwSx0pfIy/9ru/lJ97wB3a9NOHFjhEiuQQ0DgTJiAvstLHvVKxzAfjOQtNSY90F57AuhqfKCM5UC4P3IBlUiYtTpGLf1nkIVHKaIPbbi/jXsVNUZQvqOe+2YB/qWiM4U7BwHefY/rs2ZUpw9rzFGVMTJ1eAl7X5lTrnjux4dMMehWmcLYSt70hlYv/wIqvVysjXXUScx6k2qbNNcJcDn+a9feVaaAtS1krwNibFtYlNpDUv7PksHCWbV7Wmp6KIkwYCalOqRLSaOiRl+z0eR9WA95tjbmBhtLVELsWk5G0zXKuB+WHzdxhY65xrIYutBSHG3iy1UoKajVSp5MNMyR2h6xhcgDCjbmSaDln0A+OqEsPA+fMTv/WGP2JeFz7/8x5InjP7Fy+gWjhxYhfxxgzuh46qxe5J1Jrf1cBaVx3Vw5QSqRR8Log7Oq+btbBH6LqObuPd67E1uBaq5vYz2cK16gSN5VlbuqRoWwfZlUXVnOntoWvrpWH3BCLS1DuK9z29t+vsXWB3d5d5zmguLLoF1VVKzsTFKSb2zPagVW3HV2rGu7/6ZL+8jmHP4zqu4/q7rmNQ9LiO67g+rRKMzXOldtUZ8wTPjEnpVSuuegPuVLHwI5PL1Nb9VrEFaaYx/txmO17bxgDzk6JtFBCTmhdbvG9SR0MIlkgtiniHaG0MAW2/q6BuwhLcC4PLBiC2FPWMp64j6gLV9YwXItlFY5h2PS4u8P2SECPeLYjxatQvbFUvntpYpYpQXSQrZpDfPndtLNCsxszcJNArxiqVRpKrGGrqvbcNI4kihSyJIooLiveRg3FtW4fm1yX+Sn/FqW1EjhidegWw2J8wmat5nBobIk0jWiseJa3XTOOKcXVInkdKTpRiacI1jZSDi4wHF1kfHpBzpguevu8J3iNeGU4Hdu7TUbOztPNqkmeqcjCdN1C40f5KKY3RAcUXUk3GjFWltg2Sk8Z0aQtm3x0NvqrFWAs06oJcuUFTLRgYX9ouzMKm6ua6iIHS4g207qtHtBLIUCFPjoDD9wPioKt5yxA1aLseSekbgLAzLA1EHHYae844qhHYpJcozm6mSgsdc1z34M/l43ef57A6YjvEWgyc28DsMS54/5+/H++hkEATEntQIfhKIltAhTcANueJSqGLHev1zGK53Lg00IVoCNvetbznAx+mDGdYN7AuRM/pB30Of3brHRR/ikmN2SkKucKix4LAqqB5QrpALod4v2DZ9XbnlYLzDtHCwnsUx1QA32THCWjMoERh6Hr7GYKBpY3BBlDKTIjOADGOSCSb8d3O1vacGgA3suwWQCXN2YBaQJY7BjBk6Kw3wzSu6Ya9jQEFeE+eKsvGOpvSTB9de2fzYuuWp8m1EDyM64l+aR5/Dm0gibETuw6886iYh2ltYEbOiSEINSdcMCmlONCsdIsTHK5mFotuAztYc6WxZRwwr9d0/cLQI6/gAh5hxNLPB47Y2/0Q2gkvaFbizoLVasWwXLSxLLhN06YqwQvrw5HFcqDMGd8Heql0J0/wZ+99r+GDJGotaHUMywXznIkN2NqMMa0QN0ljeMSZOqALjsX9HsB7brmV3O/ZvVTARcDgVlQhr9fERW+SYzF2pFCJ3gDTDaokxQCxUpWu6wFhnA1/splkMqsECeCEnAriA94HlETsInMqxnqvgkikzpWucyDV5KHiNxbaBO+ATMojMUTmdaZb7Ni4DD25zCQc0Rs71QG5TnTBQRhAvclYxVt41zqzWBpgvrFwSfPMshsowJwyixi2IDvCZf6BFu0nbWm/AUXznAgxknIhRr+9BmkcicMu63GiH3pSSvRdbEAhTeNtzyttIHzYDH0VkgoudCaBLtmYj86Rs7JcdDbvzAXfeUobV6Hz1hlwmAWOM+D3fp/1EG655RbGbIxIA9XVgGVnPx8XO4Z5OgGt5GkkLJbMGNiopTV9qv3uGBIZJbNDt3MC5sIHPnEnpbGEgwhpnoiuAZ5eKGJ/rjUT2p+bfwQlQa0FFz1dEAMDRezmyhXXRTvz3hvGVxIEmwO1sU4LxkYJGy/vTefur6mcs6n+YyREe/bVTaq3ViSISZsB78MWFK21hfkpCA7ZMDVl8xw0mXoMvT0fXNwC5dZgrgZQ+UDKlXG9Yv/wgMODA+acLCRL+m2Qoj1mTYZ/OUlPcMakVN0yQLeMTxxz3ihB2v2Es/u62Oh1LmA+7G3N0p7bm4YEYmCxa9cvZ1tL2HEU+m5h7PSSGvjWrAK0kjSRw4RvD9iNh/ImXDHnbMu6dkAbK4Lt+kkLyU2E0HzVU0JKptMe3ws+womTPatV4cL5s3R7HUEihxdH1mnFr/7B73LoHs5ND72BU9ed5nC1z7m6hmKWA70/YtYKpQlN5Igt7BwHZW3PxzYHOMdWTcUGJJeZUFtYV+epVVhrpqaMBrsVp5I4lJkcKtVZGz438HfD4N08QFTtc+AEdT0jmXvP3cOFCxc4dfIM1193HWlM3H3XXQTx3O/6G9hbDqwPRgt1Wo+MY8KtV+gQOXPfjQdIGzN/y/1wXMd1XMf191nHoOhxHddxfVolWvG1oaLbhbDD1w6XB6QM1OIt/Ec3DADzNNNNJ37jeUVCqxgoVbdvYF/EutUmLGsAlHjzCXTG9DD5U2iLfqU243nhaFG74bPK5jPjOCzhCrn65vsCEDRT60xBULlIPbTjM7aFgPN0cRdChw8D0i2hWyLDLtrvUsOSdfFkiVQZKC6i6iligG4T3BnDEQPHfEMQpG0yUpooLhuKFhSVQpYZXEXimrlLqDsCOp2z4xH8FYv5TdprKWlrNSBa2D97lpzW5DmR8sy0WrNeHVDnNU7A1UKZJ3KaqDlZ6neMxNA2OHsVd8YRQkdHh+bCQZ7QUu36zomhN0/HlCw4YZMyPE2JXM2KYCuhq7X5p5pnrdI2gXplkIOKfUN0HmnsWyMcuyu+pia/38gL1X5w+9XFYEzcomhWgkYGDYRJ8evEmcWCeZWJeELoiFkZp5nYL5A8boEJJw3CMJry1vcgqUmHxXXM80hyo4U5EA0N09zCO5rEuIDODul6ENhxtqWfUibEwbwSU6aPFqxSPaznwqIDkQg5WjhF7xAqtWS0ePBCCD1F1ox1xWLnBJqNpanAOFWGLsLsoV/g1SS3Zt9bjHZHRWuipzHOBJxPJBIxd+ZX6BdQK9HvboF9FZAubhGL1eEhi509gjdgQsAkxHnE7fZEgplJOAEV1vOMj5EokOaRrvPUOSHikdBdsQlvF3tDh6WgeIEuRmNAumCpy61VMlabx3rnQCt1FvphjwJMOTN5oROILjearTO282XzhQBrSmPHVoYWXpWnhO96alHUgxug5oLzNsNIsx+Y84oheHKphLi0sSM0RmIHquwsj8CAIgLG86QDprRmuewp02hs9lrBdRSDqOiD2ZeQE+qWBsRuvCe9oBSWy93WNrJD0waKBme+eYulsfn84KhlaiCcbIMxrLE0EeNem7Nli/WkJlXfaL1TTkQfLWdGKvO0putPUsuRdOlwGhmWlmDeAVIrsY+gBvD5IRhziQacJ9CUkUUgBANIRYS5BMQH3NACAan0my5e8zcMnW+NPPOJ7buAj5lSRpwb0AJdtN9Zi+BDR64F33yXUaiSiaECh3TLHdYZvLfPHrw129bAHlDGRFhAZaYUAwSibzfilIhDNPAzV3AW+ifdwoLzdGbhDArXFqokYKBwezxVDBgW3wDzPLKMA5ozsc13TgVKIQ4DSGVYeCDT9e1z5GAnLG7mtwZCy6bZ4ECV4AOJy2S/DZyWANOcWEZP8Gr3U6pmCdA5k5nUhLj2fqFjf3/N3u6OgbaNRQ+K1CpG9QAAIABJREFUOrvSIExTZtkHG0PRE4YdajGW+jpXQnAG2k4FgoH6uIAgZIUYPPPaGOOirdEUd2h+K4g4XLv/nAuUseJ7h4oZLbhodhUlzzhvTd4ig33UBnI6zczMeOdxsmBcJ/qlO1oiIYwHK4bFDv/FKhVxFqxkdhHmw2lyP23sT+NUmue62ePY882kyiIWPuS9Mxl6UWsANkWNOEFFyE3qXPKmmejoQ2C9XnO4f8CUZnBCN/SoKqmYncDleiERmwO3Xuj5yAN0C+JrU8wExzRN4KX5mNoMVDkKCapSUcwixXnzXjd2tjbGKKhknA9451sTdeMNXzgcD6zxFj2xj6SaGPPaJPB7sO/PU2O50lLgsgqbAKLmVy4iBkh6a2Cs0rr5lnvKDBSzBAjB4V1lGCIX6j10N/bs75/lYL+wd8MJpilz9uKK1775nXxhuJtHP+ZRhB1HLsaijj4gUrc2ArLxcW82RW5jb1GDqYPE1tG+AefizEs9hGCqnjLjxRHUjmdjR1C9UrSSvTL3lVIhU6larbmvULeWBpu1dDBAP0Y0OD744Y/wzj95J5/8y/Ncd80pPvOGG0mrmbtvu5sT/Qnuf939+Yz7fiY6V+689XbuvvMsOldiP3DNZ9zAZz34Zqi1edP+l2+J4zqu4zquv686BkWP67iO69MrMb8921A0MAggi+EfGZTSvDYdVSNFPNJYmqLGCNlsTkUtSMhhicqCWMKyNykuNOkptliuKGhFq3lk4mS7gNwsbWXDTNgksuqRLxPOm1RIsM0MFW0eXbWaR6Kr2kBXPVo4F9uMa1Fc2jf5lHiSBMomzKnbIfslw95VON9TwxLiAh+WEAIiHVWEmcYGosn0vOArDc6oZCnMMXPYZ1ZuzbnpPOdW93IwHjLLRO5mqtT2+e047Hg2aEXhyOVy8+8NQKUQXEJlNOZp53CLCqczwUXz6MuFgZ4oi3Z9LMghYEn2k1NGEWMUyEamH5v0XuicI+XMXGecM6/OuRSCCnuho6inVGPV+uhAEynNqBgDqWzYs9XCrarzTSZf7XiLeXtZTlVtm6ZydLhtlb2BsKrUKzY+tRibQsWYMZFAnz3zPSumO89zePdF+k45USM70qM+MLtAigsDwWwvyMYrtgndkHYv9M1L0VJWA3GTgF4qPhiwMZVEHyI5GQjtOs/cJNt2H1S6GFqomf1ZtVqoWYVF52HjpNiYXdoYZJ0viC+QgoGCXUCcklLZAjECxN6RKsR+B0pCpYG0jb2zxuEI5h/qYJqV0AmVkYhDvKOuMm4nWGitBgOn1YjAAo0dJCx3drb3ZwTWBwfsLnYhLkl5wgcDihQbf4vlwDpZhk/XBaDgYkTVWJMbBE9kc6XrEWXMe+aqdM5CM+z7HGleEbvO5KV2U4MW84NUmKY13bCgArMW+g1kKMZqmudMt2HrCXZNceR5TecDznv6bgG1WWA0kNHmMptnnLfP2oWOuSaC7w1ga+xRvDGtzGPEAsFqdeAbeFkT3gnLGNGa8V0wIFVsvtXGxvdgNFUv1Gp+dKIWALfZhW484zb2CsYSbZLczqOlGhtdFecjaLOm2Hx/zsQ42HwtgRjFmFfe4xuwhhqwFkNnREEHNc90vfmE0th/mmf6ZUdq48OD0V3BbE98Y/WZkyYHqwP2htOI7yCtLeJcjEMcfUdBtj6jjs6CooyeC77bHuc0FRa9jaupZLoW0iYbFqbauSu1sX2rgY84qBscj8ofv/1tfP9rfoFf/pXXMqWZmx71UH7sF36RJz72CaRZG0t5QujsmtvUZX4BASCxGqEbIp5qYLFzQGjPW2VKMyEOiBQDxKrbYOYAiNvI6aELg11+30LnamveONfARiglNaZsMeuRzUNpc3wNgLaPatYqxiq2+2Ijc5b2c05g2fnteDTA3zxRazalgxk9m9a9VGV3b4d5THR9tB/beJ+K2KkJsNPbtd80MmstOG+z6k5wlDrbPR0EquJCT2530YZA2u1Yg0e0bsdSqrOpG9pzdPOI8L1DawUvzDUTXKBmC7SDQpDAnEcWfrCBmkBioJPcbEJgWMSmTig2/rSyXO5sz+2n1uW4kDppoTnWSC7VGKLG+uuYy4zbPs858n+sjRHZzpU0+mxtDUgTJByBphZwWMipNUzFvMEvXtw3BYew9bfMObeU89xY0peF8GyvDVtZ+gYotXFWjnxGxdY72hqaZnluILBvcn47HjHfaO8tNb2Yb3ht76U0tqyw9eMsyY41RL/1i6u+sPIXKIvEfa+/lus/+xqG6x/I6FYEOnxoYGpJiBrrtlR7D7MvKtuG85bt6qGoAeZeOpx2SAbRhJMMZcLFh1BjYMoFlz3ed40cUHCsyOWQD4134oKSy2i2B9JvwV3zcm8WSqLbYCtRwRfzpa1GaW1zcqHoxv80bo/fN8C/5oJTA09zW8chBQ2QtQHvBGuwl/Z88Eeee7VWNn4NqQoaHZ/1Dx7Kg13ES0DnAsVx/SMfyN2fPM97P/pR3vXxD7Jgh3w2Uw8qQ9/jJPORv3w3X/3cb2RrrX8ZJr0JYPorN8VxHddxHdffUx2Dosd1XMf1aZUCW52lYP5OwXzFas0ECs5vRKhKcY5EhKoM1STJKs3zcmNgB2TNOHW28WwLvgb5GWNAjhb/qoLKhh1p/22AHmnfW2rdgqzIZkFbbbOluYFafssu2Czag+/wfbTNgtoW54hRYMFItYJK85OjIvkQyhrJ+0QfmA9vM0sAPCEukG6BC41JVj2rJCRVapmpZYKaCEXw2SNVyaFwhxxw51Vw7xnhcK8w7gjzslBCoVoiiDEGtAEuBLRRfGLM1DKiJeFdT8qBqoHgB5CM+BEphTgrQYUweA6nkRo7imTEr/CqdLlHaqQQQQSvM0ihuEqWQKFvC1tjoLoNB1ADQqU5wAIg6ugKiK5twxOXHORM0sxySCiJMQk+ZrtOCn3yVAJjyBRf8Drh1SFlwFhTpb23a4BpNo/XJn/cqKpVqoHIgFNHKBHIzGE22waEUAL9iZ69669heX4H9/ELXLs+wc7oKFIp/ZJxOENSAxcUEG3NgQaG5jYmfLW/F5kwz9ielATphEOFgPnbgtnawkTFQZPKhhpAC+qLMUdwpFwYGsVTNCE28sxDzDd2ZgEJjsyaiAMXqDOoRrxEe8vS9OvSGJtbVa0zRhjQ4oqJmBcqDlKGPtr7mH+h2nvGyiSKit2tTjHPxmRUMylANJuEpIkQPJ5K3wX7DFnougXamGdFFfHG/g7+yBvRrDNsM56Y8dJTJsyXtdIYU5VSC9lFqovMNjSJjQUWCaCN9SUwAcEHZE64GOmGaPYDBMqYjeqoGdzMpBnf7ZAyRJcwkpYxN0O3sNycywlHApUmLVYHRZBowSmVjoSjugWlwlIN9yrexmowaLi9WrNnA8RKQVqzSMRYYKQMQ0fjglKLDa9czdLCiwEGvknTc0qEaGDHBqjcvEUjLrdmjTG9Y2xszaSEKFv2p9BDSi0AqKKacT6SGrHQb0Am3xuD3FWT6bvB3gsQl9H1iERnbDcqXo1RS9ddJo0W7IplSq3sLBcGzjosRI9EqSPOebszVFA1kMdVKHNP6LONxQYcakkMnUfniouOGIZ2rrOx5vuesfzf7J13uC1Vffc/q83MLqfcQu8tiF1UQEFRREVFMCgdAZEQjSUqFhQQQSyJRmyJIEVRiSVqYjQaO4oViNJ75wL3ctspe+8pq71/rNn7Xox53ucxb/L+c37Psznce/eZmb1nzcxvfde3xNZvsF2s8C0gTzLOaBB0mGHfZx/ALlf8I9OZoKHg9DPfzQHP3CctIORFkruqBARL3xLGW7B+4f5b2espT+LhUqQxV9d0okTSp9ddzjUPXcey2RlyExBYQhLmg01g+XhsSNm0LMYOHuhIUlp9Idv7cGzHjSFEgZY5tqnQWTeNV9uSlFtGeOL9h8TaRdJEgZKCgE++qK1nYUAihaCpKzqZThsSKtnltJdnYve2F4arQINSya82M4ZoIWZtbhkaiUCNcTUBCJfYwITk7z0eXx70WKOuJEELGmJaZPUTBXwChXTL7I8a7wPeCByBTqITIzQ4MR77qXfIZbKv2DRrSn1JoYtN17qh7SfankWMrw+FbpfOsvHi8R/MvsTm13b7cRGCIAU2eohpIcUoDSS7oMIUm8nR24Uy0fZVMU78McehjyGkZ6oxmiLPaVxKZrfWtp6aLfg4eRjA9PQ0MUbm5+cZDkctW9KQ5wrvxkqfNviR1MtFIn7sXTtekIbEeh0verWS+hDGvViksRaTJx/fqqqS76jWRJn8wycAn1ZpHLq0D9+GTQoZkSik8KgY8E1NZgqiFZRyyGD5Oh5/wB4s23I5TpVszCq8DIig0+Kx8IgYiOSMbY5UrvDUyaKGtNAagkjWCjb1uLWoUDLHlxn9/hRNM6CjAto3eAEDk+OFpnCggkjBd4J0LYpkXRREQ1AeokK6DBmTJ63Ao2NNlJZaB7wAYo6KEeXr9rvrEINKzinCEqVNYwcJQmFJ312GRjgJISCVwUUNwoIa4lVNEJqAQoYc6T0mpNAtL33rSKSIIuJU3S6+m3SctPfEGJEZEBULcYD5sw4777o7q+59gFXXP8KW+XYsNyuQIdA4y8zMFKOqvTijT8xxQMvNJPWPAUTl+MpYqqVaqqX6f15LoOhSLdVS/fdq3LTI1PT7KIje412dJupAkAIvDFGk1X6JQ4mQPDcTQQihWmN9mUI0Usp66/fkklRNybE/lkryyTaAZ6zMkmySWRMjwYUWAJVts58oCTHGFOYkUnJQZNxsZ+A9HggxJa6GEHFtY59k3ukzSSmRMXE6YytrGhvNJbl3orvElpxTC4mVesLC8kHiRKfdt0dj0TKgo8L4FOThvCfLRoRCU/cEg26k7ASqENp9emQE7bM0+RfJZsCLHIg4N4fWHp0JRGzQ3X6aBOGobYOQjkxDodtUYSkIPUEwAkvECYuKgdyCjGkKnsDPyDj1PiRSDl4mRzCES+c4asa+mbSTNRFasDAGZMvaddRQTBGQlH6EVB6Z5TSuBiOSlFulaXmpJV4GspCYPkRL8uRMs1kRx06LY1A0uQjq9jCCHE/NSSzgkJpsayy+BQJViBgjabRgJgSmlkvC2ohuIkoGahxNU6VJgfiDBj2qCTAaIZ3/coDouCTpVB2kgWENWQ6DyjFVtN6LoUZIh0DRkCb6OrTHGwRVsBiTo7Vq2WoghSYGi2zRlViViLyDb2iDTHIcAd1UCZASIh2GIv2nJVXmWYsGoBIj0du0QCBylEqNgqsqrM4x45SwtCqSWIjRo/IMi6eKnkxkySrWATakVCatCXWDykx7AI4QKkyWU9eQGZE+qm2IeQYyoHAED0KZ9JmFxlYLZJ0uLjhMG1akcqjrRBKcsD5lypYe356cT/6T0ZJYhXFCsCMTiug8SA3CoVgEDDV98iKHUQAjsCiiGPsPJtA98TJT1dbSMybZAfgAKsnf1ZjFGmllwWPWuUKrxBhXkgQgK4F1PoEHEYK1yMwCkigNrj33RkQIJQgDdNImC0OMDhsFRgpy5Sjnh8j+DEEk31QlSIleSqANuKqEvJc86/wIFwNOpMAPAbimppMl1tWwhjwHbQQ+tMfa1BTKkExAYwsKtXCqTH57oU4gm21IyTkEBC1YDjTNAlmWIzrddD3WG+jmvYROSShdAr3VY0wtPZnMiWiGJfSK9lHkBVGrxGikRolkvTCqYNqkoKPEd/TttWOQyiSWYus164G68UzLCmlEkn6bDAU0TUisdiXSeUZSYwgYaufoEPjYpz/Bxz79CaDACc1iDOSiPUAtJgxb2X4UIUhS6apmeX+aq+67g2UrtmQWh6gE625Zz34HHURUmhGRjPF30FZLgxQeovZ4MqJIJguiBedaF40EeDWDiadBesZKjO5i3Qitu8icCTgIjspCYXLKZh2drIuSZgJma2NomkimBJIGMJi8aHNzRlANEP0t8UBGDTpQ1RlFVqQkJTxlOSTLe4lHr6AZs5RpCHVDVFMTIUpTR/I8mfRqVVA2lq5uzVon3uSJG6qJjEYlvU4CXUMAqSOBJvlQelBasoAiQ6dVhJDUIza2fsePoeCmP0fGC6GbUT3/ALz5Q3JbyiH/Y+/d7D0TUHTTcyWxdFsmpG4BqLavEi1jG5kYleO09fHYSP6YiYHpvUcpSZ5nKLUZg7KVzYcQ28VgPZFtz872qKqKxcVFBoMB3vtJeJKUEhc9Uo63kwZhbFmIY//Q8b6AxzBKYROz0zmHlJI8z3HOMbQ2MTVbn/HHfLMtizQpPBTeW5yzCAlGKpSRaDRWJzsO5z0RAT3B8l1nYSvPqLdIIyxOuRTMGEy7eFunnURHIENnhvWjOYquTuO2GhGR9PrTjMoBRUfhsXjZpF5J9aniAkE6RjTkssYpKI0ltJYFKqTFmNie57ZrJkqHUwn8VtK1zyeHxGJCYhpXJv2GChEVAnmu2TgckPUKiBFhPblR1K5BSoGzNUrnWAQuOHIFpqOJXuBshRCd1DspT1SOdmkXGS3Kg/MaGQNeWYJI2QBBxPZ7a+/HbY+XlmbbLUQDUaPwdHoF3R06rFxcgbk1R4w0SkE3y6kDKJ21hIVxb7bZNTU+9f8lMPpHqNZLtVRLtVR/Yi3dUZZqqZbqTyw5kWlCO8kjseZCCMQQCNYRbAONQ9SOWFuoLb6scZXFeii9oGx/1lFSR0Ud09/VQVF6SeVh5COli4x8nPx5sWxYLBsGlWVYOwZNZGiZvGzQODQNijpKqjDeF5Q2gYdV0AytmLxGTjKqI4PSs1BaFqs0KaydoHYCGxRBZCm5OSpKHxk1jmFtGdWOYe1YHDXMLdY0TtAEsEFgg6C2kcYKrEsSatGMkPUAWQ8QdUloSrwtCa4m+JLga6Ly+ELjcpO8WJ1EBIWOGuNyjMvRPsd4jfYKGeWEGVkUBUbnCAy2cThfYd0AT0mWJ39QqQ0+E1id/DLxAukCNA4VdGK9yQpEmZzxREOjArVKHrEyKDKvyB3koSYPNVnwmODIvcd4ECEH30P4PoQuThhqpRlqwTAkloqKCu80+IyuyOnKAhF1Sg6WEERKns58JHOGzJmU1i0siJooU6PuhcBLUsppy8gYv0QUyKDSKyYpvpdp0ptYpjq9J4bEPu0pxLKCkbcM64qyamgah2s8vU5OQv3GDNEc0IiYAoAUiYUoul0IJR94z+noqRm0XsFM0Wffvfen08pBr/zp9+jogkLMIGWfJz/9BVQW8CVfv/TTdLp9+r0V5LrP0/Z7LmVj8YCTgsYHsANW33ET22y/E1p36XcNWije9d6/xZFBDt/62iVkQtDJBFJMIeRKVLEt1998K4QRduFhjjj8UJQydEzBfs86kDmgFLDmjrt5wjZbMNOTGCMQss/0zBbMPfooAC877HBMVtDRmgP225dhgLIlYyWaZ4KhHnroEV55+CvYOLeRFKTRcPstN/CSV5zAwgDuvelOjjj0UDbUFTURmOPzF32cpzz9RcyN4IG7HuCYI45gfmEDWiku/cxnMEJx9oc+SSzga1+8jJ7O0LKHlBmzK3biRz/5NYYFHn74Zp5zyNGsr4AIX7z4Qkw2y1nnfZIHr7uH417051R1CpkQrOYLX/gIj3/2y1nfwHe++BW2yTPWjiIDDFX1KLvvsQ3v+vDHWUTSVEMySgo5AjvP+ttuZq8VM8xoQZFJrvjSl7n9zvuZXb4DQk0j1DRSzlDoWZ75tOdQhxrLApiNXHHZBfSKDkZMUWTbcsN1dwM199x/MwcedDQ2Qlk1JCPNIQ/ddjMHvvgoVo/g7nvu5SUveTHD2iZptJ3n377yBZ5xwEtYV4ELnisuvwRjMgpp6IsuK5dN86vfPZh4UGKRm371HTq9GQqzFbma4jnPeQ6+3sBDq+7mkFecxJrFNt1dRQhQZDlrV63i+fvvz4bFKvEAXcWqu+/kBS88gsUhrFu3nhc972BorSqdS+yoB+9dxUHPPZAsNnz+sosQ+TLuXzegl0f8/MPstOPjeM+5n0oLCaVNk+QQufIHP6BrViBkHym6HH/8iXgLa1et4+AXvIS5ytMAMOTOW67l0JedmLwiXcMVn/s4QudknS7TRcaybs5Vv7kFCsPd997L8w8+iIUK8kyBbrjvluv580OPol6Ae266nSNefggbyoogPYh5vnDxJ3jK/oeztoE1q9bwkoNeRFkm9jJhNV+++IM843mH8ogDFwFbJYayJbH6xgtHaHK6KG/o9qbTegKACCzrF0xnAt8ssmrNPcyu3JqPf+IijOqhRM4WK/dg3aMVSg954P7bec5Lj2ftokT7ESrMcclll/GMAw/i0RIaEsBzxUUfR0qFyRRa9fntL67GaMdtd17Ntjvswtnv+yCRihg8Z5/xtzz5Sc/CZIHPXf4P/PnLTkR5AEvA8fZ3ns9HPvhJcPOc89encdHl36OUQBxwwYfO4OIr/iXBTXENX7/8Y5z3t59hKACvoan4ylf/Ea1ztO5SFFty7U330/gI1VrqtfexYusdkPkOSLUtX/nmv/OlSy+kp3v0hGJZ0UOoLqLb5drrruLW269jZnoFuerRk4qtZ/uccebHqGNiUH7uks+gZZ9cF3SMIM8Krr/uQVwA8iHD+fvYfrsn8btrV7XnZXNQrr3fby7t/Z+omBZ4jZboNvhPS1AiuaoHb/GuoWpqGmdT8FIILaM3SZuFUrhWbm+9p3EuQUlSYr1nMBoxHI6oqhrnEsszBS6NQ4sCo2HJ3MZ5FuYXCT5idIYgpb7HVlouWs/JyaJzW5v8MMUEJAU2SbBJ6iIlNTGAdwEpkr+vbRxEgZIa2zhGw5KqrPEu2Uk467HW41yDEKIFfwWNd1S2IUpB3i1QmSZFozlcsGy3w7YU3WIiQ08HtBniJkL7iiBcslFRkhgcrqyZKqbpqA5UDuMjsa6JtUVagagcxpZEO0BGiCH1VF7WGIYYFkCOiLJsF44Dghb0jA0q+knfhqgJqqTWllp7rAInDMIXKN8ht4rMG6g7GD2LRVJKR50FKiPxqkfjFNqAkpGunGHKLCdKz9BupImLmMKDWkSIChEV0nVQwaBCWpAPApxQNFKl/ks6gqwTU9sbtMuTFRbjB/0Y1Gz/XwTqeoT3lm63YOuttyRGTwiOEPx/Ghf/6RKIf/Svl2qplmqp/sdqCRRdqqVaqj+p4pj9NH6Ne8kYGKdAF0VG0cnIc0NeaIpMkmeSPDdkWZaCC1JkZmJ8jqVebXNtWzl7EKkBdy3joXZ2EqIDPCaEB5g0W2PvMe8itvE0tcPZkP7sI9aDdRFrA3XjsU3AeYhBElEpvAZNCBLvRfszeTLWdZKeOZcYpT5AjClFOMtyOp0u1lq8TezSlsA2YWhoqciVIBcSHRPdMrjYBiE1eJKUPEiBzQS1EUmKH5NhvkGjg0YFjWplqrJtSseMTedC8q8UOZ2sRyE1WgSiK5Ei0FQ1ZVnTRIfIFapQqKz18gqCiMGT4ymSzxRJIhVR7UsgI6joyYJDxcTgFFG00uux8V4LSLbnywuJFYYguuT5LDpIjBNM5cswsU9Y8BgrkKEV34v0Sl5wm427dvKSWKJhYsfgRfoWJuOjlS6LKJM1Q9AtyzW0svkkpx8DygLwMrCoGnxX02gPRrVhIhFb1bjGQpAtW2gTQzSxKBMDxAO28dAE7rj5di689PNs8Ot54L772H7lMqqRZ1Q1TM30eflhB1CF1Txwzy2s3GqnlM4eaj724fN5cNXDzDcDbr7vITrdWWyM+JgYbZkpQErWrn6IU045ERdGNLHEOsedN9/NEa84GWTG4ce8EhtXc8/t1/L8F7+MDeU6yuZhnvKkvYCa8889C/IeI+uphwsc8oLn8sqjX0vdTk72+rM9mFuYp7SRJgxYmF/L7MrlvOutbyGfmmHQVDT1PIcc9HyOOur4ROgTQPTY4BBSkgnF3NqNdHsFEQtxxNR0l8Zl2AjTvRlCU5FpT6Tip9//Lm87/Z1E1WVUQkcp7HARZTR33nc/H/67T/HAqkd493veTACOOuFIhm4RFyzBR/72vAs47lVHs37jA/i4iCdSdGDVffdx5rnncOfah3nXmW+m3y3acLEGGwb85mc/4Q1/eR7eaUY1HHrycXzuss/yhte8hhw46+zzOf6k03jPGW/FAZ0iybaVaqBe5OCXHsYHL/h7Ng4fZTRazy3X/Y6possTn7IP8+UCI1sSfMUDd93Lyuk+zi6SEfjKxZdw0Sc/zbq1a6jjIrfdfjsvPOTFbFy/nhgVURUsjKDoZKTJp00+zPkUfkxcDB6jHBLHLb/8OX/5ujczN7B4BUIqjj/peKy3VL5iUD3CZy66iAMPeDEPPwpg0dJy0CEvZa1dw61338d0L6esFkB4bNMgY2tVgJ94pW7csJaVK2bJ8jxda0pCDESZo3Kw1SK58czPDxBApjMECu8c/W6H4ajk5FNey6cv+hRvfMNpQM55H/gYx7/6JN73vjcB0OuY9MxRkee98EWUww3EYBnVNbUPfOUb/0Y9GtAxOlmqkNjIM/0u88MBIwcYwfGnnEz0A1w1YFRu5FOf+hQHHnwoD6+FrtYUwpEpR8CB93Snl1H5Thqf3Wmoq8SwpeHGX/6E17/+bZRVTExWoTHGJN/HwnD7L3/K6087E+8yBqOW8KQyAJSBSECodI/GBvwo0M9nWbN2/ZjvDnhGCxtRoSKXDuEtedbnRz/6Fc6noJSTTziOI494GdXio0TlaEKeGLFR8Puf/JjTTjsNGwNRp1HzpQsv5fJLLieEIdZa7rj1Nl772lNYvfZhslyycpvlfOmrX+SRR9Zw770Pcu1vrmaXHXdhbnHA0ccew3133cnvr74dhWXd3Fp++LPfcNKpb4RQklExvXzLdN+QDcPheqJufWNFgxKWxSYZrCAM37ziy3z6os+yvhzg/Ig77ryNl7/oEMr5RRCRp+39ZD768U91XQMrAAAgAElEQVTw6OhB1lcP8x/XXM0JJ5zA0K/nzptv4KDnP5/FMGJQjXjG0/amMIIDnv1s5jZupK7meOCee/js57/AmjlQUvCaU08lhAGj4TpKO8fFF1/ECw58KfMbARdYu3E1IVpCaH1sGYcJpfrfnDQ9FjiKrQTeE4LfDGBK7FAh44RBOQ4DGocEje2GnHNUVcVwOGQwGDAajXDOoZSiyLvkeSeBi42jLEtWr17NwsICMUaMMZNtjsMaNwc+x8cK/Kf9jmv8u+NebRIEpVTq6+oaIQRZlk22r5Qiy7IJQ7VpmvTyDutdesoqgdCCQMA5i49J7q0zg841KlPUoWFq+TRBRSxuYqMDbAIj01G2fYFHGZia7qJExFuLaCD3Gt04esqgUBR5H6M7ZFmRgGsEUiq80Fgh2r4llZOBRnuirNNi7ubnOoKMSa4uhEViQQSCGHumS2TU7UK1RIbUd2SmR+MlAoOqA9W6IdIVGDlFEXJYrCjnFqirEVK1XsVK0dgKgUXikkVo1Mi2nxzDxF6AU6kXCiJu1ivpSQ/12EWDsTIo9aEmU3jhkCqybPkUSkuy3GBMCo5KYwRAEOIfsESXaqmWaqn+l2tJPr9US7VU/63aFPacmhohSb6EWlHbCkRMQSz4FPIjBUrYJFeKySc0hHEAhHgMwClJ3qJCkEICYhgrNJO8TrfS48nvjP89tXW+DU7aXL41ad6jJDrfMvs0USaALwhQKr3HOYcYp7WPAwvUJr8tpVWaaAbRMn4CIabGGEgefGnP+BAJwbcL6i0IHFoAWOrkXyhDSvmMESkiZV1io6LSUGmJ8yIlBxNQMUn7k1guya6iqNs/Z8RICmHwGaIx4AIuDun3DCPXILxnpj9DWZbIaLG+RqpAJQIuGkKWk/iIBTEYdAjoaFsIUBJFsiaI0SNiAmGaKPBkELopHVkkLywRfGISx8TKjNEQY07ONH7YoBqLUVC3XloFkegsSkackFjGPpeeKFOIgBTJqzFGNjXnok7StLF/IwmM9S10KVsSg4yRKHyS0IpNTNE0VlLglyNAERnqmo2jjcgNEe0i0Uxhc5UQyWhadeUmeWUL57egsMSYAsqcTr6SPfd6MhIYDB4l2AWUcBRFTlV7hEoBLCFULCyO0jXlIp1CU4eGHPBOUugeIRmSJTZqk6TWT9pvP570nBeAsCw2Jd1smn+6+BKe8cz9ue/Rim22nCXnAXIGhOBoGpjOAF+z8YF7+cKX/4nPfvv3NBJyE3nTSUdxyUtfSzOCMghcfxqvU0q5iUB0PHr7LXzrG9/gs9++kgqYUZLXvfZknnPwiSxshO6yFJYkVEYMEEeWqbzD+G6BCFTlkMoJdA4by4a6GdIJC3ghOPWN7+JtZ/0N//bjm5jugJvbiBQVQmVccOHnOOykv2T5dluSY1GxTCc45OA1wsLLnvciLlyxBcE2ZEaQhZLRED78D5/mhDe8jm1muihgvakZ6iF1fT/TnSlOPvVc3nb6Ofz4mlV0Moi555BjX87nvnQpr3z2s1llZ/jRVd8ji8k31RKSpLma48bf34ZdsRvPO+kUnIGMkg9/6L2sum89QfVoPHQcCNHgRuuY7kmMaqhtw0fPv4R//vp36XYLwLH1jl1e/JLn8uD965hath2VhXFGiw8BpST95ct5dPVauhpMbwZha+rBanQn5/DjTuT0c97P969bja+TO0BaNahb34SCfZ5zEJ0VX8LkQGmpg8IU0yggCzVdGcl7fQZr17AiF/Q8EAOuqYl58lJdPt2jXFiPDzUT41mhcapDHQBfkscRmYm49nkRPOAdjfPI7hb46HjDyS/h+9+4iGcddCzrNo743W8/g4nt2ooEJyH6gHEuaZt9hcl6iE7Bzn+2OyZWyHqBjtE4HMQug8Ua01eIPtROJRm7FhDSMT7/RS9jxdZfSnLo+Xm65Tx5WJ98UlXOxsqwPvZwXRg9YAlliYklwQVeedyJnH/+eXzlyrswJSwMKwKBpl6Dy3IOO+GvOOv95/H1n93FNkWSm4ZG4PIUcBJiSSZylE6LirksWFg3ZHbZFq2TrIbMU2hQocKO1qKlIc+mOOPM86kB4SrOfPup7L//3zM/2IgViroZEhzQBE79i7dw3vv+hu/+/EoyOaIqay742GV8/rIvQegiJey0y0r22HN71q6eJ5/qsfWOW3De69/MJZd8mRuvu4U3vv41fO7ySxChTzeb4dBDnssPv/2P7P2sN/L97/472+32eGa2zsBqhG+ohhuSfQYORAKs0tJYhhUdtMnSfXJY8cH3n89HvvFtYm7w0bHjjst54X77sfruh7hncDezO+7Jq44+Am2gAD75sXPxdYXC0JmapnEloybQydNCWe5ARg/RQQiM6oo9n/ZkRKftVUYN5BKVG7AlLzj4QGamL2w9S2fZebcnsnrtbbREXjYBNW242Ljvmfz7/1x575LkWkSItEGQHiVBaY3U8Y+wMcfAY5h4do6Bx+ChsUkqb3Se5PJat4Bn8k9vGkc5qmiahhBA66zdDq3MPkxk7+l7CIRWTp8CtzZ5vgvRPhDHX5SIk7VDQTpuaz1SKpQy1HWN1noiow8hkmXFpI8ajUZYWyFEJJOp1wzR4Xzy087zvAVbPfWootvtorOMTKfQIJ1pfGwmbNoQkgnE2HJg3E1FLFFIrKtoFodkWrK8N0296NEBjPDJK1UVNGQM/SKZloSok8dvNLiUbAgo8AYvwGqPoCGjSi6zvkuMWbvPQGzthWRIBrpZMK1MPS10B5IBsR979NqKxitUZwplI9vFnKxQPFprtMqYcpqApuwFmswxapp2uxnSg5ChDVpyECPSJ2/4GD1epFcUyQ9eRU/AIINGJmNTvIiTb23iqSNiu/ovMNoQvENEh84klR3h4nR6n5etPdWmHn1sYwXjOcVSLdVSLdX/Xi0tyyzVUi3Vn1z+j/5t8tyKUqJ0kbzYZIZSOUKn5lsqg1Q5WZaTGUVuMjKj0DJ57GmpUqBA8ETvCM4SnCX6JDtSrTeet81jXsF5grN46wjOb0o7bWcyMrZgmecxaavjxtj7xESoqoaqqqiqirqucdYmb0Ap0UqhlcLoFDIjhMAovYmZYWtsVWPrElc32KqmKStsOaIuR5TDAaPhIsPBAovzGxkszlEOhpRlST2qGQ1KBoMFBosLBJekRrX0NCqAUCn5N3qCdwmYlB4vffJ9kh5EbJkFCmJOtH16Ynu6dluKejmdeprCziAW+zSPFGSDWWZDHzmqESK2WGL6ziIKokEEjYgp4CGK5Ak6Dk8JIkmrvEzBS1GkVHWiwAvRgl8WSU0QCYRU0WOCx5c1O223I+85/hzeeMzpLO9uy8H7H8J7jn4vz3jG3ilMoA1w8CIFSAU0TgUaFXBybN+QWJ6JE7qJAZI8QxPjIUnpA1E4vLR4aRl7gk6YIuPxgSTKyGKo8R3Ycrst2GP3Xdhzj13Zafvt2HLlik2Kscmob0u02yEggyc2NaO1Czy8doHHPW43XIBcQ7eTE1s20mJtkXkXYiSTgumpqQQaxcill3yOHbfdkVmzgifvsgvr1q5GGT0mpKKNgsaDLrjiC19EyIwVK1agpWDrFTM8cM/d3L1qNXUS7dIxCt8kkNo6EEbibE2edxgFkxhcoWG2UNiq5vrr76bo9zCdIoG1tP6XsaLAE51l6Nt7QRzRwWJHnhtvuo8qAjqdESkgNzk3/P4Gep0ueT5FoXZizz2fycLCAg7ItGHFspWUleWVr3wVJxx/HEcedQQqaz0Mo+b6399AvzPFPfc/wJlnn04FxLgRxBCc5shDj6FjCma6K3jKE3dm9T13okSGd4rrbriZrZav5P61D3HWmWdDyoynqhfRHYHuZrz45S/nNSe8jtNe8wZC4+kWUNNAIbj4k3/HnTdcz4UXfwFVQC5A+pKIZOQayHJuu/NOVu6wO42B4WSIOISryIo+ToDRgIx0CslwuBElAj3TY25DzZP22YdOp0ueGTq55hvf+BrXXXc9SqUAkoXF1LgpmRiH6+Y3st1221EugB0NUDHQ60/zqhNO4MTTTuOEk09iOFhgyoCwNTQVrzzyKPL+DB21jN133Y3aNiwOgE5B16QAlgh41yBJ90VjMn71218xs3wGoxTTs8s4/PDj0zgF/uN31zI7NY3RipliK/ba84msXb+BqoZ+r+Caa69mZmaGqanlFLLPN//pX+n3esmnGY0UOfgBF37io9xx70N84qIvtv6f7QQ5RqxtUuK11lxz5VUYPYVRklcdeTh7P31PjBbceOP1TGUZU1lOX67kSU/cn4dWrSV4yGQKHjn68KPITZ9CTbHTTtuz/pG1hAj93jJuvu4mZqe2pjDLMHKGxz1uTzYOFnARcqNYsXyWqmo47MijOOWv3sSRxx1LGI2YUrCskxFdjTQZhx9zPMee8nqOOvYk+lmBKIEKZJbCcxwKKXI8jhASa0zKHK1ytNbU7d0MH/DRIYVl6xVT4Bs2rJ9H6U66JrSgaebAj3hkzcMopejlASXhz496DYcfdQrHHHUsOQERSoyGUS3Z58AXIlUXKRQzs33+7bvf5+abb8VZQW0V+z7rIH75i2t4wuMfzwHPejox1nS6ywDF6047iiu++GkevncV3/7OTzj97W+nsek+3+0ZrK03BQUJ8GGMcBhs44k6+YDTVOADL3j2AazsdulOT5ErwQ++/S/cdtON3HvPfeyyx55oA+M8ltDUqKyAIJhfWKDT7+BDjWm3J2zkuutuY3p2S3r95ey8x+N49r5PZVk3qVgQgmOPeXWyr+htzS677MLGR9YxxnDTXtwmwPMxLMLNZfP/84EvmzM/RevjPQEcCYgYW9ZobBcoN7Ewx36cf2xBOMsyer0eU1NTFEUKKyzLkoWFAQsLC4xGI5qmmTA0x96jY4/QsV9oJEx6rM338YdA7R/K7JVSSJUYoWOgdbwf59yEQToGdcfvybKMTqeTmI5NM9mnlEy+o/SZ02cf1RU+OoSWSCNx0eEJuJjYto+tMJGNj+12OsUUme7haoUbGfpiG7pxKwo7w0xcTs8uRw+nyBe3oF9vwYzoEuohUTTIXKXtoCbqFBVE+1Mjg0hBZhK8UAQxVqmEtr8K7fvF5PjGCiAvHVY5oiJ5xEbYenZLXveKt3D84aeyMt+SQw58IWcc9Q6e+cynE6Rl2AxwShCkQkSJIYOYWNAByXg3Irae73iiTP2abC+CQOr3vGxthx57cTzmu4wi0PgG66tkYeAti4P5yfgaVSU2bPr9ibJrqZZqqZbq/1MtgaJLtVRL9d+q8BjD+ASmuSBpvMY2kqZS2FrTVBI7ktQjQTXSlCPJwqBiOKoYlunnYFQyGJYMy4qybggIXIg0zuNCSrZGKgIC6wMuJBlxQLTMRJVAOSQhpkRlH6BxgbpxlHVD1TSMqpqystTOUzWWUd0wLCsGZTqWUd0wrGpsSMymEAXWBarapuMclgyGQ0ZlSVlbGpvCmVAKnRVknQ5Ft4/KMnSeo/OMrOjS6fTo9aaY6k7R73SZnemxbKpg2VTBTL9gqtthqlMwVWRM54bpLIHFXkca4fD4SchCIAGhTjVY3eCkx4vQrtcrCB1C1Wfa7Mornv8m3nvcP/A3r76Us464gPe/6kL+9ujL+cSrv8Enj/0Sbzv09Tx+dlsyZwg2pZQaD7mH3Ds6YUgWh0ThCMIhRD0JJXBSUivJyIDVCXBUsUmAZsiST1Xrm+eEwQuNig7DEB3Xsebhu7ly1e8x7MBbXvoenrvtC/l9fQs/vfoqdEwepapNfiV0iKGLEwonJU4ovFAQxynzYmLhMA5zkjH5izba0ZiaOquosyGNqZMcN26a5MbNJHURgTdJPtbraKYKxXQnY7ZbsMXyFRjTJreKsXXB5jipgajQokQYy3d/fhV7P+d5zHRgSkInyylHTbsfuOvBh9jxz/YCUeDqiKgHdBSQF+z81H044tiT+cX1N3LHvTew5YqMYVmn9GoJUIHJIBqOO+E0ysZRL9ZE75mfm2PPJ+zOttuvQJBsBhbLmjzrUpg28d57NIFmNKDb7bZfhWM0GKKLZeyw6244N2S0uIHZ2T4utp9RQCYcMThEb3kaDaKiKyryzgy777UzUkCkAQLWRoiapz31GWxc3Ehdz1P5VTzw4K1stWWfagEK4Rgt1Jz21g9AdwvOfd+bmZbrqG0KrKibPvvuezCD4Tp22nE5rzrmtOTfKircaCNP2es5nHXWBZR1xbxdy303XM1OW85gQoaQy9ntKc/iYbuOrbaY4cijXkpsbSg6tkE7z1++4zzMsp1417vfgq7nkDpjUIIJDTQjTj/zDI444VhOOfWYRDQkSdYDgUx3QOTsusdeLG5chysTT2hUz4OETlFQ1iOsTwA9rfRZa4mtPdYHlq9cwa+v/DUhRKqmInrL/Mb1nHjKyYBDhoqZXjpFvj0JRVEwPxrQ6UMWGlSEU992DnW+krPPPYdQz2Fw5ADzaznwSXvxpneeyXwTKe1GVt19K0VH0e8Ddckdv7+W/Z7x9JRRbgwiy5A2hX3tufc+rC7nKV1kfm6I8IHv/MsPKG3gafvtz7pBSeUi881qbr/pWlb0M4xKENNT992HR9bPMbewgSt/dhV/96EPsWHto+RGMxgutBBTnze+4XReddjBvPmvTmFooYxjVrGjowIiWvCRZz7/YGxsKMsBN/7HVXznG1+ljvC4p+3D6rpirqkZ2Pt55P4b2GbZLsgRiGB56m7b8qZ3nUEVPFVYzX23/44tttsRL+CRecte+zyfR9YvYm2DDY/yyIM3stMKg5+HTJYsDhd4/VvPgs6WvP3M9zJyDctnl2EXgPnVzOaat539EUq9JWeecyZZ5mjqKn0Ik3xgLdAAHoNAIJWAGLAhYLpd5uc2UACekAKsjKCyI0aLc+QiMjM1mwLISKqEjcNFHp0rmV2xEhktuVvg7X/9dgaiy5kfOpeZTkbBCOktQihClPz2qt8T/IgQPYNBRVUucMzRR9ArepTDaXJT8O///g3ed+4Z5EoQm5DsGYjsuNs0T33aLpz/kYu4+Y5H2fuJOzKVAXLI+sEG8k5vrNUgEFF0kyzNBUx0RNV6vnY0Skd+eM3V3DcasXGupPaRBbuRo1/9Sp6w6w7ceeMNDGzCbxYdCN1Jd1pl0bmiaWoKFTGUoBIDcre99uWRxQELzlLbDdx27ZVc+c/fhPX3s8/jduVN73w/cyEybNZxx523snKbnQg23bYxgdGo+s+NTksTFf8VDvQnVMut+y8ryzIypdFSYrROgZFikzzd+Sax8kIgBjfxGvWuIXiLs3Vil4aIiGC0plMU5FmGFGIiWR8OhywuLjIcDqnrejNA1bc2Auk+lWUaY1RSs0wYfZuArDEIO/b51Fr/J1D0D19jKTUEiiLDGNUm2ad9QqBpKpomMUTz3KCUwNp0nMBEtm9tslWKMZJlmhj9RG6vjcS5pgU8U9AaYvxKi5MpUV1BzCB0qEYSwgzSrSQPO3PkIW/jnKMv4fzjPsvZr/o7PnLkx/nokX/PRcf+Mx89/CLe+PJj2GWZRMgBlVsAYVHYdE2Gmn7jma4UvWqazE4BoU19b/ctaxQ1At+CkxFBTP7oMoBokKImyhqnLN5IBtUA40esf+QRfv3Ag6wQe/OWw97Os1Y8nSvX/4ir7/4taxcXEFmP0MkY0uCCRenEkg20vZSUROmRwiJSNBOQSAjap+BHL6HRntrUNLomyP/bwkCcsJGjFDjvqZuGxiZGsrW2ZetuUnct1VIt1VL9/6ol+fxSLdVS/bdqU6JqBHyytY+CxoukiI8CoUQC6gSJ9tOmPBuRE8SmFfux59RY7pWaptR4jZsrKeWk+Z2kqLZH4YNr/a5sy5AYy+j9pNFXSiGFxiMQYRMzYdzMSymRRqUmurGpodcKpTWKJK0WQoHaJN+HVjLGpiY9baud8sTxxGCcHpu2I1XLgiQivUjSJCEpACUDQmb084DU4NpUdy8UyfeKSYqpIJmKShJDM5UkMz38SLMs35YuK5m3D/G1b17GqsUFOtk2nPTSt7Lzylm2YBq54PBBo4oufd/HlR6TZaho6fkhiMDQSJxMhv+i3U8U4KUH0aCpQCRJu0egXC+l17fsyybOEkXAyLVAQGbLaQYZ1/74N9wobqHxGSHWZGaO5WYLfDOPlRFUFxN7aJcmxM4McKohIpHBkNscEy2oOYII+DiDjAIdy5ToCjQKVAueRtkygcayeZFCmkILbcbQMiekxvoGoiI0FdZGbARZCKqqYhLMME4BFgn7UO22iSXUlq995994x1nnYQBvS2SbWS5l8tb7ytf/hdedfHwCUjND10R8AxQZZ739bey+62487fHb8vBd95CrwFSvSEw+AkokY8evXHopvr+Co48/Nk1oguDd7zuXl77icHbYcgaDBTJk1ktJ4sOkItaZZtluu3HSSa/m/e95K9/71ldBd/n7y/6RZ+67D9tuBeV9gl6WsTi3wOzsNLXzFFJR7LwrJ7/mtXzgrHfzrX/+EpDzqQsv5YlPfBxbrRwrJw2eiMkkjatpfIOWhtCm1DrnaZoFZmZgsKbm2t/dwBaq4Hvf/zqwhjwLFLnAWZCmT2NTqu4n/ubDvOzwE/nAeefzwff+JWvm51i7dh7vXOpsfMWPf/0jHly3mhhzbOPJTYGt4NMXXMCRr3o557//I3zo7HdQaMPVv76a3kjwwx//ALQlyxxGeYJPrMyvXfZlFqXhsxd+huHpZ3HBhz7C+e95Bzrv4IDG12iVs/fT92HV7W/kx9/6Dkcd82JUlvHuN7+VN7/lbAQerRIoqkxBkAofFJnokasuf/2O13PaG1/D9379Uzr9LsFF5udGrLn7AYreLN1OpFqE/nJQIgeK5IEcLc6CEDU33XQjDAK/+M1vwY9a+WjEVjDc8Cjr1q1LPrQAGH70w58wml9H3VjICr73/Z/z1KNOT8w7ArbxiKDR0qBNxIfkIBJjekfV1AgS+ywlEUcQGpUX5EZTZDAYLRKA2ekuTUxgT5SKKBUhOqZzSfQNl1/+TczU1lzw0Q/w7rM/yIc/+EnOO+fNuAg6jINYArQsfYA86xBsYvZHoVBZB1s39LsZaMWgqimynOhhzf13szCao9frARK85ze/+jVrH3mQpoYVy1ck65DYRqUFT3AVvkrjc/HRkmt/dx1bMsW//uB7RCxKa2xd0suh1JHf/OoXiA2Cn//252gxZDCcQ8vAVAdwA9737nfy1V/dxQ9/8VPyvP0YLSjkjWBoS7p5hgY6SHCBoDXRKIySSGuRIhJbBYQA3n7mubzo8Jez8w5/xl3338st1/2O+bUlV13zC0YNjJpFlHDgI52iwznnncVfvO5EfvDLHzM9k0PUPPzwGqxbxIouSnewaQ0FvKcuq/QdSoGPFboInP7Ot/DU576Oi7/y7yzrA5QQLFm/i/Nl+wjq0kRDV8QEyscCT4aIVbpf5hlvfccZ/PXr/oIrf3UNmQJnYc2adSysf4inPHMfyuGI737zX3nF0YfRBHjrmefw8Q+8hzaHu7VPCa243RJiQ7cokDHxwIMQZFqxuHED1cJGhsNhkoADipwrf3YVcxvWtuikZdW9d7Hfcw/ja9/8Hvvu8wQQ/5VU/n+eU5J6BgCBFBIhxn1EeqaN+6ExKJg8zt2E1RlCQGuBlLrtnwzGGKy1iQ1qLc45msa1AGPqu5QUE4bp5n0RMOnHlE7+6rAJlBzvc3PQc3Nf0T8EUL33dLvdCXCZ5zlZltE0zeR3sizRxcd92ng7eZ5jtMZ7i3UuLRDKDCVEa9MTKUzGqLE0TYPqp15Ra4lv7SvHdkubWyQkoFpsev43gZ6ZIlYZXbUVGbNssPfzta99njXr5tl6i8dz2HNPYbftV7AjWyEWG6TS5LpHVku018io0CGiY5XGpchwwrR9RlLOCNEQRSf1S94RBFQ6QDDgVqBixMRhq/fI0zNEejIUtsnIxBS//flvuLq+BikylKmQ+VpGjWdlviXe59RzDZ0wzYzrIgcNKovUuiHGHJDkjUG3fZQXEh2XA5Ju2ECUNQNjqDWTe++mGi8Jt17SQia7hxgJIeIE7fiSxChwLmC9A6Um42l8Dia2C0u1VEu1VP/LtQSKLtVSLdWfVKKVoaMghoCQEJsaKSVeS1xQyOiR0eJaXykpEmssRE/0AYVBi03yLBCYNojCW48IEi0UQraSrCjAg5EZupMhhMC3U5bNE1AnEjIXJ9seswqSWb+jKUsynaEyg8rMRIa1+XaS4X8LtOLTpESlBi/YduLBpsnDhCkxlpZv5kWaJg5ycnwQEAFcK/WS0iAxyKhT0IOPKBnJdI53A5xz9PM+rmqQGqQy+KjaVjSQXNuatI8YiKLB+yoBGU2NKRoKvYj3D2Eym1i1fo4u01jvUbZAm4LY9Dlg94N4xVOPYIijwNLhEb76w89z3ZoHafQsxx19BjuIHVgMd+DskBX5TnQQdFjHp/7177ireZSRLBDVFuz/1Gdz1OP3RSGp2Z6GRb7+y/dyz6r7cTyOtxz3Jnan5Ke/+xn/fMM97Lv3izn5KQehWM8//uoS9nj6E9g+fzqOjJXMIPGMmGPIgDu5h+995xec+ufvZiWGn9/6KX7xy6vYf99TeMGTXojgDr7660u4+sG7qY1KdAzpaRggDAivW6aza5Pox4yRNpgpADaiYgRnMcIQlGTN/CJZt7uJNvQHs+aUdC/BjTj5uGP4p3+9ln/61vcRYUhPgfUgtOD8v/kA11x/K+vX1bzoxa8EOU8dKrq5RHj4+uVf4+LLruA/HrgXDWRSYMsmgQfx/7D35uG2nGWZ9+95h6paw95nSk4SMomJJExJkCEMISC2DAIqIMogIkjTqG1/zq3Yamv359DatvIpDaJ2qwxio4CK0ioIJAICMssUgQCZx3PO3nutVfVO3x/Pu9Ze++TQjYhc/rGf61rXGmpV1VtV73g/95gSZ7oAACAASURBVHM/6OKDFoKypZ70rGfwbd/+DGxdZ7zs5X/KM575eJoCJQbwU3AbbM3upOlqwhwx4Ka88D/+NB951r/hoChge8kDHsafveVtjAWG0lJygzc9QsQ6RwottjnAC3/u53n747+Jo86QSuF+D34Ib/7fV9FpFadY1Z2cpwhNpmmFHCKuHUOJWHE0JhEj5K7DTya8+Bd/jtO7EbDJVj6OSTNaIJpEnzK+6WgI/OUrfoMLLr4P7//w3/PaP3gVf/Qnr+Lhj7xI9RgdfOPTvhVz7lkEN8KXOaNhxkYEnwuv+f0/5KwLLuejH/gw/+PnXoh3Y37rV1/GkW4DuJ3oegxbdMDvvuTl/NCP/jTvve56jiG86Od/kgu/8h6YIPzHn/khAO23Akjb8v63vo4HXv4AvvPbB2KGV77i91j4DcgLvOzWkT47Eh2GDQrCM7/rW0jNDpubU0RGmCyMGstfXf2nNKPIe9/5Fs45epCUdhCJuFIzlNsJv/wr/y/f+62PI5eB//WSF3O0MRSmHA+eZCKmhcn5F/Dq1/8Z933Q/UE8UgJP/tZncPi0MVYi3/DEZ3H82JxfeOqTq3Zwj5gC0kDKfOBv/pzzDlokqETKj/zUf+Wbv/WJHP/stSx2TtCVBQ0WomEhCqw5o6DVB977LsbOU6xD7CHe+ua3MtrcAAqjdIJX/96f8K+/72f5+Cc/ReMSv/gzP8jdL7yclsRP/NT3E22r9XgI/MSPfC//7UUvIxvHIgtf95Qn8Uu/9Cvc+MGP0oTCQWkqqNsxpxDkOGYCG4fO5lV/8loefL9LV1KHT33GUzntyJSOjMk7OAl0orrJMCLaCThPn6C0Wj9f9F//C6d3HmGOd5aSe3KG1HjcaMzL/vuL2bQABucaLFGBGCtk7yEGmloPvDTK9iMyk4BMHKQFDZs6QS+GXizBN4Q+Mulado7fySMe+iCcHCOVBd/wpGfwO6/5HRI9NndM2w1e8uu/RmdAPATXE7zBlg0kO57xnG8gye0cPNQBlgaPkcxVf/NGDh6dgvQr7cccLG07wlgYFjtstrpsOHr63Th83kU8/FFXVDijh2IJzvGCZ34TL3hmg5gdTAR+5c94Ph44QTBQnOde9ziX5z/pSTztBd/L0LWc5TSyg+Jx40O89c1/CZMj/Plf/AX3f8CVfOczeor1/MbLf5dULNZ4GjslBkckM2BoTWZI23zi3X/F2Zub0CyIKfCYpz6Xpzz3ebSLbV7xmj/i4Y94EDvDgAWe9ZznMJkafAeYOTlHQu/xZqqyO8v2SkakauaWdm0idJep0RduFQDKVWdXHbxQUqJpGpzzbM9O0GhF0OSM3ZjFfK6OY7/UDF3OQaih5H4FmHrvsUbD1GezBcePH1cJg6IZ2FN1sGZRDXadi1iMNavPIpCX8xupZQbEWgW9cqGkXcAyxsQQ0xpTVMuZ0y6Y67xnGAZm/ULP4x2x5JUTutQEm7lqoxrvSBXE9d4zGY2qJqWs6LbL+ZczgrMejNB4CFVKCaiJjJS1aEQlgVY04NUzVRkiTMb6Qui3GbkDSEo4EiPbk81xFod7ruNW6CyOjiGNmPZHGTlLWYz5uku+lsfc64lYNkhss8md/N5bXsKHb7mGkie84Ot/ggvHF3KM9zIbjnFmcx8smY7b+LXX/wKfWlyPsxu47Xtw5QOv4LH3/ip0ND2LHe7kjW9/Ke/9xAcZDlzIdz3pu7mAwJve/9e8+QN38tWXPoSnX/IQhDt51TtewT3ufz/Obi6jYcRpeBJbDNzJFttcwy285nV/zvc+9fs5iudtH3spV7/9PTzg8u/ka+79SA7wCV5+9Yv5uxtu4pgkXGvoc48Kky7BUABXncQAhpTSSqd/sjGljwGMBePpd2aEssN4NK3pBAoiu8D5Elw/te0Hue7bvu3bl96klLu4fPZt3/Zt3/bY0nu7/n711W/nioc/rLJBA8YCJbN97Yd4/a//FJP5jbiwjSlplVXeSMawzBYummTCNDWR0i5DFFjzIJ86RKtoJiFiySvH9RKAXDIWuna8h8WwBCeXCQViTjq5X9e8crthXsN8UbO7CpCxqyywWr5cNARJz738nJFiKKQVKLvLHN1lJEDGeGV5JQpGGoxM8BiasqiJpxo+Mt3hXfcT/mG6YCTjqmGfiQkwHRq/nTAlKjAqmSROE87kMYfyeXzno36E+x44j22u4rd//5e5OQUcZ/Ocx/wH7nXauWzlN/PiP3gJ17iDPOqRT+GbTnsY7/vQu3j9297Kfe91Ac/8mkdg2OaX3/CrfO62wLc88We45+F74fl7/tcbX85Hb57zmEc9lq899yu5kxv4T6/9JW5dZJ72td/HQ44+gPd/5HW89c1v47wLHsVTH/cELO/lpX/y23xmcSHPfep38tUc541v/zPe9LkZT3/q83mgOYrNt/Dbf/2L/N3nPsJOOo1LL3gYL3jks4jpOH/8N6/gqo+/nbDREWZTfuI7XswZZsT//tuf51Of/gRPeOwLOffg2Tjezyvf9mLefv01bDdgckMxhYWZIU4wyaIhbHOizSRR3co2tECmjDJHbxt48MctZ1wfOTjeZDu2HJ+eyzd/97/Hnn9PkFaFwQSKBDICOAUmF5/h2U97Jt/zs7/Bfe5zL8YlQpqDMfzmy36Lz9yxzQ/+2AsRNHJzzDaFyCIeVL3KGdBCdup0kJxALH3ISOMquWlAczurnIRtWyQFsB3zyp/qMlBCDfd3zHKDtdAWiLHH+Kh6ZUMENyGZFk3JoLuNKoIU7YKMRYpX0CnOa/aYAsYzNy0R8Ak8BWuEUCAY9cA2IYIYijNEIl5FAEgVwrJRHSzFG4pELD1DKhg71cVsD8ZkaBREUg3Alm1nSAUOFGB2HMZjtoY5fTemwTEBpC8YU7UOXCCWRJQOB7hhAdZSjJbIyTbkzCJv4hyaYMsEjpkGA2yEbYxpKeKZZcDp82s0+wWUHQgLGG2QaOmxyg7OqseqTOKswFuuILoBOKH1jk1Cb2jqen2R57SNV9DVOkIKeG8hK1P813/nf3LD9Z/mZ3/0B0EsDA1ZPL0UTCMMGUYGXOphCFC1TS2wGArSaNlGFRvYDoWmFRoilKgXuGQzpojFgWkZBFKAkclAD9ZoVRAotMzR3SemB+aAIci0gvlQhkzrAwzHwG9yPI+wDqbM0WRlm4QMqYYjdMshIZ0AEjFOkZFyoB3glLILI6v6wcMxTDNiOymo1zBX9qyZVrquUPAMdX+bgNxranhrgEDBMlcOPm2OSIrEyrR1zAFHyb4GSmwBidAcJANtTdezNXc0Dlo3B4GekUbTo89AUgXbooBz9DYTyHTB4YAyy8g0gb2Nj33kEzzya57P617/lzz4q88DC0GUmO6B0M+rlENts5KIDBgMTa5gntwJBLJsAm1NnALYvl6vAp+jrF2GZleDwWa9h8PN/OEr/5h3fHbKj/7E8zgkYMsd2kBxzNnE0OJqzSd6iFrG3MC/e+EPc9l9L+F5T38WEgLYuXY0dpOIZ95D24JJBWcjxETJhVkzIgAHi1aPKgNJ32QS20zoK7p3GKIh+shcDNkaWqArWdtnLmAVEAtRyI2QEoztlnqbZJN5gK5lxf5Xx+M2YCllstJJ/qdhojo/SKlg7ZKSmqFkPnvtP/DjL/wR+n5B1xhuv/12ppMROWcWiwHvrbZFJyvd0aU552h8h3OOGCN9P7CzM1d2aK9OXoyQioBkcloPfd9lecLu3IiawGn9t1KW++n8aP1ddT1lBdKq3qcgUrBWQ+DXWa2wG2GzPscrNYkT7Eb8aDKmkZabhKRAKpGM6p26WkaMJrI0znGru4H7PecCbnXXURpBrGZshxrNtGTGSqaYXKVwHC532KHlYD6PZz/2h7n3xt3Zzu/gN1/zIq4hYORs/u3X/iSXHT6HeXgzL/2DF/FJNvhXj34qjz79YbznQ+/nT9/6Ti74ynN49tc/gsJtvOivf4Wbbw4893G/yt0PnIflg7zqTb/Le645xtc/5gk89u4XcYzP8kt/8gvcelx45iP/M5efcznv++QrePOb38QZhx7Ic775mUTew2//6e/yif4I3/GUZ3Mpx3nr317Fn3808Nxn/wAXiWHKNi994y/yoRuuZSefwb3v/gCe/6hvZiI9L/3z/8RHb7uG424Dz1Fe+PSf5jDwpnf+Ih/7xLU85Vt+iTO7M5jwHl71V/8fV938GbZHhuQKi7RAqve1rPRQVae9VO351rdVviHBDS0ffMW1tHdsQlBiwsaBw7z2da/j/PPPrzXXrMDr9fr8hbajq666iiuuuGKfabpv+7ZvX7Ct4xr7TNF927d9+6KsEsEqvlfDGmNmevRuXHjPS7nmHbcyKaMV8EHJSB5YKmkZEc1uaVSbctUx1cnQ+mR4mZVeJ9yVBUpBilNGwdrEGpT9sB7KBXtZmzlnUiwYZ1fHF2N0YpygZCGL4JwhF0tOBcRokiMyujYQnHFriQVAxLCkDUplXqxP0JZ6oCULhYItmULESqBQMMUjpa2LCofYlj5s443DlswQF1jXUUS7bpuzJvsUheJsqdHzspsEq+DIZUShJVX9qEVxGBoWssmCMYuSiMWx4e7JA097PHArN13/KYJPvP/aG3lMOo3D9iB3P/9c7jh+DVPT4gjcuf1Rrr353dzkzuDtn/k49z/3AWxymHOOXMKRPvLIow+FOHDnTXdQSuGm624gxp4z3RlcevAyrvvcQMKxoKWYCVfc53LOM3cnEQkmkP3tRHcjodlkxyUiDmOFPtyEcyfYxrBxZJNgTmiG+nQmV1x+KWcfPBvYRlCgOLkZ0Udl4YpjoGCNx6flonYZ/gVZMlk0NDUtMja13HFswen+ALfuJFLXcv7Fl2APHEahP1NDHCNCj0HIS8ZEe4DIiMVOX6FzpwvyMqMde3au67EomKElaBBa/BKD6rRYpm7Norq9rW9rPe+xHhg8DAU39lBgNs+MpqaKSmiIf170mFFHiobGs0qQ45wlYdkJO0y8hhXbomXKGbxHwUcDiU7BzKB6qPiaeCQmaBUozangrFbCFDUh2ipNg3MstrZppmOcceRcmdkpV4pTRpxRiLdoxuDGVgkMgdIpZCjJIsavGLpTot6wbCjtBIyj6fyq3Q1hYOQbyJD7AeMMUoRONCyTxhJTQoqv7LAplEJTFT+wc0SUO6hQygSKIEmTLfXLWzSgDCXrNcSbCTHDQKYxgqvAFXGOOMMQEt6PCQvVdzV2SogLjI00raPMeqQZ4byCaNZGKAv8st+KAfGWkhfqILITiKUytGBkhCHOGbsWyRWGazTDcKoA4MhbchSMtSuy1LQVhhjIzhFipPVae4dsMLalAFHxbZQ4aNQJA6TU12NFXHFYB6kv2HYEGGKINL7R0G+vsh+0Rxh6w9gtXUwG8KSiGG8foPO1a+3n+sW0OOc1fHoIuMbrbiNLkggkbLNBDJmJVzKmEQdmCmIJAh6nGLnU89qoSJep40n2SqSmAmDGgdF9csmUYhFTQ7gNVRZGcPREhJwdJRvGo2Vn3AKJNPQ0TUsaCq4RSi6ITdA4ShmwCA6LFa1YMjXkFDC2ZXN8CN/AEHbAqWa2Ww47BZpmeTLtk0iBaK0mVqntGGfREbRowHCV4KBY7XtTpHNVYsHpcXMAa7UFlO2Gn/6ZF/Frr7kakl420rIIDudHmqooHKc1DRQNRS6d+k9MGOgKdMaolKOxlYHoMSjzcNQKIaJtPzhwGXGCkOiw9H2mdQYMiMk4EhFD5gBGNDkVjUGsQ3HNSNXfIOwM+I2N1e3xHnoyzmYoEzCGUhQQ3csfrIy4LyFL7VTgTUkg1nD0zLtx5SO+hquufiuz7W2yGOaLSNM0hDjgG491lqZ1NcR8F0D03uOcr7qjEGJWFq5YMBrSnEKqSvAaobMsj4jV8PGydIJr9UBKdQIXzRyPULJ6bXS+Qv3M6tX3A9YKzgnWahi/MmGLMjVVnHSVIIoiVVtS0WZjaoKn5RMoeaXvnssCbzusdYhkUlmCsiohFKP2CTElrAiRSNuOaGxH8UIsQZ9oYfWUTRGV0Fk+airoi0CxkCcILTZXANAtSMxZuIGexGDmhJg5snEhDzz96xgTuP0z12Jc4Pqbb2AeWw64o5yzeZTj138OnwuGwC2za/iH695HOXIuH7n+Uzz27g9hTOGMMy7G+DmXnXNPDIFPXnMDi9hww/acG+OMr3Bn8VVn35fPfvIOpozYBE7Lp/HEB1/C2XKYETskthltzBj8jdxhWm5rTzBIIHAjzaEd5rffzHYQDk7O5USccdgdYuTP58qHXcrp3eksvQ9WDNGcIDSG3gjJFFwRjYjZrdHqpaj9yWw2Qwo01nH6kSMM/SfxxbK1dYID0wM873nP47zzzmOxWNSEX/84MHTf9m3f9u1Lafug6L7t2759UVanj6SY0UTxCeM9mE2aw+dw6ZWP52/f8pd4MWAUbLAsEJIyo0QwknCyzGSqE1MrolphUsObqmYjK1H35eRXw7dS0SQgmYTB1mQ5mvG6axplCgBhLUtqKYVs92pdFdFJMUX0lJKx4lSQX5fBKzH4IkW1oGrovzNQjGCrFpUpqhUlqvaJqecspux598aQJZJkQcEieRPBKpBcCpJa0kHLfH4bfupIYndDv0p9BlL2LteKAnuqk1kqkKaLhUIimaCgYDH0CTIOsZYQCmeeeSEjNhlxO0957GN4KI4tHELDFgOT009jCB9TRi8Z7IxZuZPjMua2fk7LUSyRg+MzKcOttAhj1/KNj3o0j37UlQyciaUnETh6zjmEz1yDRbPfnn36RZx9weXcunU9p20cJVEILMhNpreF24dt5gQOAMVvUZot+tzQ5oTmUDUcPe187nH3i7lx+ybOno5Wy9coA8no8y+2kIoyO31l5QBV60vfNRGDLo5ybhgdOo1jN2ass1x82YNpzjoXDhxmFWO60lIUpEKYiiI6XvGHryf6MTt9xAg0fgQl86xnfTtPZUICwgDjBgqmZsZV3cblYciJEHtc1VcjFxY7J7CjjLUd2Faz+tTnP54ocGUJzPptmnYDM5pCVILUkMBbFDkvhpB7vB8taxAxaoj8EmzJFWQXFNhoGqfX3PfQNtB6dRoAndX2NgyZptHj2ZKVMWIN3ca0sq8KxjhN1CQOciKVhLGWkAzeye4iF+gXc4w3tNavrnMV+ZiGWs89xreETAWzlI3ZVEA0DAN+3JByjzWqGemsIaSM2K72a7DYyXQjgymFnHsFrBBNflNQFC0roOesYSdmvDPYBuIia2IJCsOQsY1hjGFIURfw2uEA0HhPHwbatqlVyGDtWMM3yUjniP024qbECLYoG5NU2aXOMwxzvuu5z6/PR+U9APo+47uEdwrTxyFgnAJm8yHQNB5XgVBl71e6qqDh3c4SEZzvqJRcrHH0QRnAjVPsYOgDUgxtqyf2TlnWIkZBsAzSLI9R6LwjFX18Yeg1YZlxiFTAOEMgY4xKWwiKga6Wym0LJZATDDHRtpa2FUgDRZqK7xSWI4rzLRQIQ6Zp9CiLkPBNq+eK1Cz3UccQEUIM+Mq2zFnbSikQclSt6xjxziPSUFLG2AwlKaDlnAIyriNjtB2XWqKs92zUeGKKtN5pt+Ec5AimkMikXGhMBRi0c8PYFsrA3c4+n09+8uOYBmY9jFr1Bwy9PlOAPkScN5SYcL6lwZBi2fVQJIPYTt1AJWKLAXGAw4gwcQMwJxXBSUdWPJF+0DLazTP54Ec+xazTw8XQ472h9RNN0MXA2HeQIO3MMQcaHd3jgHjDT//ETzIZb1CGjDgQ0yHAMES8b5RFW/upxomyN53QiorE+M6Q+4JpEpRE6ANdO9W2mbWspEiQTDaZrihbkOzw0w2ySk4qGVgU4CoIobfqkLIQs4ZhL7uajMFSk/p9iYhoS0fwOjiac8ZaQzcac/TomTzm0Y/j9X/8WkbdlGEY2JkPHNg8TMgB5yzWWzCWnCMpF52TDYXS92xtba0cwCoBZOvYZkml4JtmT0SOqU7eZdlgTd+xoPOfVTJCBTmV/QnL5WQprjqkLc7JCmhd6pruHl/Pt+64Pvle2Ko5uSyjJl6KtWxGow4KiLFYdTOrcxtBH506LMW2bB48zJ13HCccShhr1LG9B39bjjXqRNTrdGQTsZLq+LK8UT0wgxIorpCssKAQrUYfnXPmPbA0WLZ40hMewZV07JAxGGYEjpxzFu7Tt7G1tYU7VCgyZxGOcbw/wJ07MwYaNjiTIxt3I/S3M8XTkHj6Y5/ACWYMnI2tx3Kbm8yH2xHGwJhRcwYXXnxvbt76DKdvHGInbTGLdxDdNqXtmcsOicgIw9b8FvBzJuMpUlyddHgObpzFV11wL25c3MaZnSZNc9aSTaQvgYynWJ3fLBFklQxiV9IeZSx760hDYHt7xp3HjyGLCWff7Xye9rSnIbW+dV23px6EEPB+16m5b/u2b/v25bB9UHTf9m3fviiTAlKzelLAWMs8ZEa+437f+G1c/+H3cdnBr0Ccp/gNMBYnmsk0WQ0nbVLErgGVAGI0cVIhUbKopl0xa5PxXTe+6nEpalNEly2Yohl2BUpMFCM16cJuEqelrXul90zqclH2ZTGqJVpqWPznybRqkdV5soBkUVC0vptyV1ZIFkc2YzKZbHcUfE0buAxt7nElkobA0cNbvPvTv4VwnJyD5qlKhcY6SolVExO9RyzvkabGLjKnsKgxkAHYIdsdkhgoPU0LlkTqIyPTce7ho3hgwQ6vffPL+Msb38Ow6ZDBEGcDB9sxk/Hd2CkDM+bcWebExjKeTikxMUtzGms4dHCTblwo9NzBbbzq7f+N93zubwnj00lJaLdO4Mpp0D24Ktod4pILNrmRW/n7T/wNF93/CRiExIhFbuk7IU2gkJmzw/FwC7ld4BvHznxGqGyXy+5xbxb0fOwfPsmZl10KGGXlimiIFwJZKoAcyVIqkGyg1JB3MkUSUHC2Azvlfo/4Bs4Lp3Ps2AnOu/hiDlx0X4rYXaCQVFfOrYILUuuT71BmTWTSGkxehpqPSLHgKjPOWljszBlPFJQyVoHSRlBUpo14LAXHMGRaL3TTMTCoDlysxERR8EUkkcIAprDRbjAMyuDsWiFGaLwyTlN2WGfojC5u+qHHNx3FlVVTy0XXPgLYpEzYkoyy5hpTV7cVXwVcARK0zrCdBrxtaAUwhtjPcd2o4pkCJUKKFK+JbWxRkK5bAvk+s0gBb1tG3Ui7gAJJeoyx5JhVL8+MCSnQ2QgE8sLRdoqopbADZgIWZNwQQB01pcZlW4MXZadGFPQcTQxxHnCdpwyxoidQegXhCoHMDMkGY1qmrmEoGsZsR1qXRBQUzlnD6pXLFZj3PaN2St/3NG2hqf2nmIoxtyijOydcCrhRqwm1XNHwapwyUQVCAduOmC/mTLuWvFhgmk7B2s4Qati0w2GNWzFrR41lNmwTjFNGoHPEWImOBUqRCpRVmGDYwRiLdVNGbunqgUUItG2Ly9pnLnX4duYL2tF0l1RXMoRen4FpGKLgvECrYcg2z/HeQKrh3dari0uUkdq4TM6Dti9rKEkw3tFaQygBKzCkOaNGG15eBPyoIeWIGEMRS3FGHzfQOU/cLjASfCUcz0NP43Ts8G5EGArei4KeRsEVY6GQsNZTqzmlRFxRdE2sgs52iSMZWKQ5na2J2KwlLBKt9VhjKAliivjWgHUMYcB7Tyqx3get7/M+0nXqnMIZvMAiguK6EVMyTWsgB0oMyibEYHzLIkCTE42vY50B0pSS1WlmxKpuQKngRrZYkwl5QWPHylBtPTFQQVwHfVk5YSy1ecSCuIzHMORGFUVKwm5uaDvvF+o8SYnReEPlyBvDfGfGaKIASCO7S5KhZIw1WveNrSxXYbZYsDHpMG0h02PEMWqm5Mgu57EPMBacqAMwy5Sa16X2/bWu1ucUi6URp+B4gVxidUoty1PH1VxZuF8yUDStwtVX8j5ut50+/onfxAc+8H6MbzjnrDN1KGhbpJjKjEwado+WmaLyP6UmkNyVDpI975Qa/m6W85hdQHJdfmh3zrLLl2UNHJSTlpCnCn1f/r4ekr++bf3YewFZ1rTm2VO25dnBkHPEirbRjIKotijLNISAcRovckd7E2/43MuJzQ5DjjovXbJTizpDpdTmQYZVdvoMYimyQOUhFhRzJ5htjUzIQhTtrwqCbQydb2kxJG7jdW/7H7zhuvezmBroAyVHuvEIFw8zOjRVR3VJdJMpLo8ZZoYRm4RynFGecs7pIzLHicx41V//HJ+68xNcP2+QZkoatnDmNMzoq9lixHEOcs/7P5rbuY0Pf/gtfOVDHoezHXnkKY3FkhkZUYkmLF3ryaXnxPx2RpxGKy0WxyX3uIyM8L4PfZDHPfBhtcoUjG1JWSUbpOgcYj3KZq1mg4A1lhAGjMBoOuLVr341w7WWW2++g0vucymXP+RBaxIJCqaHENTpepdjwpeSpb1v+7Zv+3ay7YOi+7Zv+/bFmdS4vRDBWWIqWN+oFmH2nH3fB3P2xV8NpiE5VT306FSn8pJ0XVXD/j7/QmNt4nVKCWRz1/2lMhqyLOOjTm3lFJOsZczc/3XhswbSVgBhz36lrBhhd7kOABw5VRaeSZSqMrcMXSZHKIXB3Uy+9hXEcJxCIUvBYhGxREmrrOk2o95+8to5ltdulEVG1sysGE0sRE8m4tsO54WPXfNOrrj0QXhaJhuHmNwqLHaO4btDTDYnzE/sYFmQUsHQMh2fQZ6PcMVx/hmnc8AGhBN85voPctvOCe6414IRI0477TTsZ+CO4yfoNjaQiZCGjPe6mPOiOmBvfvcbOT47RiJo/ehGFLH0SVkgetcMxhuCCczDnNYIlnG96hO84eo/5vY7NrnysgdVLrOQS1PDYQ1GBDGpMpY1yUTBIMVqQiWgGA3ZSzExFM9Dv+YpyM6Uc32rAKARkjQUtNxIrKDoSCOJgwuFTgAAIABJREFU62O3xZHyQLKQc6CztuoaWKzV57+MXp1MRsz7Oxi1Chq65ejsjLLMSiGnTOsNMSSMVdDAWkcI+lcNaY4aUuotRVPoKvBWG18ZCvisoJvTfZ0ZwGacH1GwOKIyOI1b1djZfIvNkYbDxiHjG0NKYJ1lHmd41yEYhkWuQF9Q4J5MHnqM87iuZXt7m8l0SowZZ5UlF4AQCi2CtVQZiqz8RGu1iyggiwytwVhLIuOcoe97pG2x1mu9yYF2VJEuMtb6VR+zzMmhTEALTpjPFoxGmq16nQTqRpYwLPBdpcMVofOWvg80rbKPjLWknLFkWhENswSGPtJ0nsViwBmPNQLiKGVO1+rvXauMyhB7kIyzDZXox6If6NoGaKAUEgErliwWg7KjYvUVJWDajSBnjFEZk2IM20PPqLFK/BwK3gkEZaIZl+maFrDM6rmMUxWExoJxS1kSwVhNglLj7REMYTbHj1u8F0LqcaatoKhGDoxGCnbu9JGRczRSFJGqgErjhT5DCoVJu+wj84r96zD0sSCGKmEQNATaKuArriFHBROs9xQiXTMmBwXJfDcm9AO+dRSEIag8QSyJGBOtaXCdgCq+IB5aP8LQk7NmdvdVMsB6BWnC0GNNwTpXNVP1ZZ2DEslD1ER83iBmCdBlWmtUeFUU+O86x87OnMlE+wpvHIvFjK7raHxHygFrPJG8SsrVdpYQA43xep5OmZQQiTnQmhZSJA9zzKhhSINGUaCgr8kWciZkg3WqVCFYvBROzLY50I5BFMA3FYhtjCeEATFCEY+Suasub6NJkZolzmqBrJVR1Jeh7dVZYhw0fLpVxm4KUZVanV7caDImpgVWHGKFFKqvwhoCCygF2xfwHbYIByYd86HHNgWHUXZ9r/IGrsqCSLfU/NCxMia9X6uZQCkK1IqQcqYxLTFVh46AMYU+LmidyomsSIXLh25qff0ngjSnCp+X5TyiGJxvuf8DHsj9739/Yow435BixNqK3ooWaBllI2uTllyySgnULfVJ7X0vVUNlGfK8bsv5yx5nNOwBSJdUy7vMdT7Pbyfbrhj8//n3z3ssBUWFjBh1T+acMXnJii5ghAJscTuv//TvEBtIuWCXAKvUjn/FFIUlNLq05Rwh41d9PJKxOE30lAVT4xJEhGuv/xjpgXNl5rYNIgFKIRTDdLpJmG/hS2a22CJvnEmhY3EcNg8c5Oj0AI4ZSba5+dbPcsv2FjsXZ8ZYzjrrdD70mXfStUeZh23GjWFImXk/Q+NCVLP/je98I/N+B51hd+z0A7N+xuDnNcLI4GgxxeC8h1JovcViCMyY0vPaq9/A544dZqBRh2FKYCzWjHBZiGlAzMltQDnVpY7fxlj6HDAibG9v87BLHsbmJWewmCdGXVsfsYLdfd/Ttm2VgsgrJ8G+7du+7duXy/bdLvu2b/v2xVnR8CV8o5Ml1yjTCnBuRI5J4xLFashtAUkJmwM+BSTFJdagjAX5fC+z+27s6oWxGue2FL1afwEaXrWc6O6+yp7P7Hkhe99zuetr93dzl2PveYnde94iq1dGVOMug0vQsqBFdSeX1401pFQIeBa9TiybbgqmodCw6AsBq5mJMQRxxOLIpVEQMDsoHpM9NrVYWhwtNreY3JHxZAdzAts5sc02N+28h49vvZU7yTz2gc/iK+SruCf35uAtF/LD3/ifedyDH8yRNrDRTnBssrhlxFH5Ss7pz+bJlz+Slk9z3exNfPz6t3JLfwPvuPkfmHEaD7/HU7hP+3Auyg/l7OMX8eNP/jG+9r4PRVKmyBzhZq4/8QHe9Yl3s20hoEDYzuw2jAu0MiIvlumEBGc2QSYYaxFnGYoufG7j49xw+4eQ1jJg9T5jKKUjlzGSR9jc4HLESE82C5IEXYMli0mKaJaSSCTEOgY8MzZhdBjshD6PCGbMgKvLbmqt71kCO0sWGQJWGhCPs21dUNeFbFbI1qEgRcyB0RIoWwQQBb7mMZNpEPG4GjptG0u2LQNGgY+6RnYGrPFkMSyygGlYLAZiGoAIQ8C3QsqaKEfbKoiter7iGFKipIgxhSiwyKpVu9lNKCXuLpILmqFYoHENuSSIKGPNRrCZ1M9wJaushmiijNF0qq1TTHVKGFKOOC9YD2He7/YvOARHn5M25dbAMOg+xQKOpmmhLLD0OBqsGTNPRXU+i96DtBMUAAtzhB7vGtIQyWVBNxGCKfQp0WXwfcKaTCQhjWMeMn3voFhSHzThUfIUOno8yXhC7DG5x+Y5tvT4zhOKoesaBSNFfRwihkyka6q+YzJ421IYgB6RTA6BrnX0caDUa7R4YjKIbSnGMh/mWmeK1qF+vtB7Vpnvi1joGmX1UBLe18rk0EQiOLJyfhm3DkOm5ERjYevENpSCGIP3NZw1WbAjShFSAT+egBgMgrfVKYUhRsG6BoXxI5PWaZEyKE3U0w89KUU6AxutEIdIMiOKjAhxGyQiQ6YzdgUKhiFiTEsy0IesOpbGrrRVTXHkZDBeWa8hBnzbEEIhp6S6uDnQiqhTyGRlR/qM9Widx0BpKENhKdm6HAeG0uMbwTrDYj5fqTZIHWdSSpjWI86wmO2y900pDAtNelZKQ04KxE4mHggMix0QaLsxBUOYD1hpSUXVPoewIBcFhBun44mYhpALmUwh0RhPioZMgxmNGUKkMQ2+CDZq/RhSojijACmQ+jk5zYl5znQ81V4oVJ9eAaEFPN6PcVZBkUTB2AQSwASsC7gcMGEbUFZ6qWHJhopJDT3OGSKenUGgeGwz0sSMLFnJhXkRkqk62aLVOKZChyjLfNRAKpRYVKPQOVwFocDjW5UFKVTs2cAQIn1UMZq2MoSHxaDMQzFUIVSs0agUtxyuUTZw65b9E7sbJK/wxfIlWD6tMx/3AEC7lYsTJ7ZBDNar8rR1XZ172dqOHbk4oKFgKVh1BoojVY3Mgqsvnf+krLKrhTqHWmaMWn+tskgt5zCuvuzaS7eXOr/5fPOs/+Mc6aR50il/P8V/StH5mxinUQt1rBezZNLX+WllcBZgMUQtlzXkUsjoOF9IrBJGZQvJIqmB0kIZQR5DnlLyJpmD5DyFPELE4RC6JLR4fJhAEq4//gHecuOfMeMgV17+Hdxj8zKOHDuPu4cr+ZHH/wJff58Hc7oNeF+IOGLYZMRRDoYxz/i6f8XAx7lh8Td84sZ389kT1/OuYzdxnDO5z8VP4LyNyzkwvwfn53vx40/5d3zTZQ9j5AqWHabcyonZNXz4xmu5dh7ZoaHHMGpaJpMW03iGDJYWz5jYQ84G71rVny09jsBtfJSPXvsOBiMMtGQMgUhMgjUdEi2+tKu50uq1upd6Xxdhjm8sbesZT0cMRJUPGbWrqr6zswMoAxpYJVrazwG9b/u2b19u22eK7tu+7dsXZaVOmGOoSS6omXSBRb9g1HZKudpdabBaRhrBiKl+5V3+5MnvUnbJnln0+Mvt60FUe1miez9rhFTZw6JY7bseHSa7v69vP2X59jiwze45Ze/+exgcS7E/VR5F9kQdKYwmGtyrIJ0YaBwJGLkRi3ScIQT6ITJ2m1jriLKg7HIX1EOfQbJTFk1xmFIodpvIDpGGnDdwSRcGQ9kCjpDNiGQamjbxyt//TfKVz+HKiy7n+77lh1iQKJxDZMGdn9shbGXKIiFTuOjoJfz7515I5Agw592ffhN/+tevILqBMERe94bXMn/QnCff5yL+9ZN/kDmbVfvr05y45R2UeaKjp2fgXR95OwM9Q+wJBF2oNhu40GH7wuZhS1MXeLlsMJzwmM4xbh3InEThHX93FTfcdh1fce6MQqIHettAabC5YHNBTMaWDDmTT8X2kUwWnZjnRaBtxiwwOING0zWGWVbW1m41EFb6oktAZL0OJuoa0ihrsh0hxmj8sxOGEHFNXfDFSNMqu9FaEGsIOdIas2K+xFgX/3gWw4yJU6Axh4hpayi60aQXmsAgUmJAqk7X8tQ51UQ5Ve8TwFuLSbssGWe1HcY+4DrNeO8bpyCfV6zNiIagr4hJKYFD+wCAWKUmvILdaZmMqRjIGW8dIUfVuRu3rHKzLZlypjLlrEBnCDHhnFdmmgEvCmTEpIwi72xl6mk4vh0rKDtyjlQpo9aPyPRkoA/bmmRqkRFroSQN3UQZt64SsG19Lstwy2Uf2CwpaiQIEWksRiqTVqAEMA0UvIZ3CqvQ6JwK3ulzSX2PbRoSCee0XacAWINTCVRShlHXEkpPI55Coe06SoyIVT2GRktCY7xWuxipsd/Y1tV8OxYNLFWtS2cMmcLm5lQpo1WCxBgB20DOKhFiUJavMxQN0qZqSOCsKFPPFLwYQqp6sUZBjRQXNI0usnNRbYa2cYQCqRSa0RgV3kxQ3Kr9+GZCzpFsBg2t3MXlK/MJUhawyppz3pMLVZcuksuAEasM0MZpg6wDR04Jb732BMXi2onedGsqGAjOOFLqFQAZjVfOMQs1kblTBl/xdCNXc85r/WubMZS1tlFQ/W2bacbqBAFNBta2HSUr4Cuw0hAulbW21Pa0Roi5x4kgYggRfAcDgvcdJAM54pyOH8Up21Gytn3beZCCkEm5NiK3uiXK+sRScgJnapIpqTRMQ2aXhWiqOHFGw5BXY2ouGK/ttjiHbx1EyCHTjhqWStiC0Lp2dyis96m1UmG3OjhX1vOy/1KWvqPmX1QMTKrcR0n4psMC/dAzbhwlZUad3s+ca/kFYhowttFnWiDFWo9rUaSsjfcr1qT5UkXQK6BuZDepJLvEyJQKm5ubqx+1jKlqbVIZycsYEDAYEgWLWc1Tcr2FyyGoiN4/vRF6a1fzn/p9VQ/q73ttfeKiB1oPmz9ZYujk78v/n2zL5Ezrfu3l93V8bLlNRPvC5bXkWuDVPC/r810Cn5msSaQSNUFZ2A3XX5sD6KksUgSbLJI9Nmu2sWJnJOYE0xHLJmUx4J3Fy5zMNsWMyIzxTeYv3vTHhHv2PPH+j+PfPP7/QZMynsnAcYbbE/FEoDWqPf0VB+7LT77g5+jp8EQ+8Om/4vVvejWxjdim4ZV/9Equv9/D+Nb73ZvnPeWHKZyOIdJxPcdveBey2MayQyDy/o//LdfdfB0XXXIWhUKgEFPLsOWwHkZV1/p4meNHpzPMO7y0MASsRDKFt//dO9jqdzjcRCIzeiwL1xCiIMmQBqHtWlIZKCavWA01bVvVtNdolM55FlsLmupMKhRy0rqZcmEymZBSWunH2upF22eJ7tu+7duX26Tsu2P2bd/27f9iq8zwa+9XX301D3/4w/f+r77vTmfWQsuXf5C9E+rlvPsf+/7lsn/W89dFSJJ5Xfi2CL5qW0I0iRm38AP/89nc0V1PPlDYyYEcW9p2RMnbgGqfmmIw2WKzfpZsKdHT5g3c7AAuC07m4DKlGTMsBJ8m2FIQmVPMwGAMFEeTPCZnrBlqjosD9P2AlMjm5Cjf+PXP5+IzL+CG4+/gd1/+EuaD0E48YmbM4zZmo2G7L5hyEJcdTV4gFNIyhtvMKQKDjDDFMI6BLJGFU2CwDR4hEv0Joi1Epkhq6aLBloHoZyQTSSibowljpBRwx1QWoEyBjHNbbA23IkdaToQTeCeYJrJIOxSXyBSsaaF0xICCJz5TXMAki59NOTLcnf/ybb/FiCO0RXF+lb6MWFx1BFTOaFFwawnmrVd70AU2crKjYL1CVS3BtWQee/6y9mV34M57M8DK52mHq/21PS5hT2W9zeu30Vr9zrvART1+kipIsPYdwGLWC1RPnqs2m8oIAFXqYXnONVudNNYFVj2+Wb8W5atoG2yXkaP1IiIaZK5gn8WtoiKX14IkSj2KzWsAtijjTvVmK93MLMva13vkkeU1rt3cVC9i2V5X11AhiFI1EqXus/r/en0RhZQMRvMrCRQzJ5OxZbJ3v1XXqderT8Pe9f4XlA25fO55F2DcTYSRkfXtAkkqgy/71f1fP++ymu3WY3Y3nLJTrOnOU91uAspx3GUKWWCJ8MQKyNhc9SDEr7Se9Xutp0W1HVftbLVdE+bInuuJSBntVoY95a73pIJIy7/Y2i8PtS21UBGjvPo/S+CJjNDrdZbKdpJax9frxRq4I5JZ1RGAWnOl+FX9W5UPqGnaV0BPkYwsW3DxDLKLbzkiNqH/N3pPl0Ww6/0LywKeVHdWg9zuOL3eBu9q6+P5ycfK9TIqeHZyx3SSM3LZx+32n8s67E760xc2Dt+1HzyV5b3lk+U11fPuOc7ufObLPQ/5fPYvff70z2u7of27zNS1qpug+EzPjDu5kZ981Q9xbHQTx7gV05oaNVNBONgzjqrGqEOCRYJnbI7AfIIbYNTMKZLoEUoZ0YSpks9lRpGB3hkyDh/beq+X7bdVzXxzDJc7nv7EH+Lisy7mc3e8j5e/+jdZ5AEkYMxA9pm5QBRPKRNMhqbM9RmWEVIynjlJMnPbAoZp0IRQC2dJOLrgMDKQ3AmiTUQ6JLdM+g7DQPAnCC6RSofkEW0YYUsCe5wk0MsB9eXnm0h2Rj/JDDYScqC4QPEzstRxrKjjqyydyhKQEqCHQ/4wzfFD/Pwz/zuHOA8fRtrvr7Gz/ym2XJdcddVVXHHFFfuA6r7t2759wbaOa+wzRfdt3/btS2Z3nYqctFiW+tsp9vnHvn+57J/1/CuQQtkXUgMCl6uwVLKG0w9CM+qYD1tgAs63hDRDckKImu0+mxrGZLHZ6SQdwwuf/v0YPIFEx5Tl/TeY1XJ3fZGvC43IEiqIRBpGGFqECQPCiEPMuZUzDhzmB77newBHz4ChQaHGJV/j1MuysofV8cUv6+SkulRq+UuFXgbmGDL/4ZU/zmRzxKw/hkghmYKIwVlLigVJyvbLxhLKQllWeMZ2jC/Ku7FoCLS3Gk4rErCMaxl2Qae1t/XHvPbBnGLD0txdft/zl1P+fldA6pTt8KQNe4jKayCt1P/pXa40LMyeerpra4DI+mq7gq9lCbosHxvrgOgaGMHu9hXt65Rny2v7s3ZOs/bU68RmnbVWs7lrrWdPeZT1lXZ/kN19lcypAFY5mR0mta2uA0ECCuDUJB04MmAlrxDFdTBbAVlte1LWDl2DXhUMO/U07VT90B7AI7NLo1q73rtyo9e/6R22awfag3EtASvJuwD7HjsJZJPCMoHPbkFOsU8Fm3Ml09vl8SvYZ+9yYacwyfW0e4+/up56+t3nuOsoEJS5VKHY3URJrNXNpVzMipOWl7WJ3bDe3W8rWyt7lvVtUnvYvPf/e+rm2hHXgOcVWFh2uZSZJcZg1p7P+uEydz3wXfuF3e9m79e7Xtmpf5O7bpNTbmPtevb+tvd8py7jFzIOf2FjtTlF+fY+z1P1tf9SYJd/6fOnf1Y72TkDu/1oASzkookTPZ7Fdg8IkwNTFnlGSkm7p2VfIFHZzkUoRVv3uO1IJfOj3/JvMTgMnp6BEeOTRoS7to2yam/LdrD7f8eIliNEjnPW4dP57u96Hi1Sw/kNcwKOce0ad4V69AlWZ9vq9y9uHrV7RFt7Zj2u9hSZQmRgABKJwAtf+WOIZNzI8f+z9+bxllTluf93TVV7OOf0QCM4gCheoiiICAoyqEGTaJwhiqjEqAkaE6+JMRo1Gr3q9Sb3+stswCEijjEazTV6E2OMcUIFjRoHVKAZGoFuejjT3lW11np/f6yqvWvvPu0A5DZ66+lP9d6nqnbVWquqVr3rWc/7vlUMRJ9i2qtGZo2kC6BTgqrM5mijqFYjaj1gsRSMyVR/gz6uQ4cOHQ4uOlK0Q4cOHQ4G6pGsUhPP5bRCpmoUoxxgufuRx/DdlfVkUNoAumR1fcSwt1gnVwItjdpF1Vm6hRgrXvWBl1EVntzmIJaqqMiyHs4ZvIxhZlieBv2ikrKuLEY4m9N3OeU6hMKyeenOPOZR53Ds4GiukMt593vfzMpoTH9pQBAoQ8lguMjqaBWnkzJUiW4RQJHYBOKXhva6NZ91eWV2ADtpSZUUVUUco/uwhmedCi2kzNQ+pozFla6NelDGYsSlJBVRE0fCPe96DxQeQ4WIBaVwKtRDiw3c7/+fwwakhWJCbkzElfuNxjcih+cUtMy3bvNXi2yd/J1Icl1TuWqGBUhDPtX+LdNTTcj5DRgDhUbmN7T/3Eh6NSFq2+sad+GmHtNK6pnfQTLNPPuNHOfOs9+d1ybUNiqTmlXp7kf01u33o5DyG5F30roOk52alM5AihFLTQXO1WQDMm2+7PNk1XR7czQ3t79LV6Fx8dyoPhJbxGitGK13asLBNPVslM7N+mn1Tet4c8ffqFYTgrPpeeursiEhCshsnSfXbU5pOSlva3LCkBSvrVJuWLYOHX4yMTd11uL9xIPJbD39Zrj/MQ/g6zdezu6VNWw/RxlVi+hbDwy1NlqEsixSCCejeNn7XgzBkKmcfn+Bohil2NkzSun9kTLc131PS8FopcfTHvsc7t2/N9+r/p0PfPidjP0yRSwQDP3hAuMyTfRE3T4P6EbpPVE03zo7KtYMsq4nV5TMUgKRgLJCEcaUjHGbLUEqlsMIqx19PcDE5EXRJFeKE/V5xnhlzFK2hZ7qc//jTiFQkaHRBvyaYIddJ9ShQ4c7DjpStEOHDh0OFjacLZ8lfDxw6gMfxvZPfJe4shszcNhM4XqLlFWdHIAmqlutCapZKGcMZSgZbh7gq5JyvMxwyyJGl6yN1xDja3enhlysFQQqgkoZtEu/SmCEGjrssM/Nq9t53z/+NVW5hpK9uL7gFjR71nYxWFqkLAv2jfYxGAzwPrm7qhapALQSkdz6pott4gVdH6sh1dKnyRzFaEzuMsbVmGzQBwNr4xESIotZD5dbVMwQH6kqj1GQqZxccpbcZk5/8BlQ02LWqlpF6GqVxk82IXqg0k8vS63sO8DYRaOn12E/QifW2w88bNzvJ3NhAPbniMz+pNZMeRrKLSn/pi729WBwVo45R0vGWmHXImbVlEiT1u8SCTd1r50GNWzXQ00O0z7LbOEPpLLTqNax9YZXSs8ojyZc5gzBHCfb9jsFU+XqdKx+AHKvxkx7bfjsppmeWbK11a4yLWdDjAp6LrF0nK9IC7P32oZcdOtLugqta7uRSlUxvUHVZC2aFslYI0yOGlu7zxG1qvXRkLMys2lmn7TJzf5+o7adJ41FJ0JXxXoyoNmlueaReTK1Q4efLsxPksZpfyJMwrg7cgIF97nH8Xzzmm/QU5sJdkQZx4huQnXUEzUqEiRFZ80HGWvLK2xa3Ew19jijGa2tEHyB7VuKsIaowA+1A6YxSybEqIkF7//4O1nZu4LtFwS1RtBjKu0ZDBe5ee0mrKtj4CqhrYjVM8/1AZTzPwRRtX87tZ9Uk/lURaIIIp5smBHLiqCFUblKr5dBVJRFHaddAlDVrVBP/olmoDcjq45Y9jn5uNMZsIjBQOWxvY5+6NChwx0LXa/UoUOHDgcLGymg1HS072Okpxc44dAH840jvsZ/7NCsl3sRX1JKSZ43bs2147uqaYZ6XZSK/iBj995dDId9BptyVlZvwTlHUAFt227RENWkQKA066FESSToRHNEPPQUhVoj6JI8t6wV6ziTY4ZDxjESjCEfDKkUaDsbU3Gm3txac75BrA372vW5IQla51te3ced73xnbtp5M1l/gATBlwETczYtDSjHaxTlKuI1PZfTd3XynqBwoc+pJ5zBfxkeiyNPxnwTClA5cC1V2k88Zkmr6TBzug4ayksn6kxN3dH3E0uqKWmkYRJbdCN67weRnPuvqjMeNWRWKzt0W33YdieeQZMhuSFEpe1UH2siq00mNWdPJF87Hie07usWSTpRnv6g+6JRNze77acubBOmifSaVYDOkwEbVJOGEJyWt6nLhlC0rk6c/btVl+asDfEw3R5nyi11xWaIwIakVnGWUJwn/Ory7s8NHqjHmK9nQ2bP0/Htv/dvm/n9Z67NfqTkXL1a/fC03X1NOttJvadkugb83LWt1cHK7E9oStqedp0Ns2GZxgie3T9dh7Y6mB92b3bo8JOEmsCDpm+KTLOaAQJV5bFZzqlHnsH2o7fz1e2XMw7LrKtdeN0El2jCbzST0pFyXLC0aYF9+/YyHAyo/Ag31OSZZu/yHmwvn8SN/oFFbIIJi5omd1Kwa20XrmcJmVAJZHkP7yvWxZMtDPChmeCQueO1+9hbO/ERJ+/6aX/WDuOSvjubMS4KjMqJVaRvNlGsjlLSxEwTVcBISl6pBExMMbuN72PDkFwt8rOnPppjhidiWcSPhczY1rvgVha/Q4cOHW5ndKRohw4dOhwszCu0mkF5bec6pamAjAWedtqv8r3RQ/inf/17rt9xFSpTlKWfJLuZDAyUTI7jfUme5wzcNuI4Uq0WLDIkk4wYI77wE6Io1kTBlGSNKC1orTDKEIKggoVg0DiUUrhQkfsKP44oiWhnU8BqBTHGSZbujRBvszEca5VrrVWUWic4CSOg2ZJlrF894k75XSAoiqLCGINzjvGOdYZ2iCKSWYetLOvr6zgM9z7mOE66z4M5dvPx9Fggo58GX40o5KfAoJ/hciappzdQTzaEaZtLqYnDNlEoxJbir6HOpuRQc8yNScADqPjaxFWLAJ2SSw3B2VC4aX1AzxFq9TMyiQtZrz0AGTc9b0t5vB8x2Fadpu9TNen0HG3F5JQIrDF3D82SmXES9a2doGb6Ez1tk4mKqKEFJpT2jPBQtfaZwYZK0iZ25gGIV+aI0Vb7Tdu1oQcjaoN6N78wTP+eHKul9qS9vl3QOQV6c9pJG825l6d95urf7Nw6vzkA4TzD67b+mD3/1D21OW8TPqIhXafX4wcQGqp1z9LUY/66pfPMkv/TyaGmQZrtUpPWP8HdVocOU0we9Om7KvUnda9TCdophlmfgjEKx1NOewYPPulUPvzPf8v1t2iCTsn0RE1D7iQ7KKK1xq95DjVbUGsKolAUBSbL2cKAsNL2WPlxoNCiyfUCYVQhozHW9GEU6MUDdK9bAAAgAElEQVSIaIPC4WbdKJg5mzQT2bfi9OmXdVHmFeV6YrNppSjGJZvyrYnMTS5I5HnOaFxQWkXQghGPImJEMFGhQ44JfY6+23Gc9sCHc79NJwIOw4C8Z6nDlG4wa9mhQ4cOBw8dKdqhQ4cOBwO1imcyU1+vTCqsqX6tT58V7xnYQ7hP/2SOfdSJgCdSYVtZnBvIBt8jMGZMjx4Aq6yzwACNnxAs+ydbmjo+RwKBSEaPFJS/SUFT4GoKYboIkRRUf15vN1++24JYl2BKNsnM+RQpPYDBTD5BtYgKgyKrj+Pr7Z5AQGOwOCw5EjRO96d8mWmd4CccU4LSpcFRQ0S1lW91GncloFVzhVsuitJkoY/1YDQy0WrK1DV6Rrl5AJXdNPFS2+n+QGhcCqcEpiJsfH9N4jfMqmEbNM9gyiQu04HirXA/nj65B9oK+5Fy85jP5j43cJ0h/WB6rSYa2enTMF0z1/6t69LkUd+oPBP17AQze89cQ4UgtN1JdU0NSt3X2Mn6mSswQ8q2Cez57XOj6Fa7NO2u5o8hEOvLPkmMNVNPPXM5ponuYus5TzuYmgAN9er9x/TNgYq6TE3/HFut1r72dR1VM2mwQazAeXVpi8SdkJ+SkkMJ079n2rRWgTXvm1nlaIcOP22oewNX3+VekdlenQTScXR+H174i79Hhq376mn8Z6nfQ43fQUlJVnso+Pp7Wpdx64fQzXuu6UEC4Kkosdia+rST/aY9XJx5bm8vW+pAaGzDZvKmoiCnB0jdRoYmEaGaMJ0RwQAZHoNlSAp7U0+6A8pIbUd1vVCHDh3uOOhI0Q4dOnQ4CBAaEzJB18Znm3CQmrpbsosIkNFHaDJwzyuEmPxS6u8T/ZjAUjM+CJGlOrOTaQ++W2SBTPb1WDMlMBrDNkaSi37zUwFRQhkFY5pcpq2B9wHc528L2oSvnpQvzm2BUJaYLCNWFbpxeZdEaYRgMDX3FSMoHWpzXyfXNa9xTk/5JgcxCtoKPgasbsUC/EnEDIOe1DGxVunp+f1mSLT918+i3us2qWl/EHHYUrFSu/wl9m5254mab7YQP2gwOVPkOfK2rYxNJG9s7TDFBvRXq8wHgJr7PlHntpXgcwrWA9ZgHgduy42PpGfKMItpOfZrK6Vo51SfktwpgIJpX56aMNfMNnPbZX/uam5Qjyld8MMRp8RpqwzUZOKEtBcS2ViTofN1bMbx82LnA91T6fc/Wgk3KvPs9/mrNdse0+RiU4X1rBp1A2K9Q4efVGx4AwsTr4VmNkQZVBT6ekCJR6iwWHLcbHKh+kFuJg/mn5GIR0tMCdkkYlT2IxVz4j4/X3ylEIEYA8qk3kZI9ppuueXvF37oB9b/x8B+HhvQ7nNEFCKCEj3rFdDI5WdmoSOohhRN04uhfgv6CFn9Kkm2Y6i7qP3fkh06dOhwsND1Rh06dOhwB8OUakmpVIyAjeAiZEFjg8bEpCQQEpEn9WBAJmRRUidpIlZNzc/MJNohEQAaxKbBQ/OzWiinBJy2KDRKbBo81Mor3Vb4ybSsudYYVAqLKtAqylSy1v68DUuTe8BEUFGjooZoITqQeokO44YgDm0H0/VkoAzaQtB1VFLtia0COmNxWf2KbBpMe7T1CIHEK99asuP2Q4y1MlBkMvhq1v0wCBBDAKlASqLMkfVBQ1RInTAroCmlievpJ9VvDIkwIarqi97mqGn9KZKIp9hsTHdn5at6H50GZOnC1Eva11eBVD1NCPXN1JD4fprkRyOpHUTqgllCiDUJNp02kBgmCdKnraaTCK8O1Bir0UTNF+N0ioDYZAXWCJYqTiub1IQxEWIiqZ3rCYVZRHyVkn2IpKOVVZiQgr4MENMVKYp0Haoo+FCztEEmakkf/LRelK16QqjqyigIMdRfI2U1TudGkuq3kUG2zEPvfSIagBj8jOHoY5goF0MF1IpriQXNyDmiCdJcq5juK5kOiKuwDvjUJ8X6HpREXiBh8sw3/ds8xxBimPR8PobaD7aZ5In1OcKEpG3ae3oFNCHWz09z8BhBQq3IFSYXTqAI9RNQhwBFIPiISPPkGIIoghSkBCRTlVQkgMi06xQIwTCNl+vx3k/KVpaeGOvfx/R0TBOI1W3lfWrXMqa6az1lm30FCnzTjjHdP3OPZocOP31oe3SIQoklo0ePIbZJbqbqZ2cShih9TF75rcWiMSq9X4zSP7qtcoB/EFEqYrRB12dTaIyyqeiNHXWg5bbYUXGDRaDtkaCUoJVOBOY8Adus04Cu20+a8ByKFGQp1SrX012NTmGZut6nQ4cOdzR0pGiHDh06HBRE0oA5kQGG5LbcxHOK7f3mjeAaU8qjbf23Z9/Td9XaY7LnRjbpRsqD+f2aAYSeklEH/Jw/7n+WNGm+jA05p9pDGj1d1ypHo7pVCGqiwm0NeOpyi0oxHsNkBHHw4b1H61qNp6ZJHLTWM8TKgaAAbVQi3RS1AiZVu6xirbSxKGcRKVGAq1U0IXowINWUPQxKUwVfs0URDJQegjQ0JVSVJEVJKBsWDQTWxyOMNZR+TJSYVIda48cV+EQshlBiM4PSmigaYwxIoCiKxNHbDMFgEs2F1iT5nHasrY7RLsXolZg02SIVVgvFaBrztHagT7dOihKBzizEQAyCUaCxBF8l6aMSisonKixlOGNchppArBBfpDKIxpdpkCmqIcQCxfo6NjOMijGxJlWNM0SB8XqBdQ6UIgZPnuf44DFaoYxKBKZVNZGnscZR+QqFYGoS0gePEsiswde8mDGJuEQ8uTOMR0XKOgwYA1VVdzcCEDE2KaMAnMkSCQesjUcobSbctrGW4D0KhdVpcFyFgEKhlWFttE7jrl6OKkLi63AmNbQvQ2oqAVE1daAU01tZU5TVlBQVIEacNiiS477SZsrq+xJM/YyrpNcsfIV1jjAuKMt031Y+YHQTFgSir6hvHmIxBpX0r97XPa6GKoB1qQyxqrBGo5QQYkCwoDKcqtPThUSc+xBRqJp8rUnvKqT7RmA0SqS3tfWElyiyLKuf54jWkShlIqBDerZQYJxNz4mxoBQeqOprhwREmvqlW9FoRZzvMzt0+GlDY+y0+gsVU8xRQzOpDEndONnlgIdRtN3ab+PweRIWI0wJ2ckx52yMA3lj3B72lMwdf1KuelF+ShzvZ07V2xoVu9L1xHNqowkRSvKqmIbFUdw+he/QoUOH2w+d+3yHDh06HAQoIrZJQCN2xgbWSaA3cQ1XumZDpXaYV43qaGPjvO3VNIO2xa82MroP5C7b/mwdSDXKu9k9dH3MiTtni1y8/dCQnrQM+1myUlr7xrl1hmkTmIYtoM76HFvHrb8md+A4OdYdIV2JtZYQAsaYiUpUKUUIoSZWfgAEkIgv1ussuiblPlDJTTBzdjIu8kWJ7WVQgXFQxIjTFiSi3Cxfb0wGUkFRQNbHOBDSscelsJApqMq60S1SRZTR9Ht9IhXOGkJUxADOkIgem2STRglexsTYI/F6AkaR5ym2mUcjIe1H8HgEa/sADBd6VIBXQk8pJAQUYzA9+r2cqgLt0nNVhhQf1dbzDcX6MvlggFaK9dWS/mKGtn1gROUD1i1M7qv19TUGgyEA2tTkegxo49AaxmPB9VVSWyPk/RR3spdnKBQ+CGWE3Cl6vZxybZVsmKNNUhJabRj71EfYyaOvGK0V9IYZShtCOcZkGQFBG8vynjFLm3ook4SlWglIhVYexNDvDSjLSJYlUlw5qCLY1gSN9x7jUtZgHdMEQr+XJ2dJUcQgaJNI4xSqIkOTCE8vI6xy5P2FRJ9HyAZuqr6sHzKrBaKgjKoJykjwHusykETW5lk+M6kTvaBMpIoF6Cxpk5RKyTx6GgiEOtRFALR14CtMnqfrUUHuDEqgGI/JcovKHGVRsPu673PCCSdwy9oarj9kXFTYLOfq667nsG1LiIDSEe09CJRlicuHqb1CJDMpup4x6b7SxiZKQKpaWWWwmUldu0CvP6znYlLlqrLCuXTfNG1hrCWGCmPd5LkL44osy6fPdT3BIdGjbFKdhSAIKiW2J6nAOmKiw08TmmAd+yUwm7vNm0gkwjRcUWT/SNDTMBtzx5nEAv5xJ0il9S3SxC2dPe905lupRrZv5+rQSNRvw+SsatT6tGzBJrlfrP+KrVI38cE1KIVGWkWqNbVt+7LuXlTre1o/F66gQ4cOHe4g6JSiHTp06HCwEVtq0PlNQBOIH1WAKggUBKZKwPkJ/Bm3K5geu1F5Tmb3572q4tzfaeAw/dQbbG+X8wCm+pwwYKPf/7ifExduGrWCZ+JeO9mvCSCwf/PGplxQk6uWiQqkHR5g5reWRmeiJq198CAiE0K0UYq21/1AqIj4AtvrQR0F1odacYmlLCOhVqLZPAcxmJonTceulYjj9dr9PBE+4yBJxuaSMq7RhRggz+pEVyq560NE6dTeZRmp4gihwmiFNekw1qrk3R8jQcaJzKkVnGgDRUEModaG1idqlJPOzlzDijRkDgG0VtSaOsQnArYoK0BjjEaZWvBKIB/kQIAoDAYZBGqv7JDKx1T/MqwJUV/65LoskViVad0Yennav4xjCB4UVMGzvL4KVFijwKpUl6Ik6+egTIoAIBGlAtZORdBlfex+v8eoTIrARF56qBNPLS31IEJZNsNpqZNmVZMBsdWaWI3ShAxJJapM03aC6HrCIAjaGmIIlKFKFIROZDy+AC1o04NoUz8EeMbEWmPdhAhA+aQ2l0jlYx3yoYJQu/MLSNAYY9M1qidfQqwX78GDNgZFhdMawTCq6r7UAGjKUGG0IHjKehPGIFWRytGaj8p7PZS2lDGS5TkSAmec+hDWV1fZtWsXZSjYvXcPh25bYjSOhEgKoeACUJJlQ4oipskFo1HR1eE8PJUvCCR1p9aqvvaKoqjS86A9RRHrcKYKRJHnTaKmKl1zekiwaJ3u5kYRmmUuTRAIVD6RFVGYxjmpAkYpjIH1cXpvlGX5g3qHDh1+MtCe0N3PS6a1j9rg+8Z7T1zXN/z9HG69/TI9c6x9G9L3abK1je2x2+v8zE6MT1cynUSeJuBsfhtIb5UwOVatB93I3Jgx8FokbIcOHTrcAdH1UB06dOhwUNB2xZozTlXbnmwb+kmZICTCI5nTbfeujWz3FnlYm7RMTFqdgujTXlrHkmZpb7c0GejT94ZMTIvCotvrxEKsPzfYV9X7/LifGzk6tOvRtNmEKN6gjUoFhYZ10jKu10lrfCV6NiGWqttsksThIKJxl19ZWeGNb3wjb3zjG1lZWZnZdmBoVK0uu+F732VTZtiyuYfLFBe/72OoTGNMxZMf83AG2qF1j3sd92DWI2TG8Nl/+wROOxYGiwx7fX7pyU8hQiL1QsWrX/TbOOfIzBCrepxw/1NYr6AIwt++5xKW3GZ61rE03IQ1m/jmN7+F1fAf3/0qP/+ox7J3OdLk+Nq+fQe/+JhHEVXBt678Oo/4ubPZuw8aOem7Ln4fD3jgg1j2K3jGEOG9b3ozTmUopRgOF7j0S1+hIhGjMQrECnTkuu98g8MOPYxXv/p/kWeOCuEFv/USTjzpIRRVBUQuefuF5GqR3GqG2RLGLvLvX/k64LnyuqvYuu2e5GobVjusVmzefAh7du/ivRdfzNAM2LppM1Y7Ni/dmcsv+y6r1YhLL78U5/rkOiPLcp71rGcBJVdd+W0e9ainsLxCyk7hx1z8jnfzwJNPpSrWuPI7V3DWIx/Lnn3JZd9lGVd8/Xv8wiMel8hFgQ+88xL6egFrezijGNotfOULV2JcUqCHSR9Ssv2Kb3DYIXem11tiYXGA0opXvvLPUTU5OirGgMEZx1vedBFLeY+eMfSzjEHew/Ucn/vsVxJJ6wJv/cs/YcEMyc0CudvEFy+7lEx5rrz+Cs44/TyKMRQhAAXXXv0tznromfhCY1QOuuI9l1yEVg6nF1gYbuHyL36RKKtce/13ecLjf5m1laSSNU5z3TU38uiffzTro1185+qvc/ojfiGFk5AAfp23vvkSTjn14RTFPq65+ts8+hd/iVEBEFE2ctFb3sHJD3oYRQm+DrkqImhtKKoSEMqyJMZIf9BDAb08hQvIe7r2DVWgVtjxna9x5GFH89/f8KcEPBHP773oVTzkhIdQjffx/Ru387NnnU3iIgUk8M6LP8iDTzmN5fE1fOu7l/K4x/wSRR2KVQS+9e0reeQjzyKyj7e+9S948hOeneZ/VEkZbuGlr3gFr3jl63nvJe9lod9HWUc2GGBVxmCwwGX//lWCRLZfeRV3P/yufPGyr5P3Ur+ZN8rSDh1+UqFmv86/+1sbNjQAUticZlWcLJPYxzOu5HMQQPSPabc4FK7+NBgcKfKmRte2VrJVXMvG0i07rCFrLeDgNtlPTTghpt8nNpnDzC2qXnS9NH8jdmIHzZC3BzI/DrLN1KFDhw4HQkeKdujQocNBgUZwgKst4SZuU2TWFG+iMs2SiRMH7h8qJWjH0WyGAA1N+GNg5tgNY9iuzQF+86Mc91Z/tnUes0qRttqjUSq2l3mdZ6P2mxT5AOoQ/aPW6/8CYozs3r2bI488kpe//OW8/OUv58gjj2T37t0/QrKlCNUIqUpOe9gjeMfffIBb9tzC7pVb+OJnP4UR+K0XvgiVLbDuhViWPOnRP8+5TzoHwXLamWdRhWXGcZ1dO3fifeRt7/xgrcRzfOfbV/B3H/oQo7DGt799JUfc7SjGo0SanvP0c1kudzD2Jbfs2sNFf/U2zjzjYezYeQ0LCz2899ja9dx7MMZRFAWj8TImU0QxDPqAilz2b5/iOc9+HkUVqaREE/jQxe/g7X/114yWR4gIX/3al3jC2Y/j5n2RiqQ+TZlyS5wS7nefY3nzhW/hhht3c821O7j0i19iYWlzUsQqeMYzn0kRbqIIFWvjZd5+4Tt42JkP54adO0AL973fCexe3YWPFZUv2bf3Fg4//HDOPe9c1vw+9u7bjQ8Vf/mXF3LmQ89i9549nHLyyVSyQuFXWV0fEWLkXe94Cz6MKaNGG4DA1y/7As/85V/Buh7FeJ1ez2JthnG2fiSFrVu3obVFqSQhPfvssxn5PXi/QhUCF73pzTzyYT/PddclFabHo2rdz0Iv47hjj2ff7n2sre7hiiu+xsXveDc7dqS7pJf3GJdjKh94zq/9Gsvjgmu+8x3OOP00VtZHjMcVp5z2AAgFF194EW+58G2sro0oilWu/M4VPP6xj+amvd9HYRn0t1CUkOWGMpYQIv3cIXiC91zypr/iwje9ib179uLjKl/96lc4//zzWV1dZ319zOrKOo0QGTRaW6qqwsc1slzR729KsTSLda748pd4zgXPQzBo4xEpKEpJpKgIX/7ipfz6BRdQ+sAoQLAp3q1SKQVK7jK0s1z+lS8zXFpCK8Pmpa3cfNNelErhBVQKCgqxIDOBo446ir/8i4u4ee8errz2Ki797KUcsmUbEirWR6tkgxRmoVxf598v+xLn/8r5OOewDgbDDB8162vpntca+r0hQSKrq3s5/5efxte++g0uv+xKIKKN8Lcf/CD/9YW/xblPO5fV1RFXX7Wds856JLtXVhmNVjnxhBPRWpNlGTFGQgiECOWPEG+4Q4efKtTv86k3SeNDP69gnI+p2fKumXyn5Q5+az+TBdImPRFmFaoHMjTax7pN9tPcGWbsSF2Tvmlp/s2YRfPFm5913siG6lzmO3TocAdFR4p26NChw0FA487rm9iYJoBJ7vHC3KA16uSGGXKIOUZyzCR76pyh3jJERdULKTt2mCyOgJ3M6E8HCnXGZ2r3+gMoLGYGDD8K/hMN4alb/9S1f/KlHdNqophNekFFhaUix9Mn0gNyICeixJN8tisU/sDq2x+1/v9J0Fpz8cUXU5Yl4/GY8XhMWZZcfPHFkwRMB4QEYMxXvvgZssPvyYMf/SSsXWJLprnwj1/Kjiu+ydve93Fe8OoLCQYwnpc/9zy+8/l/5fqdt7CGA20hlvSHQ2IQjjv+hOT2HUp6uWPzIVsRIHc55ajENKKSqkgKOwHX05x55sPYvHkzWd8RlUeUAZXyK1kHaMNgOMRToI3g8h57l2G0ZyfP+pXzec2r3sCdDj2CnrOsyR5+/6Uv460Xvh3b7xEkctQ97sxpp5/M966+AajJrDACVWGU0M97vOud7+H/e+Of8JLf/T1e+MLfpjfo17EhPRJGyRU5pOt91sMfyXC4iHWKECq2bN7G2mpS9xltKMo6o1HmoKxSJQQedPJDOPTQO+F6jtg8Z9Fjs5wYI/c59hgWFgaE6JK7/HiVpz7libzyla9hYbiZLHMEX1IWFegUMEJQjNfGhFJYGyX3fzIHEgm1y/rDz3wESwtb6Pd6lBEsFk8BeMbra2xa2JRCMDjNwuKAI444ik1bUnUjkSzr4ayb3DpWG3q2R1HaeuJmmbXx9/njN76Ji/7i3cmyLOFud9/KIx55JtuvvgkJA8bleOIGb/SAzAwhKNArwAp//scX8if/6yI2bRpSBeFeR9+VY/7L0fzHV7fTy7YyWDDkvToZVK3utNbinMFYYbUYsbIK5H2e8NjH8drXvJbFzUuMVlfp9XoYnWPr8ArnPOmJvPo1r+OQQw9jFEMdbzQVTkchhsBhd74L1+/ZjZdAUZY8/7nP47GPejR7lwtMiiQwcdPvO8vCYs7b3v5W/uzP3syLf+f3ee7znkVuBWd7GN2nLEvWRpD1c5567pN57WteicksSi+xtg4oT39QP1ZAVQUyN8DZBYzOePJTH8M//uMHQYS3//W7OOGEB3DIIf3Er2SKMPbEKj00AQhlSo52lyPuxnU3f59TH3QCTkNmLYUf39pup0OHOybmJ4Vbdktj36QwHiHFy5wh9aZqyeZ7Y1eE+UWlbuvHsmsm2e3nPufLPbFV6pBJhKk9x9Smu82o2yS2SeL2cecm2hvidmbqeaatk00UJ/4YzdImk6e26u1Shw4dOnS4HdGRoh06dLh9INCQaSXJFbm9FK2lrBe/wRI2WDYSQ6almfFvYzrLv/9+zVmafeb/rn8v9dKsbxmt7WPupypoGZjNslF9AhNzsW6LqcHt69iIM3EwGwOyFngG1bSLrvVeemJCT46p2M88PVBZZhdVf8bazba9MFOndju09a3Nd5kzhpvjRKZJBtKgJSkxZLLME7LzRnVEFEwHKlMX98gGA4eJG1xjxTfXNa1romiZCdkrLfe5pCGdeVk25TvIiDHS7/cpigKtNVpriqKg3+//CEpRD6rku9/6Dw4/8ihMltoTBYRVchvJsk2srKX4YUiBX92HI3DN9TsQ4DOf/Rw9u5m+zTn/vLN5wPH3JALbv/d99q15TjnpZDIgjkf0shRdMrXwgKc+7hnkLsNlPe537NHs23UzsSwIXrj8699kaeFwsmwLzm7i6KOPYuf3b8ZKcjMs1lbo9eEZz7mAc89/Dued93Qswnq5glOWbDDk+DNPxLkh1ji2bNrC3/3N33HVN749DbpgDURFEEXMexxz3PFcfeV27vszx3DKSfcnjFdRrGMNKFngSY87j16+gMsG3POYO1ON90EMRAV79q6zsAgoiAT6WQQ1hlHgvF86n77t07OOk0+8N3tvupEg4Mn51KcvJc830zeap/7SYzjhpAfiRaOCR0o4+8lP5xnPej7PetazMDpSlSu4THP55V/l0IXDGWYDrFIcc5+jWFvZzeIwTXTEdXjy459KbjeTa8P97nska3tvTNoonfoIiwMivV6PT336cyxsOQStN3HXu92Lhz/0FBb6ad+ARaPrPjE1XXIt11hbn4+S4XDA6krBg848k35/kd5iH2tz3vOuD3PN925EguKa7V9jPG64ZceoUiiXUwWPKMXyasFpDzsLpR393OFcxsc+9n/Ycd11RB/4/GWfZ6G/iM0WyfIeR//MPdi7bzdSlVAFcqVwBp742Cfz7Be8hHOf+mRyFen3MqpijJUKCfCoxz6JZ/36f+W8856MlpJe36RJqtqFXmuLNg7yAajE5GdW8fznXsBNN30f730iURWJYRdhZW1EqTSnPPxUvvSFyzjhvsfx0DNOwYc1RqOC3PaxRJyGxz/xKZx7/nM496lPYevSkHKtYDhY4rJ//yrD4Z1wekimMo455h7ccsstoIf4KPzGc8/lLRf9ETt27OZj//QlXvTCF6dcVfV7wVlNP3OMRmsAZFmWmNsUkHQSIiACuc1udb/T4T8Hzfs+XaYIUkBcSxM4cQ3iaG4p0j4ySkscgazV+64d+DeTZZSOHUYQ6v1lFagXWYW4CqH+3G9Zqz+XZ5fQ2i7tZRVkuXWO5f0X2egcc0uol7g6PVZT1zC31L9Rso5ijGGUFikgeogxxfcN1Ww7ywglI5QUGOpFZpeZdoyjDerbui6Ta9N8roOs17/xjZmRvscRU2u5rjMFSipUrFCTaz53vo3aamZ7+x5I9TOsp3pueI9UdbtU6XusUCGdX+1X91HdvgWKAkVdBxnX9RxN24O1tF2qVN/WvT9rVx/gAenQoUOH/wR02ec7dOhwK5HcW6sy4rI6+F8sQTtW0IyAq76/l507b6ZcXyGzGi1JvmcwhDLSsyYp1mKK3ad0nDrohOQ2KwFUVGijUFIRY63eMynPSowR5TVESbHmNIiSlORFaZTWRPEokZQNOCbPWVEqhbuMES0WhSYqDcFjUwYNSq1QxpJFR0DhNQQViQQkerSAVioliwFQQpApTausIYoiSqLdRDURQHVary2iAsQ1hIARh1ImEYQiWO1QoVaJElG6BC0EMcQokw5cVCRQ5w1VTJLu6AkHOJuPdRpvMhJbKoS0MdaqgJCuhYRp0h7RKZmP0imhT4zo+lgCMxnQm6Q/zd+ziX+SI5aIQSSAKhEliJZUf3GoYFLbKoWSghh9qpPWBEmJZyolKOMwdcZ1YsDoRJwRU3KR5tKEEBAJk7pHle6vECMiKv2NQqnkQosIxihGoxEu69Hr9di6Zd7XeMsAACAASURBVAtH3vVu9LIciRGlDu68otaac845h5e85CWMx0n51ev1OOecc364UhQgRo699zHcdOFHGBewmCcFjbZLlGGd3BcM4ziJ4ZSmcEMkW+DoI+5GDpx+2pmMw26QFV7xO7/Pij2EJ539c/zT57/NA055NL0sgxBZsCXG78GZW1ircu53n5/j/e9+P+/+30ehBHZecS0PfdiD6WnLPiUcc78T+ejVf8uhPVCjyI3X3MTzf+M5uKqH82NsXOElL34p63YLv/UHr2P5ur0MVEWvcmiTQT/jE//2Oe53xkmUEQZ6BNESokMEqjAisxqCxWWL7JFAdqjmve+6mFzBDTdeRRb3omUPxK0cfdTpvPdvPswHPnQ0Ctjx3Sv52Uc8GG0iWmV4LBhYrmDBlWiWEa859rizeOcl7+fdH/4H8IK/4iZOfPjpjGNkjT4PPP0X6viaO3jxC38db4RTTv1FFnXFq1/6Sip7F37n1W9gx7U3EMc3Mxgqdu0tOPHEU/jIR97H5gEoH9l55Xae94ILUOxhLfS4/0mP4J0Xv5P3/MO9MKFg/M3rOeXMn6PwI0r6aCxCSoQUUZx08um852/fy9I2j6LknMeezwffdRTnPP1xieiNYETARgiCMjkiilAV9Ho5URxVCBhjuPwLl3KfE+9Xh6sLoBWCpqqE1//BczniMIXr5ZRFADGceOIDUWZLSkDk+nzuM1/g+IecmFTCqk4EFQt27NjJ/U88iQ9++ANs6SVv1huuvoHnXfC0FFDEC0ux4sUvfDlri0dwwatexp6rbiD360iocAqGsspLXvg7hMVD+Y3ffzW3XHcN+FuI41XMYAGXBLYoBVE0WkEsBa08GKGSEUEHjAIjsxMvbrDIXhzrBj7+kQ+SiWfXd7+DViXKKqJ4sqrg9377dymzbfz2f3s9O6+8DqoRw0yzsyy43wMfxIc/+F4OzQEC1113HU9/znMYS87Qeg4/UnHqSffgVa+/kK99e5UHHH8CeR3z2GiIUlGNVzh0cUAMMa3Utt4hLbH+qlB3hHmd/6cRQoUxdQIzxUQfGIAeAeWXYXU3oxtv4qadN1KEiIggIWKMRZRjXJVoA84ZlES8eLSkxGVKGZQy6EmQbCaf6X0cMRJxUdAS8cZTacGbtN1FhQ11lnGlCDqdXxGxyhKDAqMIcQ2UkNX2TfAKlKOymiJEsl6OkkgMI5REJIA4Q6FLVGbqdzcMTA8bFDIO5MailWVUlngNztUBkatAHhVYKFRFpQNVEAZuQC8YwtijXEY0yeYQCWhJP/U2ved1ECQojOSIMhgVCKpCiUe0ICJEUViTAzqZqDFO7Bql0vSuiGA0qNq2sFYjKlIJRGOQqFBKJ5sTEIl1WSJKC1EEURrEoVVW3xMBoSKqiNVCQDCYlDwxQghSH1ehdCD1rin6aJrPFYhp0hiT+qgULEWlRhCbYsRrIVKhdASZ9gVtO02lN39qx7nOItlleuKJ1NiRaaYIlKRJ5ViVaK1R1hAiGGM4/K53Y8uRR4HKQPXAWIoA2kQMAQPEENAmQ+qY+8njZy5WbIcOHTrcjuhI0Q4dOtxqSADn6th/5Qibw3pV8oFPfpGdleXr3/4PxuN1nA7kmUbVUpzc9lFRI1XJlqUBRx55V+50p80s793DtddeCwHutO0w8Iql4QL9LEcRMQYGPYsCxuM1AoGey+jZAZky5M7Qyx15nqGtofSJKPShRBEYZIa+cTgsxjgqPKGeqVYYgtIYgZ6PKKNZ00mGY0uIUSh0TA5CIVBVFaEo8d5TliWlrxhXY8Zlwfq4pKw8y6M1fBCqoPACMSgCKhEKUQhK1y7r45ocztGiUbpCUWcRjxod82RIm4LJsFY0ViWSMupIlGRAixKU0miSGkgrUhB/lSJDTa6dAqMU6GS4K2uwKqkNjVJoJfRzBzFMfiXKJANXW5RS2FplCclwTgRjMqp1TYQ2AwlgQmoaleIBKkyt+iwRHVBK0jnEIdGAr430OCZKypuNMSCWEMErmZCxMQRUTYpabRIZGuKEkK1imClPRKiqlJ1bYiTESAzpb2vSIKTfz9OxyoqdO3dy7TXX8L0rvsMRRxzBfe9734Nul8cY2bZtG9u3b+eSSy4B4BnPeAZbtmxJZP8PJEYt2D7HPehU9n5/O5/+6Ed54hN/llGA177ytbzuD/6Q85/yeN70P1/DGWdcDNrxV+94P3e/z/HcddtmkvYYiBpwiNKo9V30gP/ziX/hRS94fr29QNVKl8pr9q0VrK8XFEVBlORF/+l/+1f27N5NWQjoHJsNCEJyR88jVnnieIQOlr4d8PWvfYVd+8Z86gufISoYlcv4MKafLTIwjt984fP49d98Nh/97GX0Bg68Zcf2a6linyPucRec6wMBtOWWfXux+ZB9y7B1iTS3MyoZupzhwgLfu/IqjE4TDGUAp+Hzn/ksu3bupizTQG9hkLO2Dpu3pCor4Lrt17A+HlFK7f6oFR/+yIdZXV2lV6v0UnJwDb5i2+ZNBB+pKs8XLv00t+zcxT9/9pN4le7PhV7OeFziI/TynGoMKgeURmWwZ3U3VgnXXXcte/ftw/Z66Xmv4OOf+GeWR8voLE4cRAWNUj3WS4+IZ2GYPP21EgIlSpcpYkBI+Z5Q6VlFQxQhquS6rgCjBihd8ao/eBnP+41n8/f//AmGSwvYaLjh+pvY8f1dnHzSfXnmM8/lmc94ItglKrHsuH4X5z3tGbisT27gZa/4PZ73/F/jo5/8F5a2LIE4brr2atZWdqKyBYIk1XLhYaghhhHGglYZVmVc/qUvcc81w4c//r+TytUXZFqBylE647LLvsDR654P/ss/YYBydZW7H3Y4VkXKWOJ0htRuor6oOP+Xf4W3XPgXLPQcWMMLXvxifub+x7N1yxCklcpNZ+xZWaM3TMSqLyKZC5ShRFk96fO+fNkXWVkv+cC/fBQNSAyoUKIlTbAEBG1BioDKY6qDRGyeYUiTZ6942Ys49rQXcNHffAxnQMVATAFoKYoRmxaG7Nt9C9vudGjqF33E+Mjd735Pnv385/HSl70ciQFT/6bDwUJMhCjUsw7T8C9pWjhy5Sf/kfHN29mxYwe37NtLVTs765DeYUuLm1Fa6Pdzen1HUv+niT8JMb3fBAgmCSJDIEapPyNZ5si0YkErXKYRp4g9hTiDMyrZIhGcNmin0c4gKmJqu8OqHoGAl1WQChs1sRBiANEZ4+iJWuMWNzPoOYwpcVmKfSzOYAYWMcmW8lWFDquM1lZZ3bmX1VFJKAODhSXEavasjRAv5K5HEaEoRyxuW2DTpgWqqFi5eZU9Ny1TFRVkGZVExuNxeueHRBIWyTkA52uCUNmaXPQYHbFWkeUWYzOUMizvW0tK7KhSbE2l0uQtgSCJrsuyDIsQY4UQ8DFSJPavjvNs6sSMgpLkz6Jqr5uoIIpCSbKkImpybZSKWKMQFZF6YlqJRomdlNtlmhj9hChXMZGbOgaiCJhkIwWSRwRiksAgWowSvJTJK6eFxn5LCedsfadO180kcPTpt6JSmIGJP03tmdPLLFrDYNBnYWEBjMbHyK4rMwaLW7nrPe7L4Sc8BKQ/4TulPmPXPXXo0OH/NjpStEOHDrcasf7PGLC9PuVoL7G/xC2jko9d+gV0lqMMDG0PrzVKJ1K0JEMZhXUZ14/G7Nx+JdtWNrN5acDw8MMhQqEdVSjZvetmrBG2bd3Eos1YW11FAS63FFVJgacMBX2XYTOHsRatDdFHyrUxzjlcQ/x5KINHaY01hr61RCq8LvFUaDGN1BJlNHnPEYjkzqNioK8iQWmqKqewGd7llGVJ4RxZ8OShT68qsfmYtXJMyBxliEiZDP8qKHyUlCxEQOpzCQGiRWKWDE89VSwqY9HRIQ27SUQph5EU2woSwZkM7NrtWzSoSCEKI1KThHpi0DaGr9Up1L9Co6PCK4NTKqknRFgv6uysjSGs0qBdaXAqua0ravVKfT80JKWOgrXpFTMxowVUFKwSlHhiLIkqgqpAS63qrAMBiMEpiyBELSljeDoASnswYEQTYyRKUlUkgjeVTxtDSUyqryiUMSYtbU3MAvQWhqmNo1D4ilAVRKCXZTjnyPOczDpC5TEktdfy6jI7d++cJOE5mNA6KXYXFxd5wQteAID3vh7Q/BClqDJ438da4Suf/geOP+H+PPNcTxUUf/qWS4gOXv/fX8ZTz34CTik8jvud/FA+/7mPUxWrvOplL+KNb7yIoDRBaZ74xMfwuj/6Bc55xMn83b9cxt996J1QrWGCMAAwij/8nx/ixS/5Vf7+/Rdx1hn3plQQBc57wi+zsO1u9BYOZe2GG3EiZALRB7ABH1bJe5A7Q1V5gu3x9ne+g015Ur2VUmKHQwofsE545gVPZ2gihy4u4SUDIiYzfOpTn+TO97wLuYBUBmXGbD18M3Hds5TX6mEF4xGMR5bde+EeR9+bt7zt1Tzk9HtRGQ0h49fOew7D4d2pwiLWBXx1E70MKu/JbQ5xG0ccsZn3vefNnH7mccltHc35Zz8XtfkQsvGY17/uN/mzP/pznAbt4fGPO4v3vfrpfO+q61naupU/v+ivWFhMcyUEQTNE261kmaUY7WVxobkJYJmIGi6Cz7n33e/FR971p5xx4t3x5Dg34GmPOxt1yKEoFVESMSqiMVTRsnTInfjyFz7B0mCA6EAhnkef81Se+LRzanFhKn0IYEy6p0bFGOscREnqH+3QOvKUpz2RMq6ydesiEYuKSfl+2WVfTop/pcHkCAGtNCGOyZxhNIroXPO0X30a2o7Yum0TUUCJY+h6fP7Tn2TgcpR4ynFBvjlPpKSqkODxPmO1UCxsO5Q3/I//xiEW+gGMCpRiKWLGSqkZHnoYr/sfb2CThYHAVr3EjVfdTM8N0DqFAtAaqCoyB/c6cgtbtmxGJW6Zhz3hHP7+I+/HA5mCcuzp5wZUn0MPO5Jy707sCPqDFKPAm5xSDFQBPx6zsG0br/nDN7CQJeN7mKfJuZW1kvGoZGHgqCpQeVLcjUceZ3PKosDakr4bctidj2Tz4XfiEWc9gNyBweBJBNDS0hLLy8v0er30iCuFsZYbrt2OiHDBBRcgpPdKqJW9He4gSK8m6ukKGK+yb9eN+N07UeUaCyZSxAofE+lpgsfuW2ahb9iUL9KLLsmna+IqhoCPgRhBfCIqU7KtpCIVEUIhZNaw6AyZGKSOO2OxOCy6KJIK22q0dUlxqNM7X2tLrMBKQOkRRoRhlSE+4qOAySjW9xFFMYibWPADslwwSjMWhR8LcU/AWktmNC7PcJmlHIzZt7jCyKwzXhuzlI2pigjr+6g8KGUpajuitzrEhj5F4Ql7lmHfmL6yWDNgFD0OT5SIicmTJif18VltOEXShJP2VQpt4Qw9nWHq7OwDG6jKmCZKlEqeUeKpJE229rWlp/ooJfjoCbEi+GTfgUZFM5k2FhGQiJKQPHGUSpPikjyhIpaSlAxNxzRBnGHI+w6dm0Qcr5XpWmIQBQtuSBVLihDxMdnWGlV7ZNWRAZLuNEVGjwodFFlQKAzeTIIYTcsI6T6AiRR+1ssnQUkkl0TwxtrTJrbkpEoLrAWs0wxNn6EdorVOoVLWhGJ1J9dHxeHHngi9JZyaOsynSNlNOswGdWifSVHi3PYOHTp0uG1QslFv16FDhw4tNDPE7c/PfOZznPaQ01KMugiVH9PLDV+/4WZ+9y/ex27Tx9s0U5w7Te4UmTI4bRAxhKok04peT5PZgMSSntMsLQxZ6i+Sact4ZQ3xJYaKnlUsDnL6eQ9Xz2DjNFYrcp0lxUOeMcx6yZWw8lRVck9r3KYzZ9EonLYMspxBbwiE/5+9N4+Sbbvr+z6/PZ1zaui+975JIyaJbARmssEGCRkEImDMEgmjgQAGBEEYowWEJDZDHMBggomZBMiSSESEEBGw4j8S1kpWAo5FZGMvZsRkJomnh97Tu/fd291Vdc7Zwy9//E71vQ8LMQmkZPXvvbo9VFf16ap99tn7+/sOzPGAeqWYtSWDGrsndx4RpW9CaAXnFXWerB2l+mVDXphLJrdKbY25ZM6miTFnnji/4JALZ+PIxZQ55MKsSl28DGtdpl8x1l2rfgFKZ2NkNcVJQsSOWxmXIPlkoFctC9PS3pN2uWJ0Jl+qZjFgfpOWI3qvDMqpLUNlkWN5MbZoECGIo1s6/SKyeIIuzxUT3hvgegQVTapmN7dsBOICijoFVdugQTPmhDSzHZC2sESX5z6OuQaOezbty8/74FARvAhlzgsb1JiuwKWXpveevDAZWmvkVi/Zk+IcTszGISyUhForpczGwIiRGE2Wr6rUXIg+sOoTZ2dnaG2813u9F89+1rORd+HC/B2xQf8wpugRxPY08zerDeJAITI2YwemMhttzkUO2aHJkrFP/OJ3VhM19IxAVEiHR/iCT/9kvvSbXsp7vu8HMtCIjIjOvOylr+bXHr/B13/d57CtGeptcumJ/fZyo1PdjEriMEOXINIQHaEmQyrXCuLY1w3egyuNGAwYH1vDhUAgE+odaB7cdaYGx0wymjUCfGOhYz0KRMZ6wwCJDJ1b0AkHxQFkAmfLA7a0HOEAbgVzsE1nXMb7UaXcbo+kdQ9ubzprEk0jbtn1TXlP1yt3Qz28pZi7Ai6xzxG/HLMHQgFmhVVlP050/drsRcQY+tIPlNronIM8gp9BPJU11UGsMDfQCIWRDQEtGQIcxj2rcApZIHnUwxMVooetwoKGXm5I61TwKaClocGRMZU2bTK5O41proTu+uX72gp4WWToUpm1me2FRvLSVPOAlD2qExJ7e9NaoNUFqBSY3fKUDTrhrudd8iie24fKuu9Ii32GaVUrBE8hcHYoDEOgx+b5o7lz3sBEQ3JlHaIdMBnKHroIdJw3QZ0xfLsG3XIsLRe8O4B6alhZUyhXYlT7gVqPXRruHBppZW6uXqFeXBBWHfiZSmIi4oD+aKnnoC4esJE9Tm/xuv/hh/iFRwb+66/9EkIGx4yPyRi7inUZnFhAmCoxRF7+3d/D//UTP84P/uiPcJhH1ql/V/dzrgpordgcrQ5UUSeL23bhid/6ZX72R1/OtlwQo6dq5fbunGma7D2eZwZXOFlFTk+2xM6BmhxaRKhzplal5EopjbZYZcM99jYC3gu9F1wEiSDJEYIjOWGFIyAQBHpP6YTqjUodxBG0o6Ecyp46Z4Yc0Lkx50oRZXbCNGVO/ECfAqFXSI4LzZSq1AuTyXdDx/pkTTwdwDtqGSml0KZK7wduv+0JHnn4rZRZcKEzRY84HtquyDlzvj9Qq+CysSJd19O8Z384GOhZldYaZVnLRLV1HU5Qzbia8Q765Ih9Qpw39/MKeSqUuSFNaaJUbWiyNcI6dAQXyTkzTTPSFHBmAeQCOefFPgQWZ25oulhvLDZEzdBAFYfpgwwUdc7UOifX1sRV4nA4sL99Rs0N5zu893SxZ86ZXSvMNHCCF4dvlmhf1ZjF83LcNME3SNVZgyp4yj1x95druKMW3r0DUJRGLGXp2nEXGMUYrdAIweGDEGMgeuEIe4YuocN9jNf/Iu/zN17IydPfhxq6u77/uRBigiUM1H4fT/YTlbug6HFf8vrXv57nPe95T2azXtVVXdVVvYO6F9e4Yope1VVd1Z+wTOJyGAupD0TfU2n81iOP8djuwBN9T0OQIKSp0RUYkqOPDiGg3iFBmMc93mc2fYIYOcxCng4EhAeubYla8Ey4OqG1UaaMD5EQEof9HrfqEC/kpjxxfsGFO5BSIkZPN/Ts5gOHw4QTYc2GISXUBRyB+XzCeZDeI8mhGnFabXMhikeJEhlcwkKLZ5p6xCe8W1ieInTeUWulamP0juQDuVWS9xzmmS4F0n7iYpzYl0wuUJRLjzDBZOzFOapWWyyL0hB0cVUyKokzXyoxT1I9ApZLF12WRa0s3p/iBLShTcjaLPB7YaGCMUtt+Wibsob9TU2E6pScM85b2vTxMdIUpwe893dB0aPlqNYlmdQ2XXU0kNEjxhxox4XxUXhqPq7+qFlV4dK+VGUBOM0o1nuPc37xN7NtRill2VgGAwSA2kzaJq3Q2vFiJ9Rj8JDIpVepNpMTOufwXhCf7HidMR1UgGoMEhEDwLrVQMuZ27dv/5mdWX+cute39d6v/7ASYJ5Ghq6HNoCr1HlPSD1r6eztCIl5biiZlDpqgcGDmRMGSlhG5miB5+gG7R9gyo0BhXZm77sIfkh0YWf4ZG4QT4ixY1cMd6pjpYsWarM5+sAurGiKx6+2qByoQOdBC3gcNAPT07Kl8kRDz2Iyt4W4BJApDK6grVLpzANONij+UqoXZILgKCWSixJTo9WMyqlteMVsGbQHDcdRLOSxELpw6QuYTnqYi4U50TiUSnKRY35E1/d2tGoMoJgaVcynD+y1PGhdNpdCqBg1UQNdH0x6LQ3IhN42jt6Zb2cMyXwHSsWnwjjKks4OmUxEaVURNSh31Z/YxlY8zBVNnv5eAqEz2fw8z6TY49PC/o4ObfYnXuSZTewMwaMQI1QybfFw7WJDyMue2C/XCpjmPX3XU2qhISZbJZlfr7M5zUXr/SAQzf4OdZBnJS5W1lXNvuHaAKLFunQhgFSKNnyNeA+bYZGDZgNiEdBkhxVxhGjHb7zQBmkFwDRnVmnFoVWS83hLqqLUpfGjCWoxoFMgBA8UVJTaHMFFEFivHI0GpSA+EFY95Bl84hhjJ0dAojYL3Toy8xDYN/6br/sm/tkP/6RJdyOgS9iVNjsfRNDWLARrmQsefvhhvvqrv5pSC33qadoMnLliir5L60lzteriD9mgFW49+ham8ye4ry+cpDVTzhzaAdUZmjLPB1zfk6syTjNFPJ5K6kwpI17wTsl1prRGrXrpMe4DBmp6jxNFFzDPOSE5TxAhNoVi56WoIME6Ss5jKh/nCNXY3Ln25EPl0CrShLHANNkY16wmkT9U5tsV7SD3FUJEpsXmUqD6bIBa59Heo0Oi+YqsN6TdxDRmDuczq5VDY4fWmRkxf9MGTjy5Tuz3IzJn6KIpYC7/FY7+BEGsYTHnsjTVI12K9KtIGhIaI0WU87OdnSfV1i1OG13qiOuObtUxeI/Wyv58CV4jEFy0IL3abE2iRzamXP4rzpia5l0KTczhNwmoOsQLzitdDKQQ8Q1cqUTvGbqeVbcixo6zx8+hNct9dAvIerypvaeg+KaXHsJelibWMuP4y5+z9aAuazGzLToOzoVZew/WKM386I+r07aACrqYPyAWXUmzn1UVvCghOKITqnfQJh7+3d/mfZ7xbFpppkJC7Jqz+Oy+3fp9kv+ruqqruqp3Rl2Bold1VVf1J65alb4L1t9t1qmuLsBqy0EDU4NAIEtlKoUqytTMkL6PiZFqvktBKDFyqDBrZQiBrhu4efuCVWw85b41z3jqM1ilnt2dc85uHhgPGe8D+ZC5yBbIUYvJq7uS6GJgVQ9LGJLJr88vLjjTc2LyrPqBWIQUIh2O2BKNiFRFmPHVtsoSHFkdTVn0bbZ5iQJVqoUc+IAGR9FGlzxNDUDrY2BfCquuY5V2nB8CF4eR3TQzlkZSx1yKOYWJxzmlqFCOvpxu8f68XFabX6gsoOAx0kkWxqdrtiC1Br+xTmzhvfhgiYGazan5iepR7r54Q6lSteLU4dRdhhZFBYeBxA5BqhigKk/2mBK1ICrwxkIVW+S2JZzgLnHRthBlSbRWgeDEAhhoCzBgIJRJmgVxAeeEJg1tCyPBG+NBgVyXEKV7brr4OQpCWACAeLQSUCjtbrCCea4etw7GLDmCBs4Z6D2OZscQQuBwOLzzT6g/Zh2Py9jQd8HRP6o0dkg985hxMRjz15vUfLEEM2ZecjgiuR7wmsx7t4CPvY2pNrPuF2Rp2PB9r3kdWex5ouuAQkX5gi/4QioWnEbw4MyjszWDofreGxa1H5FNzzjOEAvRJ3wn5AqTQJRAqNXez4UIOE87+mGwBk0XIKwXdt7dv7XVjA+24TJui0fpqG0J41JwS2CcBsxGgkr0iVoDwQFjgw4kteXcM7Zx6gIqsG+ZIM4Axs6BjFBh8IvW3QNiphOyLL/EBRptkabbCV/aROejMaKXx2lePirM84GuswaJYL5/TkHTsiGdgNgBxpykHfeXR6pYRLx9WeuIUuzv6zp0wXLnVlHxHA6Z1UpJSUAr01QJIV2yNwH6mKhN8WODLlgAHoL3RpSsZDwjMnuQjhbNijZ1CSETvaPUitJTSiP6QCuVJiPeJzQYZ1wWtpsCPi6eISkxLu+hP/q3puPYDwYOztm8Gr2xz30w8D0XcJ2xn0OAMWdW0SSvzifqbsT3a7q4/E5XKCWTYk85gO9s/DrxIELJik8GSspiNeCTs5BwoIQZhxCCwLFJEzqONFxHJjhHmysudPhFheGPA9Sv+NU3vYVZBg4ZikAKzrD2WlHBwGQ15ruIUEvh6//xN4EqWSss8nnnr6Sn7+q6l8mvzUBEQfFOLJySSkKp845pd47mPZ041AvNOwuTHKEx0dVI6qy5613Cd4lxnGlaqa3SFnBOlmBI9QEwmT3eujlBHaIe3xyuHUH2tlxjvQHzi4rEO2+Tr0LIAV+t0dSc2e+oKHUqBC+klaC1sjvPlGyKkWGT8CngJRCjx3lhmkeaONzQ4WIirQboO9YPnPDgMx/k1u/dpk4F1zx9jIv6J5F1Zrc/MBdrToUuMjclBFnCpsynJS/ApvXplOAgekcXHH0KdCkQYqQEW0Ot1gn6hHQFigU2+RQJq0TsIiE4pOlyFfDQHNo8bS7WhF3YuHIE8ayLDeJtPlqcjmCx/YHLprCI0A1mg5GzKYmG9Zqu6/ASINsahab4Ra/SlkAte5/t94kqYblWLf8j/riebMtPH69mao0iveejjVRwd2X5ACqKW+QMTcGpHls3l48rVFqp+KqkKPRdsGa69+AaaGba3wGxIaiLLYE4fyndvwuM/n65/BEYhZOM4QAAIABJREFUvZrHruqqruqdU1eg6FVd1VX9icsv8poyN3wyj8mLceLW/kA7OWWshYCj1UJsFa/KpBM4z3romYDOKyVnpjbSidC5wK5mHp9vc23d4baJm/tz9m+64Mb2lKc88DSeef2Z1LEwn91iN52xrwfzR4oeLZXSDrRZWIeedQjELlKrcj5O3Bl3jFOhz4nTfsOaDl87QnG4xeQ+SyXTjPkZhcl1JOdJVHqETo2jMC+bf2kGErraQBtuoeFfH3o2pbIJjtMuctYduBM9ZzthP8/sAxwyTMWy45sqWZVshnkmedK7i0UnuqSLGpAqC3plBvxcyuDdMSUeaGKhKMe0WZFjL18IzsC0Ql26/Oaf1ZpHVKjqcEsgVBRAZAFmoTml4lC3JJ+yLLhFqeLxx833EcVocNyQixgoJPjl8yVM4AiwLv5m9ZhgSqW6giuLJKwCS+CD4mhNl9fD/EIFb95pVRfbgLqIlAXf2uXi3i1MRwN3WT4HtwRJGCNvAWpRUgjGyFvGybu6Sil3fVvvAae990+67+2WAgVSjFSfLXSsNIYwGErpDVe0t64QvCf4Ri0V1QgIXgvBOcaDIkHoommdY3OGerkNYz0gXoyJt0Qra7J4MR9gZcHt5MksClj3NKDrE4KQ8wEf17jgjEWIN5ZfU+baiFEsuEgzQzxSPjvyPBM6ax2Asgp3mZoaWDaBAVRZns4282C+b+KBYGnQ1aSAJLc0Ekx7HQicn+/ZbraIQocB+Av0RKDYnm2y1/PgMjEAYyGkwTaTwYwxBMeUMyEket+RFSad6VwA3xAXUIVxOjIeZ5BkzCI1UPRQK+I9fTcYyHJEU1tcJOqCEhCHAdBq4HYWY13pXIghkCgkF5gyhD6CHIDKVCppWF0SdcRBroXggzVZ+g7ywTwKmtpxOShYSFrwHqoBDvad48SgBB/YTSN911Nn8NFYbHMd8b5n8RMBNfXBNFU6LdAlore5rmQlxkDBPP78nIgRJBVEMkwel7amai9mEUC1Mbiv4GNkBHqfDGxIWzu8WamxIgFqEDIQVguIUZcB5U1lDFCXGXYqhSE43OKSsG+N5CzmipwNEUkdtdlrGSmozvjYL/P+Yh2gbQHaB+pU0QR9vLuAryUTQzTAuDVKKcS0hHkFWZKcPdrU5NDYPOrlClB4V5b5VC7NLPdkwMeum5VaMnWe2V1ckLXYONCAOE+RhDalZjVlhzSqU3RRPpyPhTxVcgURA6NkCScUzCIoOGfNAu8WMMpZIKTKouQwpYk0QZpDsjVTG5WQMi0Lji1BB3IbmceZaVYgsNlG+pVycn+gtsh8e7B0eB0pDrY3VjiU2CWzC5mLMbsRmlOGTUere9z1wFPf+xlsT9fcfustdIZ1Gtis1qjC7tZNilTSOrJebanimG49gagFCjnvFpt1QZfQI6SyWSWCV1bO2IteFNEZp9akGDqzD4idR6odlwRh9sqkB7J6Ukj4PuCzUqZGUWVyyqS29gBrQAsNbQ0VR12ayX5hdTfR5XrD5TpGRTkbL8wftpl3ZwhCmWYDyQ8FjzO+pxxZxrKs8/ylB2pYtDssz1ulLkCs4huXDFpvA3Lhjy6sz0uAdqHYiqMe/UrFkdV0TEcP0vr7Iuq9D+AKIhBTsFA8E/4QU2B00EUB6mLDtVx31Vnf/O0tX44d26u6qqu6qndyXYGiV3VVV/UnKlFoOeNiJPgFHAW6rqNfDTyeJ+h6CwHSaotfL0it5Jpps+K6ReqpbWHQBKLv8D7gnPl1TrnQTUIZZ87PdpzdGXnmU/9DnnbfQ/h8QJnR0pjEM+aZaZpIOCQF7r92H8wzbTKPpmFYMXoYpx27nBnHx9mmxLxasYkToW6gCeJHXFBIAVcKxU903tFi5l4PybxgP7Kov70EfNRLOXnQRvSOFAND19F3gT4InYeLyZPGgpdG1EBWUHF410gaaF6Y59kWsQvDyze/pLpXhCMQqAbyqeJwXFoiipBrtfuk3fUSbXfl+IuV2aW3KIsvlS7/eecWIMmoaCqXLk7QGm2R8RtYasd2ZD00gVrLpeweOYKkxjLxjkXSp5Y+T8OrIGrSr9Yczpv8tpKNdYEY40UFUU9dmLOgaDX2Kd6ArVqLMTswFuoioCMgOLXFvx7ZvwuYoGrsUy/GkrXQJtusiDMfsVIKrVTW2/U7/Zz641YIwWTNKT2JKXr83h+phCWF1uPDegEF7a4ocIxvaMwoinhjlZpfbaCUQt8HSjXmySUbccG7oh9Mvg6kZaMzY+MXDngCqBDdIm9c9kRmBemJYUCpxqYk2JMunmUuGhva12qUumTMlblUfJdYtmw0rQYAFWyIYPviqticpHbsBZMZeucpxeSiAqTEkdx878tGyZntdk2ZICRwGmlV+df/+l/xLf/kG/jRf/5qtHne973enx/4odfx/s/5SxzqBdu4gVxxnacu/BpVYyk5zNIyBpsPKqMBIcvmdt0DNFQbTYRWxRoWDpITKo2Cw7uwAKJq/qi54s1RgDwXUgiXe8tMM6ZTWjzc1Ci4IVigR67ZwvRiT1GQDGHxPA0+UMoiR9cCnS0rvYsL0HwEoJc31XWGSQhLM8UBEVVjEi3DjeMn0ScKBvAKCt4xjnv6fg1q52Zuleg8IfVUNcmvc5GYluFSRyQILpoXawsgCaOINgMLVt4AUXfvARxNYpONiWzPTOO4Zy8GjGZnzycw5ZEQe6apkboFgswTxEjnE5XFAyBEA1OrQhSqZo5EXwNBbezVBtEtwEZz+D4ezzCmOTMkY663e9jhMdl1tbWG894AUZQU7LHTPNGl7g+aEa7qz7HM+9k8KKFRaiF4hwqk1JOioEWI3UypnqlCa4JLa0pVSm7kolQHrmQOuTIW7FpVA7NaOGQIAe+EKtaMmJfrXg2OEDwueip2XVVRqggzLAsbR/COICatR8BJodRKLkKVgO8TtMjIHh8Cw9DRdZVuqIQbiZASN64N7HeZ6eI2tU241UBrhdZ1qBeoFe8anVvhXMc0O8QF+q7D31hz6gb6zQntPFPmSvOBiuDLhnWfGIY1q9WKPBX2cyGPGUi2RhBQb/7TKsaCFy+o80wiVByhOZx6Y1w6mFvDhWhWF5jdhATPWCb2hx1zObAePN4HZifMKkytMYujxUR11tRV1JpEorZmEvNFb0FtvamGFDZn1wG3rJWm2ZrvBQNzw6w4KlUNlJRl/XK0R1ZdQjPlyOo9NsC9KWKctXcbdaGpLtZH9zRH9B6maFvmRuDShuh4v8nl/V2pvrqlsXwXGJ1LJoZEN0RSF/BtopSRVhRpGe8a3inMI/Q93hnAKrpQR6/qqq7qqv4c6woUvaqruqo/cbmFmeUXVuKxJ62qpJSYXENbJdF46PQEDmfUOnKyWjGPe5I0C52IjYTgVXB+JjpbgPcxEBGkNVIcoBbOzs55uD6MTpmkM8HBdtgw3brJaTcwBM94dsGm33BxVrl+ep1Dm7h9seN8OuD6wVigeWI8FPJ4YMwT5RRCKaxCz+Ajec5IU2o7sF4HLsqIWweK94yxIzcFKl30FtKTJ4bU4aqyGgb2+x0xRlIXoWRjLUQDPlKfWI0j/vwcFxy6WnO2PxC7notxYncY6WNnEJA0cs4IlrztCAbyeAfaUORS5k4x2aRzhi6l6JnyfOlb2tT8MYM45nlGcBZ8JRWtlkxditH5fEiwhBOZVG7ZFEij5kylUr0nxI5xnum6gSnPDMOA4hjHafHqND/Qisk5m5hUa66V5B21FeZ5j/eVdeqptVGKJ4Y1Rc1n6jDvSOLo+46aM60GRJXOJTxCzpWAx6e4MBmVdb9afCAbDl2ClRb5reoyTo/OWgYii3M47/HO2GzeWTDY4XCg73rynIkx4mJFa+HdYdmeUnoSCPpHB0TbImGDSEeWsDAcwQUD8yVDWJDlilApIM78PJ0JfhHzpoxODWTygQwg5gHpgd2yx/ERqOZR65hsezZf4MMGmofoqQ7m3OijoxWH846igFQi2YA1EqjYmELwbkG/jpBWNBDIH5FZ8SgVCUI7zDh60hF8XYgnLjgyBwIOT8CLo2aQeDdriAUO0yqIi4QAmgshJUo1jC4ifNhf/wA+4D2fTnT3Qx/58v/y6/jLz3k2SmHjO5iPDLHJAIriid6CmEQhT5kUwFFwCLlUou9AIOdKCiCSEA1HLAUA0WkBshNG9TVmr0vJNPF6V6INAfXWvBgI7Ose8UvbIDecjywKe9T31oABpCkhHhnd5p0XwmLjIOPSZPCoBLIYTN6zwmk2Hw6Mwe2dgQ9OwgJKA8v2XkVBekq20BeqARmmsZzoB6O6thpwXujFUxWymE/APDfWx1NAFPGr5XjN99UrzKq0IHitOG1IhR7z/qzZQG56FmsNu7o5Fval4eU2mB2INzl+AYg9c4GuW0LjFKOkioH6l1Fyx8ljUVt48UtT4W6oFSzsU8W+75/80GFpAjjkOEBNtr+AJc7ffYDcw+a/AkTffcp5z7FLYJYTEfOjtaDAJ3Zn3H//DXTO7KcdYThBq2Of1bwng2AC+oprwpxhrBmRmegTziUkCnWx/tFFNt48yBK0U7zQJFCXoB5ZGPN4h4+OXDOb0OOb4ubK9W5FyTMxrDjb7fH9KRe7GZc6fN9TNVFjNAPq1JjzROq2+O2aVd9IqaeLwq5mWqtk58m50vUbSimw9wS/Zs5K2K45FGsAli4R7j8hbgrsD6jzjLsdF/sdw8mWWZV+syatHKu5Mp1ndud7xqr0fY94xzQfKK2hPhLDCu89Y270Ppon+9joTjaUmqm1ssuNwTmGVUeXOgrKhU/MXSSXPRczBDyTJPY6UsSuYS4s4DKVuRZi79Ha6LoBqjG18cI8HYjiwDlGzFqlc50FRA0DF/sdUxX6vqfOjeg8F9OBYVhT9iPDMFBrJpdCWnW0uZKnSt+vKa2aLYkPNK+oFIpgjM9a6WKHw1Q51iS+ayUE94Ci6i7vh3tUKW65jqmi7ahGMvWOiOBToraZXIWkMB0O+DbShURCWW9WTGW2yVQBVfPBFzmmy9lxYFf2d4f11lVd1VX9/7euQNGruqqr+tOV2pJFFGQBoIITQgDfd2ieuB4jz3/OX+fUN+LCRpTmiCrWgXcN54WgsvgjObzCECNOKlInvGuWYOo8WsFr48b2QTpvcumnPfB09hdnDENnAQIIJTdOTk648VDk2uHCEuK1katSa+Zk3XPn/HFIjTzNXOtOOAlrtLKENXWcnZ8TomOzvo9AQ31gksAq9YRSmPY7+s4T3TVqKXQhUMvMsNpa+FJTTq7dQLUx1cKqFa63G4xz5umqzNnyq5+4c06pSugshKRoo7RCKTPqFshZPdOUic4AwKkYSJenmTZnaMJ2ZWDilGcaELtkr/fCIDyy4lLsmbJJrF3LlDxBNvmsE2+MAhVcDNRagYbWjFAZukSIjv00E0ICdXRdx+Ewmnx9kcgf5fLqLOxlLpmiBYAYOw7nI+tVx6qDkndItcW8aM9hbOA8RWe6HprO1DwTJCCto48r6mxeW04CIrLIr8xfUFURdwyCaojTu55YYqxQpx69PNZlse8X/8Ll9aq18vhjb7O/o1aaCKVYuNO7Q7XWSCld+o6llP7Q5PnlkbCE37g4XOIwFfDBYeE7xgjGK9M0Ebph8WS00741Sy/WwrKZCaDurndshjZbXs2M5St1odGI5FKIbsQnbylIfrEBKEoXCo0A3tLNZWE3+aMcvYIFOSwQU11MIRVyNezLLcxioS2evJV6uIMf1svrZofo3QKOaiFJNpCyepILRDHWJgKHqZG6isfYd5oLEgKy/N7gYDoyC+fM1//Tb+cffsu3omnLAccI5Omc+7sVfi4Lq3W0zW/oTUKd7c9La0+pE95HpprpQm+baBwpioXz4HChoyzs16qKugEo1PlAiIaW+tTTsmVXtKOO22XQTHWRwwSbCCvfsVv8BZyEBdCzoLSpBYJzeJ0XFbsxSo/vc2MBd2i2QZb1JXspgCGvBGMn1UoM3bL5Nq/mcbaHDkMFCsUZKBM8lBliqgvjKlKamMy8FFrYMhfoPXgxYGgqEydxg06Qk43LUO1g1Qn7CdapEp2yJ+Clo58eB69ojrhuYcEK7KqpG1w+EIIjSG/HdWln56h5xLsI6rjIFR89XVhOH7e8OgsD9Agyv72yGcj9/m9Y6fG+9vt/yn7sSM6+xwLk8hfJPZ/q3fv/oOO4qj+vejsSYBXz1Fzayya1Fm5f7MlNSOsbvPcHfhAxbdDF2sPk2Wr+2YtE2rvFRmaxgfHIpW+4OJMqiwN1eumtadGTpvjAiUnQW2FY9za359G8eqXBeA7DCsRzv1pA2/UuglSYJvA9rE/s5KVAsmtIcJEwDHS5wLTjtHNkbURxHO7s6KSjk2Dds7kw9AmcEpJA9MTrAoc9NGFQYJxZOceDtWLpbrP93rlx7fYBZqGc781rfjl/csv4PiDRc+diZNWvoVT61BnwFqw5OuURcbaW9SkuzO4GeWarivcOzSNOhPFQcCrEMFCrgNqaZ8oz3dDhomMcR6RVnAi976i1klu2hlLOhBC4mEdcCFCULg3kqYBzNOdNup9tfVMWO6XkTSkytpm2BGJ2PpCq4DJAINfGvmVcF8haEFcJQEodJYPi7TL/JFDU08S83XWxETrK5q3M195LQxfrJWs22zX3rq+px1HQOhJ14rd//Zfw1di1p9eucSd66jHlcHneRdt/2QC6e64s8+iTApiu7D+u6qqu6p1XVzPKVV3VVf3pSnXp8hoDJyygaHKONo+0ac/8xOOcehhaYesgjAdWZLatsK2NdW1scqEvmZRnwnTAj3vK2R38WFi5xEp6JFd0HvFMRJe5c/Mx6jgz7ydkhiEOtFyY54mpZNR7Lg4z4zzRcqZvhe6w44EiPKiR8sQdtsOK3Vhpsed8PzEBT1wcmF3kvIFu1lyI8qZH38atO3ueuH3O2Xzg5vkdplxpM9RJoHmcJKo6YlzTDyesN9epGmnVM05qzCc/sF5dY7s65cZqiy+Cn+HBzf3cv7nOxnekLPgDrKrnxHf0VfDjTCzC9W5LL4l8PhLVw9yIRbjWb1m7iE6ZNs4MLlqSLEI+ZDQrHYmkEd019FDRZrJnJ4lVHFjHnpUEBvF0BVITfBHISpBE320Isaep52I3McQ1TA3JDeZKrI7UPHF2DC2RamKQDjk08tlI2xVOwpYVPe0ic//mPvzkqOcFPwXaQRjvTNS9EqonacRlj44OnxOpdAx1YMiJ+Yk9PZ6gFnrlWkXzjGt1SdVdpGFNaSi1NTLLTU0qfVzMH/0PTVPdqLlS5sLQ9fTJ0lRaKeYf2BQvgfBuAIrmnHHOcevWLV7xilfwile8glu3buGcuwRJ32HVxi/+259CnNDFwDr0fMqnfLZBiNXz6pd/B5vUse56tqvrDPIU3vizb6Ky4zff/PNcv3YNJytc7PG+48bpA7zhJ9/Af/Ae78G3fOM30/c9ad1zevIe7O6ck/xjvOY1380LX/i5ODcgal6Rf++/+hq+6uv+EW/8qTdwEh2d7wjB8zGf+HnMAr/x64/wH3/ERzLmcyDz8pe+lD5s+MZv+k4AXvcD389JFLqQ6NMpq/5pvOHf/AoHYGxHSf8BP+x59E0/z/33P4AP1+jCNcStSN2WD/rgD2R/eAsPv+VXeegZz+CffucriT7SxcRDDzyb8zNH00hphf/pVS+j7weTaLvA4Ff8zBt+ms4Xfu3Xf4WP/awv5vG9w8dKKGf88Kt/jA97zschXWIk8+bffZhn3rifld+Q4gmvfd3/SQVe+6rv42QliPfEtCLKDX7t595CwzHVeXnLMvjMo4/8NtvhlHV/SheE2Dm+4h99J2cEuij8yKu+h+DXBOfZdp7rq/v5lz/zm+xxtPMzPv/TPpF/9dO/jO/g4d95hI983vOZ84gC//Znf45P+sQXQr3D773lt/jYj//bPHYrQ8vQ9nzvy/5HPujDXsDF7owf+p9/gOC2PPLWm9AmdHeHB97zffnqb3oZPeDzHhUDs7/vZa+giz3RCZ23EKSQVvzyv3uY0AOl8okf/7eI/RbnVnzwX/tI5sMF6G0e+e1fJG7vJ22fQnRbuv6Er/6G76J4YD7wqpd9G8MqcTpsOXHCjc0p/+KNb+U28JZf/nWeff8DfM23vJTN9fs4XUW2feRNZ3tu4yAF4MCn/+1PQsIK8cJf+ZC/xuSEi6Lc/L0387TTgV6EtUv08T6+4R98G4c9+NTz6G/9Gs96j6fyc7/6Gxzj18LRC5TGJQq1JEVXgXqUVci9C3G/3P6gpbk96B0xpt6e296VA9+7ey3MPGEx/DCHSBVHTCumuVGI7LMynN6H9qfUtCWHNTlsGP2GKWzJYUuJJ8zBbtlvmd2Gg1sz+jWzXzPJmun4tbPPJ90wsuGgaw6suNCBi9Yzdde4NSd2OXE+R6grKB1cfxqsroM/BbeiONA20+oM2w10HcwZhg0HCejmlDH2zEk4HM5gFSgP3cfNB+7jLQ9e59c2Hbee8RRuPXQ/u5NTxtZBfwPcCfjrdpMNhA2sb1DDgMY1XHsac3cfY7qODtfRkwchnUA6hYf+AtWfMKcb1NUDXLBhL1tyvE7p7uN2Tqy2DyFhw7517Ok5o+OJmrhZHHN3yiFsuK2JW5Oym5SpJGa3ReUUbSdovZ88X0fD/ejwFG7nyBMHmFixnzt8eoDqbrCvW7K7gVs9lbh+KupPEX8NH65DvI/W389O1/SrpyBySpYtF2Ug+2sUd40yb5nmDQe5xk5P0HCDyimjnlL6B5GTp9JWDzL6Fec5cCgdE2t2uYPVA7B5KnN/H3N3A+mfQtFTdmPHKCfs/Za933IIJ3c/ui17t+XgTziEEw7+hDGeXt6mdMqUTpjChuzXlLCxsehXFD+Q/Zoc1sx+RU1batyi/SkXk6JxIA5rQj8QQjLLj3sM3Y9WUcdJ7u3OXXqcPK/qqq7qqt55dTWrXNVVXdWfruSuRM8tCxrBkiWjwMmqZ50CSRvs94R5otOKnyd8ybia8bXiGiSgE2XwSp+Evou0mpnndinPyXUk19tM3EJP9zzWfpdHpoe5M+x4m3+c8Xplvx656A/sfWXHzFgnQicMvWMzJDrvSOLZrk/QEnjo+jMYwooQhbHeIT4gPDo/zCP5zZx1t7kpt5i3wsHBnd1IzY182HP79i0kOdQphzzju8Q+TxRRbl/suBgnY0JNMzhPCBFVR54q85jNk3Do2axWZuRfGq5UNqnnxrBh8JFOPIMo959sCa3Rxpk2T1zbbmhTJqjSBQ9lImCeXNErpY7GrqwT4qqlFNeCV1iHgXW/pk8DWs0b0XxRG/M8UsuE8wpSUCohGXOgFGN5igjDMDDPo0n71Tyz0vK6ikIrFUol72dCgyH09OKZbp+jU+Z0WDPvdwuvICKa6PyKzg+AMfdqrayGDdoCrnWENtAmYZMGTocV+/mCsR2Y2kh1hZQs8KTlmdbKPempYCwEWUhXCzvUOWNg3BNSRLv7mHmeKaVcfryXUfqkx7yLKsbIzZs3edaznsVLXvISXvKSl/CsZz2LmzdvEmP8Qx5tEur3+5APQdsFd84eZ84jrjS+71X/Cxrgs7/4RVzUxzg7u8k8Kq955Y/w3A/+Gzx662E0Zp773OczHvaM+5GqE287eysPPv1BDheZn/vZX2GsI6WOfPHf+XT+5oc/l9Im/tNP+STe+Itv5Jd+5i3gPOOU+bGfeAMv+tIv5y//1ffjYnobuT3BYZ6YauMHX/sTbAM8tB2oeeY33/Q7fPN3fCdvevRx/sFXvQRV+LTP+lTO8h2meWa6uMMrv/eVvOCj/iY3dxOzW16HWkGM6fyXnv0BnO1vsz/cRuueX/j5n+fGtVM2faLOE61E/rcf+3FyyeQ689mf+Zm88OP+FruLgnMDn/O5n8c036bpTJ4rr/6+1/AxL/hobj7yG3Rb4ffOD5RgMsmff/3redHnfA46N4LOzOWCj/6ET+CffM8r2U8H5nHkX77+JxEHn/W5n8x5foxWjTX+/S9/Dc9/7kfz1kfPCKFnnEa8a+Ay8/6cF3z487n52NuY5jv85u/8Jt/9z36Ax24BAp/yGZ9KaeeUemA3jbz02/97XvBRH8/vPQ4u9QRpzLUwAzUr2/6EnM3htKA0qRAbF+e3GSfP9dMIWvm5//vH+fKv/C+Ym9Ki59M+85N59Q++ki/7ki+COfAPv/47+Dsv+iK+5qtezHSYCNGDWJjbi178hUy58Lu/9SY+8vkv4NGbt5nznvd772cQFP7+3/9aJF1jGjO57XnB857DF33+Z4HMuCB86Ic+j8cevUVu5/zCL/003/vKV3G2B6Ljcz//s6jnT6B5z9k08tLv+V4+5jkfyeNnsI09+WLHT7/xjbx5d5M7Z4/zlV/yd/mEj/0UU2hW+Iav+FJyKoy6p+mOj/jw5/IZn/FiC3GaZj78OX+VJ27/NlMb+Xe//Bu8+jU/xH5ulAYqjcN0oNZKZMFCgSdv6d2TvftYmJ1HJerRfOaeDf/lDCP3fsGT77un3hH4eQWMvvvXk9m7jmmaFgmzx/nAVBvjrFyMmfOxUNWT8VQsSjATmNWTCRS1z4+3QjSLlNBRfaS5SHMdIp0Z7Ir5RTTpUOmpvqNowIeBw76wve+pzFOhxMTsHY/Wice3HTevrdg/eMqtk8jZjQ1vC8rZume/WVGcQ7vErszoKnARlemBU173b36Kj/r8L+Cj/7PP5FM/70V8/pd8GV/+Vf8tj93ZM0tH2FwHP0CLoIkyQc6e/aFB2FDjCjm5D/UDcXVCGLbI+hQ5vU4OgRoT+EhbrdmJ54JAST3SbSl+4CCBsXimUcmzQ33HSKSGDdX1NO0oLdK0I/Vb+s190G2ZJDBmx3SA3Xljrh37MTLNnlI9IW3oNqfQ9bj1huwjJfRketJwjal4DofK7fMDWR25ReYaqK7H9WtcXNGtTulX13EvWwqvAAAgAElEQVRxhe9PUL8mq8d3a4gDGjp7j8LAvnlm6Thkz1SFNJwQhw2zOOYQGUNgh2OH43yGqQam6kFW+LimqqfiqeIp6uzz5esm//7HJh51AZWIukAWT3aewvJYCffcIlU8hwplCe08etuGEC7H9nGsG/vUcy+1/W5u09XsdVVXdVV/9vWup7pc1VVd1f8nyxYs7t/bnSnNzPO1sN/PdKtkydMoQ0gkcfhkPpyi5qGECxbk4zBLNTF5kPlbmun9pIpSCF1Bw4EzucU+3uF//6l/wU/+P78CvudQ90hrrELHC5//n/ARH/ixnPpTNCvqHVVGUkyMCMEPjHk2ue/BcV+/pYUL3nr+O3z7K7+Lh88e5cUv+Xs4Vnzrt70Udxj4go/7z/mo9/tw/MWE1Am3itBnSjPWXhDBD4FJCv31NeN+z7DaMI4jnQSTJ+WKc44hJsZ6gYug2bz2ticDF+f7xejeHOaO8jHVzLqLIIG5Cq1lTra9gXU1U9tMjEJVxUXwNMR5ppxRcTTJSMuIOLzAvDtQvbPlrDOpeejMQ7FRLPHdR3IZcamnzBkn0DnPNO7xQQnJ47x5U07lgBYLZwouoAilWsBNjIHWMl3ylKKIa4z7O0gKOAmWv4KHEBnnkcbMarvibH9B1yoVR8vC4Adcnbg4v42Ggqyh+sY073DNkUKHlkYrlT4N1HoXxLU8KAuLMgDYEl6LCtpMiHj09zs+xjuPc46yeGs5sYTU1hrM85/1KfaHVimF1772tYzjuFgcwDiOvPa1r+XFL37xO06fx0HoYN6hsuNkCFALvsy89/u/DzMQCFAbPp3QJviID3seD944hTbRBM7HwDTDyQamfIsUD8Qho5zyFV/2jfZrNPO1X/q5/B///Pt523ng+ulT+fRP/Bj+1x9+BR/4V76S7//+1/L0/+j9ufHgFnSCllF6pha478Y1/uJfeIB+fIz5bW8musi3ftfL+bQv/Lv09/fmZSoN2C2AU0foOp7/oc/hxrX7uHWYWa87SvGEFgBPYsXq5JnsMgxbmKfKjc2GbRjY39nT+Q2DP+W/++Zvp3r+X/beO9qyqs72/6yww0k3VISiqCJJVBShBREQbRNGFBVUSlAx24gYWmwDAioK2Dwac0LFiIiiqIAgtgISVKABEShCFUWFWzeesNMKvz/Wvrduod1v/Oz3ft3v/e4c44y6dc7e++yw9jp7zTW/cyJdwftOPoGn//Db5JklaWqaSoPymKJAq4gjDjmSRcOLEI0wqSAjH7j1KuFVx72Js8/6FFf96hcM5TPccMuNuNYwzz/+6OC7Clx4wemhWjC2UGT4qIOScPihT2G43UGqoeDNmWis2YryOa1mA2cNsVagFbmx7L/X/iwdBucSZNoMtf+2BKk58jlHEp3xWZIIMJ4sy1BJjACUTvEiIolbGByVr5AxYHPaaUIiUgZdaEQlrzzuWD7wj2dy5fU3kTlJQziOf/FB/OxbF3LI4ccyXSquv+k8UiBuJHhvccJgqwKtkzqAS2FJEK02A+sZEtNsuv9hvvSty7n08l+E2zAveO9b1/DUww5ky/gkk5WnJSCuKrwRNIaWsO8++5P3gSYhFMsRArek5MDDD6O1bAVJFcLVms0mJ7/zbTTq35h3vP4kvvjtd5Cth8nuer77wx9w/s+uo49B0eXUt72ZJx96IoPNQBHKkX1bMmEmqRLLyj1WI5MEJ2HZql3ZsHUrudAUs8Jkuc3jdjauzIvtYpyYdTQWzPqAss1PVITPt7keg5h9ZJ/7nL/4/18ri99u8ceuu4D/tvDeUpU5npD0LaXCeIeOYiIZY12FFn4ucAeo7WPEY2h1H2yJpEcKkDJQ8M6GkLdZT985n20ZPLeFELgiZ1HSgMlJ4jRixvaYKA3l8iHO/PpnufPetfjpKbSwVMKyYsUq/uk9Z7BEJCwvHTIbMNySTPamuGNygveddz5TUYd9DziIS079MEmV44qK4UYH38vRFeHhsshDaKKxyEgjo4QIcKVF0wAfI3wB7SY6CxO4JZ5MVLSaDbJeQWO0BXlOPihD0JpwVM4ghaLVbkCvItYKHTfpFRl4R6oTYgk2L5BSIJygkiWFNSgUiYyJpKASFi9T4qbHu5Iq76ETiY1gpuzTWbyYMndIEQIkcYaYEFgpmgKnDYIEEDhnaLZSZmamaLVaWGtwwlHkJVGUQAQiFpgsR2tJZQZ4pZFpE+stUnikt5isCKL0hgh+/s2YflXghUYrRYrCZRkSQaw1VhRIHNLPqpT9PF/QECo360a8rQ8SzEZxOuGRNXMphQMh6gT6ELYppQrWAFJhbQ6moMo9JorJygqrhvGNbT2Wr5vsvOY8977Do/yCjmsBC1jA/z4s9DALWMAC/mbMV7rM/R8I6cieRjMB57HGoJykEScoJ4lVTFynWCsVPCBnPSidL3G+CAbtJkNqQRylVM5ivEElUPkpHtx0N/90/kf5ye9+hV46zNv+8VQ+ePqH+aePnMbiJUP8+l+vZcPGRyiqgkJWDOSAGdmll/QZV9OMyy5dmUMsobKYwYC0oVi84zBr3nIilbac/Ykz+PiZH6Sky3OP+Xv2PGRfNppxSl1AUtETU2wqNtOLutiOY0b2MW3LpJ3CKEsZWXquT+4LSlcBPnh5OUdVZfjI4ROP0W5OrKFTiYollc+R2uKVQcSezPQQicNHFt0UlD5jYLo4XaAaHtXwVKqgUgMK0SfzPaooxyYFsumpZIFPPVYWeG2xVCTS00k0SlryYorC9zFRSREVZElOHmdkSUmhckxkQFuUNKSRJ4mg73v05IAZuuRxgeuASSy0PZnI0C2BaHoKMgZmmn41g4+q8P2qoFI9ctUlkzm5MlTaYxuOIu4zYbdQNftM2gmq2DEQFZkvoaEoRR895Jmiy4zMyKOKIrFUicHFDiKJFXXCKoQUegfKBWWo8iFOh3kP2XOpq/NgjMG54M9qjME4Nxc+MJv0/F8JrYPfqzEGpRRKKYwJCtv/mBAFBBgLpAk3/+4mGmIxi3TEm094OU84YK8QGmMTjnnRccSyQdpo87h9dqLoT9BqJxTGYHWTzIORkEQxggLhSpyVSFmH2zhLogQzU9M88NAWKuAtJx7Dj777RcYfHedn1/yOD37kw2FAZD03Xnc9jWaHkTTlRc9/Jk8/5PEkQrD2vvtpNXfg4Ucf4b2nnYoVILAoMtANXvmiV5BGKWkU8/j9VpFPbEXGmhLwSoJsglf0+hlZaQP5LwhKah8C11pRA2kVpozo923wM5UG5TKymS1s3HBffUwJL372y2m3RukkbfbYbxd6/UlMbDCiQhtP6uClx6zhdW99Jy980VHEskC5gvUPr2PPx+/PwEHpAFeG1HFrsX3H8a9+M4lu0FQd9nv87mT5DMZDFU4lKtSZU1QDrr/hBoYWL0aoNvvusSdHPesZtCRIC/RLXvqil5DEixmJhtljj11wlcOXgNJ0WkOUpcUChSkwtqSoapdWrbB4UILIO7QxlBkcfewa3vKe93PCmteSuHnsWlPwL/98DuvWb+SzX7iINA1vWxu8WzWSNErmlJK2KpHCk1WglYCyR6osxnmcjnGAjiTSGFpRwvoNj2KQ3HrLbSxfvANR1GaXnVdz6MEHsGIZgQgtPa98wdG0ojadKOVJ++1Nf+skxZRF4jHeIHUU2jU2qO5LWP/gGEJIpErITIi+0jhc2cUZx7r100S6zS+vuZWh9moWL1rC7nss5/AjnkTSgNyBTGJsVSCBhoREEXxu534fQzm0hbrdOkRt5hF8WNn2msVcFanHYbdRowtmoP+/gPCOWEfYymCqgqrM0UIgXCCuZqs2QkjTbKMIJHrwd99WzaCQ2/y1hQiWMs6FVHaCD6QTAoOnwmEQteWModVIKHs9qjIHaahiz3o3wUve8Tp+86e72PuQQ/ji1y/mS1/8Cie//SQ2TjzCK099Kz/4/Q1MSEE8Moo3GdP5DJ/6xlcYa8S88s2v512nvpepwQyxUGgnKXs9dKypKDGqxC2O6TcqBg1Llnhm8i55WVDlFTJu4ns5RDGUGc4V+MhBpKhanjx15E3PVt9HLm7hR1OyyNB1OTQkORVTtkfRFmyRA7ZGOXlbkWlLIQyVLetwRo+XBqMdpiEYND1TDcNUaug3FTORZ8obokbE0GgbnYBqgl8SsUVMM5EUTKsMGpLCZDhhKGWBbcOk6FN2NHkkaLRSSlfhhhPGGeCbkqip0Q1NFRmypmWCLlYVpC1J1bRkiWGQOqZ9gYpgqJUSa49MwA4rxvWAsbSg13RUcR34VGVEsUY3InJbAA7lHVIEX9ptL4vGh6A/V4UguvqFs+CrWtAQfkNn29X2rxDmJEUdMFr3/c4ZlHfEkWIwyLGzIXLbBg9/8Rz2Vzu9hX5wAQtYwP9iLJCiC1jAAv4meBEeweeeTeamkgVChRTvSCdzRE0wcQcpNZFOaDRapHFCI01oxU3aaYNW2qCRxCSxJo4Eo50WiQqzza4yxFIgbMEDD9zJL676GXnVYeeVT+OUN3yMxdnOLB1fxKqpRXzi1e/nmasPRI1XCOPJRMkjxaOMp2NMD02Qjc7QbU+idpTk6YDGkEQqx8CUZESk7dV87twf8L2zL+Py837AxZ/6LM858jDKTsXUUI8H5Tq2tLayJR5nixqn38oo0op+OmCMCaKhBpvZik89W4tJWsNtSlmQVX3yaoDUYeZ/IAZ0RY8ZuriOZGN3IwM5wMaGUhX0/YBSleQqo7E4xaQG3/JkKkN0BHpEIjqCGTeDbVSUcU5jWYzvGMSIo6dmsB1H2aqYMOPYpiOPS6rEknY0sTIkGITto7RBtz1F3GdaTlG0DTPJgGrIMu2ncHGBjAxV1aUVg7F9qqalWiQYdEqyoZJu2mOj2cxMNGCQ5kyKabq6x4zqohbHFHFJmVZ0fZeqWTCTjDMTj1F0KnqNnE1mjOm4h1tS0W9PkQ3N0GtOM6VnYJFmkJaM2zHscMaY3UgvGTCjBxRtSxaXjA3G6VOgmorSFkGwVaeaSieQTqCNQFuBth7vHNY5nBe4oJnAuBByVTlLVhZUzlJaGxJrhcALiaj9EP87YM2aNTSbzbnBSLPZZM2aNf/T9TxBFVxZOPjQZ5JVm5go1nLHTT/h8su+Q8/C6j2eykfO/BzdoqC0PTbedSdDCeRZiWi0KBOBb4cQJVBQGOLMMNxMsK7AWkDH3Ld+K9OZZ7fddqNBxa777sTjdtuJD3z8M9z5wCRP3HcltipBpTz18OfR7fapTM69d/yW7178NSrfYPd9D2Z65gF22XVHXvKq1wHQoA9Fj91XHMBpH/4iufXkZclDv7+JVUsisBUWqARABA7ao8NYl2EdFBU0Wk3yYppmAr4/oCFTZDKEaIwEhYytGNs8RpV3WbU6IlF9Vq7Yi49//KvkRcXkdI91f76H1rCkEBXGeZbJDu9+/QcpVZN3nf5+Wm2JqaahkbJy9z25+9/uQTqCylrlCNfHFxVPePILefd7/4Wq8Ax6E/zpzltpjEAppsNFqzTYFkQxPnIcdPjTeHTrFJX1VMbz26t/zOUXXwH9Hk99woG875wL2ewdU26SB++9h04aBXZVKGYmponjNg5IIpCUxElKDuTOh8Gqd/h+jyFpOPOMs5mOR3jj+z4KVU7b5sTGBP/ZSvPWU9/Fy446lPefvIYtXcgJvprKeYQPoW2eCHSCkiWRLGjGtYZStzDe09CGRpQx2ZsI42TfAJuycvEyFreHePyTDuHR8UmMq8gHE9xz5818+6vfh9LzlD2fzD98/NNs9ZZutpVNd/2B5e0mS4cVtspBeWTUDOp7b9gy/ghb7Ayjj1uKSlL6UzkpIyGBHkuqHbqj6SwfpqDJ0498PuNTPfozfXy2jntvv4aLv3NVqHj3FSoOwlzpoer3AzPtXU0t6Fn6s6aRLeGucYHsnEeIbvd7OjdpY9iOPF3A/z34K9dzTrVpDcJbpLPEUqCVIIkjtJLbJYDPNos50lOKeaFbIfTHC4WUeq5qwguBkwqjIqxSVFJSKYVRCqMVlVKgFE5AlEZEzZgiMmwoJvjQF85FLmnzxD2eyD+88HUs3ypZtTXnmB2W8OYjnszosOZrP72UGx9+iAkV0/Vw+4NruaM7w2CowYGP25UdAN1U9DTMqBw3rJlkmm6nZHxRwfrWNOuHB6xv93jYj+EXJ1S6RKtQRSOsBTMgK7rI4Yi+LNnCDF1hmaSg33R0m47xKOeRYpJe02M6mrIBPZVjliaMLYd1yyseHB4wtsTwSDRFOSoo04pC9LFRzozvMq57jA9VbBwpubc5w33DAzbvqNg6BG5piwkzYGAzqqikq3vkizxbOiX9HTQTrYpp0SceThmQYRqObseQLdNs1hnTiaOb9+jZAdnyBtNLNJNyQBmHZ71xuvR2iJkYNqi2p19NMq679BfBVLOC0YTMF3T7U6ANmSp4xE0xPuIYG6oYa5Z05YC4E1HZEhFDXxZ0KXBSBPsrofD/0UsqvJDbveaarpxtb2FZIRRehgR6Yz1eSoxxOAFFUZDnJVPTE3S7XQZFjnezM0fbV+nAY8YXC1jAAhbwvxn/PUZ1C1jAAv7PR02SSuHnUjCLKqSxRyo8jBdFjtAaW0qcr2hpkF4glQvLSJDE9eDP4k2Fcp44TmgkDZws6WZjPDL2Zx7c+ABFcxf23/8ZJFmbURPTdimxzYlkxbFHvYLStSiV4Dc3/4YfX/k9ymITMhIgYionqbTgw+8+g4NWHBzK0s0MHzv/k9w80WO/3ffhn1/7Vnx3mgu//mmuvesOSFdz3NGv4cYfXUJ/YhM2yciwWNHB5rA0aiMrw5pXH8Of197PtTf9nsXDO/Gp953F7otX0mrH2KzAe0vmepz75TO57tababUexwffdwa7ji7C9XN6RY+01SARmvH+Br72/c9y2913I+UK3n3KaaxaPkw/28q5F57LQ5u3sGzxHrznne9mKNL8+re/5Ds/+SkGgVIx3huKaoqh0RFeetwb2HPlXqS5wuSWyEmc9+EatSK2Zpv4xW+u5le33EZmDeCJEklW9Xj2kX/Psw95AUtGOpj+gH+78498/heX4dsp5aBPpECpglZ7iKNeejz77vl4RioY9Mb5wS++y+333EOcLOFtJ72JnUcSxrqbOfcbFzLVLXn2wS/jWYcdxd1/uo2fXnEpUzMbGR5NMdWAyoNoLebY407iwF3/DoHD6QE/u+onXP3725julbRlFBQNqePww57Bs494GSOtUXSpEBakDaXvyougeiBYNVQilIrNDhyF89i6fMt7TyQViY5qVXNQYnob1KLBD+u/fl5xZGSEhx9+mIsuugiAE088kU6n8z9dTwDelERa1nHtDRAV4/0+K5VgyyObqPKCoihIIgnG8MtrrqKfDbAkFKZEKsfUNAwtAmcFMmqizRZc0UWJHKWhMp4zzvksz3vpqxntdJC+B7bHWWd8hD2OOIkLvnMpTQWpEmAK0CqkKePI8xJUI4Q4iAQZpZx91lm89FUnc/rpZ3HB6aewYd0mrJcYHyZqBHDTrTexYcMGGlGMIpCfTQ14TT/LabYiBIEM9C4EaHljkZ0hyvEprMmoTB/hGyATTv/Epzniec9jyaJF3Lf+T2gpyAYDcKBTuPrXv2JiahpnBd7CrTfeyB679rnqlssYVCBEQSNVTPUqDjjoafj8LK645CesefWzqWzJ+9/zIU5+x2n0pzPKvFaAxRG/+d0NTPamENLiCMIofAReYR0h7dlbBApjYGi4iXM98o3rmJqYpNstQvGjEfzymmspskEYehZdRhcNIUyOIIQ3CS2xpkTHMSpqUDkFPqKVNvjtv17NLt0el/z2J3ggkRrlShrSEZHw1W/8CJUu4cKvXMgpp7yPz1z4L3zotH+oWUCN9wYnwzmXDiwej6UsDElTg4xZsuvjOP6YF/OJD76XH/zoUqx3fPpLX+ZJTz2M5TvtwkNrH0YriBtQlgVJ0qQ0GWkrZvyBB+hlOc6HwTgq4ZprrmFq/FG8AyuqoHAqK2KAAZxxzvkc+eynsuOO0OkvZ82Jb+CL557Dkd/5OhBz/me+xH4H7MVOq2D6T55Bv0SbiCSRoGJKZ4ijUPZujGGvXVbx2jf+Ex/6yHvQzQZQbechuj3mp8jPU0jVv6FzGvS6L5KzS82xX48hC8Rj/nyM4lTMhjn9BcNQe/XVic7bSmTnl+3LufL+OaLtL9arFYqzvqhs6xv/slr/P+o3t/dg9fPer4t0545p+/197Hb/2nf8tW3Xiezzy3K38zGc3c78bf372/Z/cUW3/97tPvcyVDIIQs26+Mu1KmdpaomzFqSgLPOQMu8NAomSqu7zZkvnfV0+H0qXnantifAIQf0KBJT3vrZcCfY0QtSdpxAIKqQDrTR5L6fRSulXk2RVzjV//A3rbJ++THnlXk9giYlpzvRZHKUgmzxj33254NfXkzcU3772F+y311tIY7jhD7fgh9ukixZzzx9u59wvnYyMBf3BgJe9/FW8+mWvwZqCc87+GOs3PcSE6dOPIG132G3ZHpx16gfZIYqQQkB3CiIFUqBi2FKMccE3v8JPf3cTKkpo5RUYi400WalYvWI/Tjr2eHZtCK6+7iq+f921uHaTrHKkDY3LZ9BpA6IWb3vNmzh4aBUtK/Gix8+v/yXfvf1WNpV9htMEh2WGAmiycmgvPvzmd7JbM1S+bFEVX/nR9/ndHbeDVkjnEUay28q9OfWNb2fR4pReOc2XLvsGv77tj7Qaq3jv607maYt2YKac5v3//CHu27iBvZoref9b3s6Q8nzmW5/hhplpdl+5io8ffSyNqOJ7N/yMK266mTTakTe+5FU8a9fVaASPFn0uu+ZqfnnDDaSjQ2RViXWSvXbbh9e/bA2jLUUrkmT9ks5QC5eZYCMkxWPa7Pbwwm33uRBBIYqnJjW371hEXU2jtUZHiiobkMYxEkGkJIOsQskSp32tVpYhr9Uz104f26f91z9pLWABC/i/HQuk6AIWsIC/CcLPe1CZ+8NhK0NTx2RIYhVKINMoDutoFfxGK9Ai6GWEKvFUCKmISJEiJSJBCwtxSZZlNHST3Bb0zDQmLrjpvt9gh0q8HmZ0ZDXtSjDkBKWRyKiFp8KjUVFMWfZJVcK+K/flxKM/TKehMY2Si6/+Nj+682pO+fx7eePzP8pLDjmCaGoCpyfYOmTYPDzADE+x7t7fc+0Dv2R6ZAiVS1buuC8XfOLLtKIJ7nz0Wt5/9pn01Agvet6xfODo1zFED+Ef4SP3/ytbhmeYTjpUaYeySqhsifIOU1mqKCNLNtDtbKGX7sFMo4M0KW2vMYlEeLDOEEWWcmgzY8kjxNFODGJN5Hq09DhFci9uiWO6GTNFyjLpGVEpu+/5RF6z5iSWqDZF/1GuvuHL/Ozma/jkdz/FCa94O0fveDAtFWPjUH6tXYTNMwSOe+9Zy05L9mTNa09gaUeybuu/ccEln+Tnf/wef3jgYd55/CmsoCCKIvZe/UTe+PZ3UHV7RHqaK3/9ZX5+6w2c/6Nv8bKjXs0rHrcvjTinGz/AzKKNDBhirOVYykZ+8ctvsq4aI1dDOFoMJ0uwA8seO+zB6//x46SioMVWvvvzb/HD+67ncz/4JK8+8l088+AjmCo3c8faexnp7MBH33sqy6Rk09R9fPqys/jBLRdx7f1rOe1NZ7JaxbQtOO1ReCIX/AUlFiscqKgu3/J16qmog5cikA7nLc4YIqXw3qNl7Qko1LyQgP9aSCkZHh7mne985/+7Fb1By4r3v/0fOP+zX8NHitJbXnDcKznzJceirOUnP/g8hx2+XyhnRvGKFx5Pe/nOWD2MsNPoMmdJA7QDqQQYh44AN8mhh+2DpYAo5XnPP4FvfvvzxIAWCnzFkpXLWbJiJ579908Lw3ZnOP20d/DP532VLuB1wnNe9BrOOfc4HrrnETItsapDUygu/+pn2P8JB/LQ7Xfw48u+z/e+/wUOP3QfKgnOaV5/3Am0lq1GGon00I4AX4FMETKlKPtEGkQFQmkiFQLQcAJLCXYTzz5kL2AGhOCol7yGSy77GjkVu+7c4FsXn88zn7k3fSeAmNccczyLluxKnDdoOokaEXzyi2eTxmCKilRaqsqCXEwrHuL6K77NwQcdxNtP7JIZ+Ob3L2flHqu45OILec4z9yMDKhSvevUa2qPL0T4iAUoJEQbhYqRPuf3GG9hxtAFElAie//JX8PITjkVX43zvsu/yxEMOBiI0Ba96zYnoOELFQEMx2d/MMw7eG+8jpA9BazsMp1grQHd47guPgiLGkZAuaXHuhZ9gWSpQgPUWFUlk2eeHV/yYN73lg2zYtBkrFR/71OnsudcTaWbTfPRDHwQJM86QSEnkPQJBUYGXaSjPRId09n7Gued+ijXHvopERqAi9j3gKfzu19eCLUi94K5bfslIM8JiIE143jGv5sXHHk3b9vj2pd/i4L87ACFTrMt55bGvZWhpByFyhPIUmeG5hzwZTASu5IUveC5XXPLFMPZuNfnQx87ipOPXsFgIMmC/g5/CVdffGCgxNeDuf/s9i9sJRgrwMc9/+ct51cufhQbWPbQB62NOPeWt4MEikTKpvYvDg7aXQaRrcag65EzMJ9weU3kxu7xEob0Gp+YYUlP7jc6Sp7P+3nPk6WNISzU/+ElsI+e2W46gqJaA9g5EVTuhRmgfSFFX76fChnV9AgTS2eGIiLb7fo8MJO8smStnyVa5PZE5x6m4muhXgMTOkcSuPrbZZR14GYiZ+vPtvVfr43L1cUoHs/tch1k5Ea4F3hLbpF4OnHfBP7a2ODDWIUQLKcETJiFkoNZrQtIxm6zlahJcbRcUEybh8OIvPp+DCEe5zQFU16E2AuPBCUXlPCpKcc4hpSWSftvxzlkt1P6P1uF8MecLGvywJd7XWuX6OktfEEjvGCcklVQoYUmdIfIeW3qiqEFWWtRQi5lyjAiOhXYAACAASURBVNvW3sl4LFGNDjstHSUpc6QVoW5cLmJoZGeesPsO3LJ5kj+PP8DD1SQd22N8ZitlVdEfn2Lj+gm+/43vs3797zj5Qx/jW9dfxW/WbeD8kz/Mxz5yHrEZ58GJBznlc2ezbmbAzu0RBrKNiyAb9Ggms/4cBpF4Pv7Vc7jyzruwwzvygbe8h+cuX8Fg+lHe9/Wz+dOmabagsGkHJdfj9BbGlghs2uLko17P03bflemNf+DCH1zErXHJR6/4Hp855j08TqdYu5FHso2sbSmSHVfzsRPeQFuXfOBb/4O1Ez3GGp7pxFLlE0yV07zp4q8xXkree8IpHLn33uhiM2d/5fP8fNN93P2187jgDW+l2bDkQxXdlqEfeaqRFrmfATlNlWaM6T7DnZitrQhtNlI1+4zZlFazhW1pHty4lu//6TomdkhJMs90R5PpKbZ0xzjt0kvYMl3w7pNO5uDVj8OU41zwnYu4bss93Pmdf+FTrzkVmRmWtTuYfh8lI7wIN+e2kvVtjXObGDn8MbeM9yghUHW1jPYe6SXei/q5qMIjKZSishUyjqlcnyRWVFmfVOtgr+MUWBWa5Lx4Ai/8NqJ//p3xHzG3C1jAAhbwn8QCKbqABSzgb0YQOYTp3W3V84JIQCRC2q7CoV2tXvDBv0qKYMTugMqDcSXGKIzTJFIg6jIcLQVD7Rb9LMfqChErSMDGFYN+QZRGDLU7NKII27UkcQePw+sCqwT9QUmjnbLfE/dk/wN2YXFrMVMTm6kGMxzytCdz5aZrGZvocu2/3cwT99uX3VRBbqYo4pReUtFLMr5++UXMUDFgQFtGtFuLSX2LjixoaYOQAzIBlW6gaZIWOUKWxDLHtixZWtEVPaZERB4VaDzOJVhVUeppymgG1/S4ZkpDNOlYQ64sVlooIUmhklPYZp8yEVRNTSFnKKopmosEY+ObWTKsqXQDV3Y55MAnss8zj2S69FRlQXtRi8c/aU+ue+B6shKu+cMNHH30oSQ+ZlAZGo0EckthKha3F7PXzo/jqKNfQ9LQmGozI0sTVu65jIf/eA+yO6BfOpJGygEH7MMeTz2Iqf4YjSQlbmqe/NQ9ufrP19E1JTf/+W5O2O8A4lKg5BR9uwk5she2I3l0Yj1/uO9WGot248SXn8rhiw8nn+zz7Gc+jcOP2J/CVLRaCWrgOOKZB3H5+K8Y5FNcf/cfOPxpz0UWQ+y5aj9e+JJjaOoYBgOGFrfp7LyI/vRmOsYx6GX4tAl4XD0IDJqYMLgNzdYjxTYqATXPY9T7EFghPFqG1q6EwEuJFLPli/891KJ/Ozxnn3ceZ//zZ/Fxyvg8VVmk4MBDDyIzgzBicYGYsRaqBox0lvOvv7gE5SEvLHHqQEb0c4NMIm6+5RYOOGhvBiWoKJr9umA0qRtccdWPeds73sqOS8P3xTLi9I+dyemfOBP0EBXtmrCGXfZZyZW/+mVNkBhaqWPtn+6iUinGw8GHPYXcbMWrDoWJSKTACshEUN3Vto4gIlas3IVrr/wxXtYPQBZW7LIHP7zyGlB9SDTNluDyK67m0L87AKEE0y5QKh5FhOJpRz6FbjEBuo2zgb2SGtAFHse9D96DUpqycDTjiHTVzlz+k58hGk0ksHLXndkw9iioBCsjLIEoecqRT2Wq6EOUzimWCwNJ/aTWLUo6iUTLBjvtuiebJsaCctQKfAJFPdGkhWL/p/89vigg0tiyRMUxuQBbASrm4h/9lIujESAC7yiKATrWGBkzUUqGY8AUtFc3WbfhYYwOfbwCdt59NT+88ufgurziFcdhXr6GXh4Ug800ZcPD9wf1cQakkKoIcCghQQp222dvLr/iZzg9e+fpkHplHd/85jf4ZrtDDhRh78DBDrvvzqbJDQQKTJMj6dUBMSjFkw49hMKU4KMQzKGhcJACxUxEq5Ny3Y+v4YBDDyKqj0MBlS0olSLuDHPRd7/JRToFPUQmoKizvVfsvooHt2yESOJVxADIbSCjvMv5/S238eQDnkLakEjp6jRw0PPIL7GdZFLMEX+hXYZ+ZG6R+rj87PX0USAu665qVjUZtulqCrD2g2Xe92xj2bbDX2q7whvbcuYCWevm07T1525uC9vCoVy973MqVy+3Hdt2Xyrn1LN+Vv05f0fEdluZU4jN66HnHZfBo7epLmvC2P215b0MZOu8/lr58H1SqNkfB4wFFcm6UiCEpiU1AVeUDh17pBCY0qKjeZ7S866tn/f/8G2yJk3l9svPnmcxq0gVgViavfDUfc7s+a3LksN1rz1mRWhD2xS8ITxwliR19QmWIkTjKC9COI4TeBEMY2ZDlgIJLRHCIp1De2i0hul2e0TtiMmZCTI9YLI3RTzSIS88S0dGaAKtJMUUfTQRWqZUWZeyLKhEyUMTY6xKZ5icGUfoIUY6Ixxz9LG4yrL78qU8/dC9+Obd68jHN3PznXfywn2egM4Mw5FGJIIuliln6WqYzLosGUl4pCgZSts0Bhn9PGN6ZhwXQT+VjO66iqyb4bWgSh1FE6o0xUQK5TJQA6aTkjKGTEnGuz2W7jCCaHkmypwd202EjNHCk8aKTGRs0YLdd1jBSNSi5SqkzMnlgKFOyhQVzUURX/v697innGDZLk9gnwMPwk53UTget/eu/LzbZcZk3Lv2fg56/GpmikmyGExUMRkbtjoDkaenC9SiNt0kZSaSLLF9SmYohpexSZVsbVR841c/ZDqCQUMQNUaY1p4qMfzoip9we38Dq/Z8Eqv225eqW6EU7Lb3aq65bQs9m3HvQw+wYuf9yHoZTRnVdkD1bScFuG1BlI66HSmP8BInLMJJvHQIJ+tn/qAIDQSmA69qXbnHYELbV0GJ7a1H40mUBK8ockuBQbjZ6ZE6tEk4hAD/7zCgf6k8X8ACFrCA/zVYIEUXsIAF/Kcwp1KoyRQlBEpIYqUxSqCcRqGRWiGwCBFGk1aIkC7qHd4JBJbSV1gkXoUH+spWNJMUZwUoAULhZIRxijSKqeyAhi7IpCGKG/gMIq3JyYmUQqdteuVWfGuCCbmJ0/7HKeR5jpjJKEXBTKdPUy3BRQ7ZURR9g8USe49wnmv/+Hv+sG4tQzsqpIvRImJ6uktrxW4oP0ViPMp6rDAY4XFW40sNQqAc+KxLz3jedtqrUZWlbPfwRJz5ri+w87IWRni0BysMSlVESpA2FEYHg/9OK6b0El8McMZimwMmRZfp1KLilEcne8hoCC81raEO7byHz8apsnE+95Uvcc8DY6hIMtTO2GLBpTGqNUTuJY4YTYUyBlRM5FrQhze94rV0izF6+RT9pEdX9bnrwU0k0Y7steP+LJaLaNAFOU3Prudz3/s69z/axYou7Xg9AyUhdZRFD9vLiIxlkVcsFTA2uRnpe/z4t1fSl5pdRp/AITsfRrJZM9oZYsDdbLIPccGll3D/vX9iR1fh4gHrhypyNYRdnJAJzbJ8OSc993VkYoy+2YQfarN261b+9GiBtDuxf2cXHp8uIbEhRAAUSIsRtQrBBZJOzhuoCiECae/DwDyEsEqkpA5VcqiaqFIqlHv9Hw0hsVaj0iQM2qucJTrFAtPZgHajiXYKTIFMHfgSXIKKJcZbEqFQBagIklRhsGg0cWcH+q7DTC6xKJqxo5g2JC2NV5ZKOCI1ylnnfp5zv3IZLuRi4axARSOABS+JMERGgw7+lCXgC0Mc65CorhSRAIyHqAE0cF4QaRECbZjjOsgAVTqaKgIZdF5V/ZkxllQrIAEKvE7oGxPKH7XH5pZ2oikqiJSoefPQ2TlbIWUCkQFrMdaDioikIUKi6vJqLzWyofF2lhNK8K4i1xEKiKscTAVRCirGOwdCImQo+/c2iCmHkhgJlN0+cbsB2uKdRGgdytpnS371CAA+rpU2cSBwUkdNNLdANfBeYK1BS00St0NoBjAcg3M2dOo+QkqBzQ02VghZM81egG4HixQVMRyDr0pEpIOHpoW0EbaXOBOCWpIm1nmK3NFoRcFn0xmyrKLRSEFVkAZSU1oYUuCsxysNCKoqJ440vjA04xglwzXMS0jjZgj00wpRSZSFWAVqr597MqNxaUIGNICoth9QKoQvZUVJIx4N94YPrUHWA39nQUYJ3uVYpdEIWjWXJkXM72/6I+ec/UniWNEv+8i4g68cWm0j66yYJeseU+LtAWGwdfm5oj4oAUq70EalrNtdEa6nT2YD7UFIpDLbFeTPKjRt/W4sa7ZwnipTiPmKzQBd75MXEksCmG1F7HXbUB680EEhKav6iKJ60qA+nDnmwgR6WEhABeXmrB8ALhDns5yrBIepiZbQMyvmbbQmWWfVl64+OoWuz4VESEeIpar3dXbeygFKUdaKt7jephI2EIsi2PUaEa5ChEQSk8QSjAFRksSSnAK8ItLRvLM23zKgJnq3s02Qc0rcOdL5sayO33Z+5xbxIJwHF1R5zge/2vnf6YWcI4+EEPVv0ixrPrul4Jkt6q175/FC1ESxDucNjfF1CbOo/SA9VFkfIzzWVqStFFUoEqGY3jDNql32QDmBNxbKIkwcWovwhlarjerm5D6mstBZ1KEzmmInCtIopdNsIvIeQ8kQO42uIJIb6A9mmOxOMJPN0I6gP90jN4ZktM0fH/gza975BnYqp7GmYqq9jPed/I+8eNd90YOMv1u1J3c9tIn1YhO3j9/D8tGVoDSbjKXrBEMYvA++vEJ6hPSUqmSqachWtbhtfJyNiUHnioNW7c5yFaGmxymTLkkjJmolGEJgKMbQkBIlBIMiR6Yxa7du5K5H1lJozYNjD3P8qW9gpVR4OwmJJikTGtOeHWmRliL83ihwiWE8LtjSGaHMDYNIkpUlM9KR21AFEkWW6f5GGqtH+fm6P3Dj5kfpLBMUhafrCnId8fDEFv684SHoRNw/9QgnfuhUdk3bGLMFF0PDCpIZWN5ooB1EcRMtJcZVcySoF2GSOEjCQ+VMeD+Q7x4QUuKFQCqFEy5MKuOgJkZt/V6g+GuqXWigQnrQUhLrCOegqCqsKoL6eu4+mGPo5yp3FrCABSzg/ysskKILWMAC/nb4x/wtwiP2rP+iUAIpDKpWiiJ97WHk8V6gfF1GKBx4j7Oh8EZ5B8oRS+h2+8RpB+c8Smsin5DKNr7sk5ddur0J8s4iGkQMN4fAVzgN1uVkRYZo9fnhtRdz7R2/ZFq0ePohT+ek57+YrD/BBy78CGOZxSvHZH+SuN9DJzFpVpL1pvneldeyaLf9WL1XzHXX3wG+JI5jur0eURwG96JWaljnyMsCay1KV3gqlPQsGelw/hmfopNq/uWy8/jV727lXeefxofeeTKmFrA4Y7HWhqRrKUmVQktFJB0qs6xYspT0gbVsmJzk42d/gp2qrbhyA2ZRjhYdlJDMdCcpox6/uObHfOO6n2AaHZ7znJfxnOc+i6nJe/jkVz4LTpBlGa3OKExBFGtSFZH3PaPtETIryPpb+fM9d/DNy77GTKNis5kiS0pe+YrjOPyJryfpQWG7XHHVJfzw7t8wCRx22As49ujnMLnxX/n0RV8GUaCbkqQZMeRSTJ5TZRCnjnPOPRub/ZlFrWX83YFHUA0cnUQAW7n0F1/nyjuuZrMa5u9f/CJe9/RnsGXyQc78wbmsG7f08wwlNUPtYcRgjDvuuJVvXnoRvcpjR1Py1oDXHHc8z9vlBTR0hO7nQZk7SzjIUEroapGPd49J6vXzBpfCI2UYKCglEEKHskrvkVJi7X+P8vm/FR6J1ymVdyhfICMFJgzA242QHC+VAJXiKXDCErhhR6IEzhlkpMkzQ9QCUGASlq7ci0e33IcVs8SkIWnG9bl1RCrBloY/3nkvPgnkQrgcEkQMeHxpEEqCCgnepfHB2zXRIXNGRmDKEETSaOCQ5KWhESdkmaHRCAoyTU18AjpOIM9Bb/MqrPBEicIZX/dPEYuX7sCmjRvC50VJFMWBZ5wlQ/NguwACWROYwgYSU6uIQZWRRBpvSyAlz0E2w6oRbk61SZIggKKyxFIFpkYqirIiSaJtJccCBAZT+aC49RC32tR59DgZiE4pAJ9jK0McD1HZoMaLFVjvcFVJrCKU0uDAOomKmWv3iMCNWw9ag5QCZxRSK1yR00hTitpmwlkHzmEjhY5SsKGEWMgYWwWCSeiwh1SeWCqiOA0kqxI0mxG+JsORGp8IqsoQJQrjDcJ6YinAOJSaowIROgZEmJSoHDoO5JmOG3gcRtdl1jVBo5TDWcuS3ffj/rEu3XDo4cFXmDDzpsCZijiOwyceqBwylvVdIpGxxuQFOtUoPL1+QbMVFITWCD7x6U+CsXhhSeI0lMhH4V6B2R3apnycUzYCSLeN92P75dW2d2q6sqovVLLtRhb1vbOdB2a96VrpaQElZbgR6g37+cvOSUfd3JphX2UgP+e4CVO3R13fr9XcsnOK7MdgVt0d9lvOO0q9jfQUIOqyejfPUkD52XO4TWG6/RHOEir1dfMSIQIpquYdy+w58tsdb1C2YR1eUZfvKjwGnMHkBt1ogtLB61hapEhwQuNsPUe7nSRV1tfHBaLV63+nhuCxqlEZyKBt3DN4P0thIj2B5hVRWM8LvAxnW8w7tvkaXlHXQ2xDKJ0P7/hgFSJ8CA2sr4tAIr2f81f1AhCSZiNh4PKQRJ+kjMZNdm47ph/ZxHSvixnWGG+CBN0XuMSTi5hBJWgmTVaN7kBsH0V7iaUkjiVTU5Ps1EjwRcEeu6zGXX8jpS+QkWbx0Chxd5pOI6Uyhn5Vsfe+B3HGW97DSr+F7152CV+4+Y/842fOofnaU3j6Hjtx9AteRGevnTj10h9zzqfP44qux/VnyHZtUZXg0zp4SoigjgSM81x88cVcOpii1Rojk9Ds7MgBBzwJFUXEvkVJQlYZBoMBOMNo2oDJCVwZyPhEapSUOK0pBMiGYvnKZXzhYx9AbZpgtJ2Q93Ma8Sgdm9LcOsD6PhpBVUBBzjnnnMfiqR6JLugtdQwGOTstHUHJFOU0tixII8XkYIKr//gHWiuXse+uS/nNzXcRpUF8kKZNSu/wWtMeHeaCz3yUZHJAM8opehMMNUZpuhQ1LVDGEemEqipRSiJxQUVMIECV93P/zj7PB6uOwJ6q+v+i9gbxwte2M3UPJupy95pcr5l2lFJoFaNEFfpsoYnjGCnn3QvbWP+gev6r988CFrCABfzvwQIpuoAFLOA/CTFvYBOea5QQSBX0HLImnGb9iERdryU8KFMrVWolnhAKaRxeOKwxyFhgSoMxGU562u0GBU32WbEfa9dtIU8NXZuRJprYOIztEklL4jJyO00awyPdtVx//3UMGpJdlh/JMc/6B5a7grH+JB0VszHP8LZAao1sdnBKIMwEm9ZXbM2W8NYTjiXbei1pWWCbHrRAWkF/umAy95SqidQxzhuyfAaj+jg9oFIDZKIo+pZ8U85uq1Zw8M57csuNNzKZdLlv+v5QruZivG/gXAzeo6yjQRSIVluwYmgJkxu3ICpY3F7K2R+5kMfrPnn/Xt73mXfRHx/gBl3aTcmjk2u56o5rmBkeZfXqA3ntc9/EsCpZa29jWHWhcnQaKYOZaZYygmw0KLKCxUNLmJjegl9S4b3i8U84lPOedCSVgoEa5xs//ThXfv+L/PSHt3Paez+AEeu4+r4beChdxKJFu/GGl7yNzsxGhmyb5sDCsCNTfTLRZcbNYNsa1wQhE97xprdy6bfO4P9h772jbKvqfN/PjGvtVLvCqUNUbFBoEUSBRgXEBgWVNosBEEFaQVBRUQyoCMbWNrWhtc0KIo1gAEREJSioGFGURsIhHTjASRV2WGGG+8dcVefQ7b19x+v7Xl/fqN8Ye+yqvdfaYa651p7zO79h/QNzXHz1D9nzkfsTw3qG5Rp+/m9XMRaw+0MO4EUHvpLZYpFqcQNZaWmFwESwqOAYqnmcGfGYPQ9ivz0PoWvaLMgHeN+33spFF36Mi8WVvP3Ed7NvZxWtOhKkQgRN7nMiUGR1khEi0UuTSxITApamk5IYPUIk9nEKsUj9XQnw9V82KArN9FxIgncNKCgoxg7R0glkq8ZgdWKtqHbDvEpBH4n1pFE2NqCmBpGogc6DlyCEQwmdWG5pJkokoGwLiaR0ESUThU6qJPEUCIRKr+Olp6ZgQncgwGhc0W7bNPPSFpEpXCPqtlYRHLStTmBarEEphPMEm6X31xm4ipBDjccQcFRonRODQyFptdqUOOoY6doEiPqyuURJQHcehGmIIBKYG8AVJe28YZHJHEJiS5YiJpa8SgB7oKBGEmNOyyhcJRFCEUJNlqmmjRO0k6jKHq0klQe8w6oaqCEIgspwAooaOsagrSJGsDKxvhZGC3TaE6hMQajBO1D5MotOpQs1MYBUSa4uSAFZiUHr8DogKNENf0/qJD6PQAw1sSoRJoMgUQqsSPhbBKJwEAwIzdANcCLQNxMQoC4DSguUTgtlDo1QOnlglj4BxSIJpSOGlsgoC0+WKYQKKeA9JsS6DhEhM8auoq00yIDAEZ0D3Ut9rDmE3g9RwQNthFRYnXpwUXoyo5avA2AYhzEaiW68FgSeXidf5jFpIxKbUAXAJoZmmE/+w6IFQi9P7pdBQEiIWnTNb+fSUDzgCGiduI4CndwrIyRAsumEMp1fS7WF8embPikToCgBEZpPLZc9SJ1IclVLzZKMP0n1dcMGdWlbIYlL04TlRQ6S4lvQpFCLLZ6lWzMhBQR0Y1jiU2+JrkES5bI0XEsS8Bk9ovl+W1iirhlUyGUG6hLbVjYQqiA2zGUa9qcmicsbH1ERQGi82NpKI5ASvyRok3xfI4zxZAIEI3SuGTXbt4QC76iURgjINVvA2q1KkNiIS8dXbA1+LzdPAzLHB++7xQ6h+S8mQEqKxiE1pG8UhUwnKnILbBRDWsQTaWVDNPdNZ0AsyZIjy/sIEhMasRQ+2LBZcc0BjqACpSuwFuaHQ9p9xX677cHPrrkC25nijgfWcd/qXZjMJ6CsIM/YuFDwi1vuJnameeTq7XlENkV3uJG/mv0r7Pg27tpwN0VRYLsd8CV3rP0TQXqMbePqwIaN65nIBZmvyazBChAFzNBmuqh5zHbbIIrNkM9w3Y2/4zEP3w6tI7evvQs/ginR4U0vPJKHbjvJm8//BHOqQMmcqAwOQS1jcjL2mhOffTR/t/tuuM2/4+tXfIevrL2HD37l0+QHH89Tdt4FWWo2D0oyKdh529XIqiJTFiNyfDFG5+AWC6xqE1BICb4aMrhvPY9kgvb6GkUbUQrKwZBcdhgKRwyCTIJmgne+9gz2b+cU5Xpe+8X3UUy0GMwNEEFRjcFg6SlYt2kTaxYzXnr44ajiFv4UYH64SDYusBm0VY4bF/SDZXDXPA+zq+jMQx5XoZxkcTggy/pkVqLriIiKECsgjWvS+HzLbemxPxfBJJp+4xtOqJfNGoNIfXJpcUMqjYsBGSVKmbSo7JN1Vp7nyE6nAUVD8z4RYtr/wW/755cXVmqlVmql/k/WypVmpVZqpf6PlVhmmzTTtNAMsAhpoB08McblW/AeEQQiJlAgxkgIAecqnHPNQK6F9xElFAaDdhmP2/NAdnvIrnRz+N5l57KhuI+iO2Yhu5/1cS2uX/Pda77HnevvYlyPaGUZ1bAkOsNEZxXKC0wUhLqm0+mgnCBWgeFwyNxwHtNWSCl45K6PZb9HP5Fibkgnl3jp2Li4ES0VxWhMWdZ4BAFBXdeMRiPqsqKuHa4OVFWFVJC3OhTjGl8EYuHomAwlJD4KvNJEZfBCJ55JTJLR4FJ6Zx1qpmaSHLabdagXRrRDTpsWubUIEen3JnB1hcoAHRjECtWx1KGirhZot0GpJIcdVzX93gTGKAbDISaz+FjTm8r55e9+xC9uvAbfzRATfbRt0+12aXVboGpU7tg0fy91XRBFoPQVq7dbnRJxCWhraLXasFhgpKXbnyAqTVQaFyQ+WFb1t+EZTzqUvtGsX7iTy396EVVrzIBFTEfgfGJ35trgnGPV6m2oRw4bDaISWBn5w5+u5je3/gQ51SV0u4x9TRCBh+64HTF6auEp8UhhUdFgvSGPCkVESdAxBSopIZEy+YMqmf6WKsnWttxAa4m1FqMkWiq0llsFE/xllohgGjxB64ylVY28rdGy8XLUmnJhEanslh19Al6id9R+jDEJXauHVWJ1FolpaGRig7goGBVV463RAE5REupArpL/MDHgcFTBs7RW6x0NvyyHKPGFT4AoAeoKpCAiKaoU8qJo/DIjJCpPCnwQeHIa1pkUYDOGpUPR+J9FlRhZUjbvrRmVA6wwxJhwRJUDBvx4tAxy1EsAhtpyr41JzBg0VVnTkGowOIiOiKAODfCFQIcEPgkrwEiEyRKDt6zSi0oJIhBdBaHAihqrInEceN4zj8Lk01jZYq/H7IeW6arrmxic2qe37+QtlmLEAgp0o6kXkeDqdCzFFs6dEqmtcqVwVXreNYruECp8PU4bRkhhXQKRZywb9zZ9ylUDwKG1aSij0LYZHZMBgeg81somvTigpMITqVzDmjOqkXGCwqCB4CDLEhgbYrIX0EriqqL5/hGtLZVvpP9NyAcikVkJHkONUqmthdaEuibWLjFXjVqmcy6RPHOZpT6r0rH1VZWYjz7iyqWTwoFKvMyyLGnJdK1BbPF7lEvbLdM1WWb5ibg10zLiCMvMqwZ5bv7WDYiZ/l+yiVhmoP77an6Pt1agI5dhu/Q64n92HdsCnm3578FPh8bfdXmjZQvS9D2TpF7ilzZoPEPl1psLEkAZE/tOLQO8Sy8WG64/W/wPkx5lK5AxPOiDboHsacDb5XXbLe0kgAYMx5dEV2AaULbcvJHfXXsNL3nhUSgBw7Fjt9334Ze/uZFxGdPxqIcNeLh1bb2o9uDnlj5DXDoIYqvG3VpuH7f8oUhp8in8Tyx/b2BLgFLDqdvaCGGJb6uafSUB2agg0vOxsZVh+bUgJnB0qdsJSVXXsxEpdwAAIABJREFUjMsCj6c/MYFyiifs8Tc8YmIb5GLBz37/a8JMmw16zCZbcX8Ycemvf4HSbSZlhxc/8W/ZXiim1SSPfdhj6CwUTMaK++c3MKcjmzWseeABtDS0o2Lf3R7FdMPO9d4TfaAcF7TbOQFPFT1CyXTOF2PcYBEpBbfcv5Zv/uBaqCx/ve0uPHbHXejXkkmbYaVABo9wgRhFsmoSCq01vW7OeLjIdKvLnrvvgY9puWrD4gbGOrBeVty1aT1TMuPxf/VIyoUhUkq0zJAhkinBZLtNR3XYc6fdsXNDhnet5a61dzOWkbqRlo81qOk2pYaRrxmWNZmFrp1Al5F8saQ9Lplq58iQlAPRR0IUWJtRjYbokWe3mZ05ZI8DkIMRNkLLKCbaHTq6w8O3eRj9cSCs38zmhY1EIxvrBYlTEdvLcVQU4xFzC5uJ0aOW+0pAifhnb7JhiaqGJbp0L5p9Ut8KDXM6NovHzXZSNL+oHk1A4ZGhRgmPlhFrTVqM/Xdjqb/0sdVKrdRK/WXWCii6Uiu1Uv/Pa+uBPZCkWXEJ2UMS0FEkVUyIjSwsIEIkepcYoTJJQJNHmMcLj5cRJwOFD8kHTBuUznFBIsh5yOrdePpBT8EM7qRY/COfu/RT3KJuY93k3Wza5gHOuuAfufSm61hfarr5Q1hV9Nkhdtj8wC1sGN5OoUdc/tMfsX6wGR8DlILca1o6kLUU80Rku89zDziM/ljQa3eoCCxWA4TxbNi8jnYmMKpGiYo6lLgAdREJhSaMc6gsmTY47XggznFPWODnN99KZrehN+jwmNWPJETJWEUqAkVwbA6ezdGzGCMDHJv8gA3VHBuLBcYBimKe6YkJ2lmfzEzgg6X2iuG4YHpymr7qs31vGuM2cvd913Gv+APj6QW++9MruXP9HKgM0e4ijcb5ipnpaUyeseAWqPQiiHV89dx/5Owrz+Mus4EHeuu4Lazhus338YAyBDdkh1aHPVc/ioepVcyO13Hvzd/nzuImNs/WXHj91awdD8F3mIirYJTTb81iQoYbBTp2GlXmHL7vIezSn0T4u/nJby/mnlCiZneipVtMmMi6B37LPePfUW474ouXf4VhNUJ4TdbpIzPJeHQnn/3qe/jUZZ9l3eoh922zmU2ra370p7sY+hlm3CSzoxYt38X4SVpugizkROMJusAiaAWFEYlxpGSTAy3S5FKJ5OGnlUBLRWZsYq1oRWYUVmmE/AsfuEcQJYjK45AUaEYuJHV6JE1UakHWnUYTE+uu8qAtLkqCzjBaQ8MMMZ0WlGDTQ0QSsKmFIOtYooQqjLYAZ0EmZLEqkKIm4hHSMqrDFrs7DGAYlKByBeUIxnNgDaApPeTWYgFROWxSV4MRODfCUSXaIjVKOOrxmBihk+nm0qWxIkdFTbFYgjfgDb1sAueqxEyzEGSFkyPkhCGaFOAjVGLceSC4ghjGoKAOCf2wmVkmk0kPNlqGUVPLFoYMBRgiwiXJbZE+LTUSkXcAjasTN09oC/UI3DpuuvoS8tndOPmsL7J+7ClDzZ9+/QsyV6NRafopltovNJPSiAsQpGbsAoghyBFSpUTzIEmWI8Lj6ppYAR60TO0cZZsKg/ceayx1g7gmWbTHOwVGL+frxLKkY3OgYbllEF2EEBrIOyAzRRVIquAoCVWN9B6rxXIKkteGsUtQtYoBowOurild+sxOACJgtIKyWGZCSm2ooyYovQw4yQgdGRB+SECzWNSAQ2oQKkMIjRJQ140bgAJPgWjgYu8kBIsyLYJ3aOXIbIOPNVLkCLSzDIHAhbjkqAnLLeFJgT+JjRdF8oUkpIcVvpF9GyImsR2XWI2CLUzREFAhsEReVoTm9Q0emUBstXQiy2UWoE/rEVjALkOE6Qd8iS2ZGKKaZbk2CbAUOBQ+MQ2Xf/eb190K2MSHLf6lbAECPSLZXgiNiA6L22IPIGR6v+Sa0xzHBCglxmmyo1m+dEXY0tmWGzgp0cVSezTt1bBw/wPfLcpExo6AVgQlKH1Kzc6mH8pejzuA3WcUE0LQnXkohx57CvvuszuTWcPC1DlLgPPyF0URsSwFTyX63Ja3TPxuyYN+Of4jEY8HA6qBKAVIkQAnGRtgVCzfxL/zME0w15KhQmqnJUBUCJWYpqJhoculx8UyAIsw6ZrebpG12vgASlp0zJnUk7zhmJPpBMMNa27ioxd+jns7Y+6djVx49+/42k+voFUKXvWUZ3L47o8k3ncfgjZPe/yhHLPrHqy+fyPnX34ht+L4xaZFLv/NbXRp84pnPI+/XrWKXgTmh+i8i4qCltEs+nk2MmJD2/L9f/sjQXaZNn1e9KSDGd9/DxdcdQXrFUxPb8/Bf/MkGNa0RERQgR8h6gEWRxYVOlqUj6A8G9RmNvRK7m3DlTf+ERcV7ah4/CN3BTfPrzfcyprBArt3V/P4VTvT788wQlCUA6yOjN0c42KBrmjx909/IY+3U6we1vzLBV/nV+ON3Dcrua0/5qu3XsNz33MqP17zGwaioj0zzdwAFgbzGCXQRGQIjMabqepFMqnTWZsJxqEGnbEqm+TkA/6OnUfpM44bZvPcaECvPcELDj6cvfNVZPffz79881/42fhGNmzruaM/5BtrfsZxH3wrN951G8pottt++3TFECIFeAnFcpjXn7tJ+R/utZCYGDExYPCY6LHRo/FY4dEionyJiTWGChnG6FhgZYmVJYYSV4+Xg1ofdEqIP3tS/C/OkZVaqZVaqf96rcjnV2qlVuq/VluNXwKNF1Zc4kMkFkNjP4QISY4TReNrpZKPUWwYF7EZ6CiRWFKdiR6D4QirOyifVr2tbTMcGfbZdX/++Z278fnzz+OaG+/ggx/8IB1ZMh4NUVmf5z71aHZ+2KOY1pKTjjiNL1/wZW5YP+bdb34Hq4pFnnLYE5ht7czmsaEfW/RChi17dOtZsvl5DnrSk9lru13plR4znEQt9pjK23Rrhc1zYu3pyW3p+VVM1W0mK4tB4yJo30f7bVCb12Fdzofe/U/4cYlpe3pyNW8/5X1M2Q5ZuQpbTBGIqMURdW5ZjILcaKSKQEZV5chillm5SD3UTNSKKAMTdpb2aIrVwTBZK7KFkoev2o13ve4f2PTRM7ll3b285/QzCMWYI579ZHboPoJx0WV6IFClo9/uUg1LpA5M9NpEXXHgvgdy/Y038uMfXcn3f3g1mSkoxYiNVDzhsYdx2jFvZnVoYzdv5KxXn8XbPvcu/njf3Xzg9DPJMs3TDt2DCbE92/hZehsFE3ISFWpsOcN02I44H9heTDJVel7wxBew5oLzcHNDPv9PX+Jtr38t7z7lQ7z/w2dx09qNfOLM96Criqc94zB2MLuwaRNkm4f0Qs0h+z+JO++4kcuuuprLr7yGyUwxGC9Styx/84gDeedx72TGTWKHMc3/iAgZkA24IBv6ltBLE2u5VWeOy/KwECq0lIkhqnSCBGKSlukHTUT/EqtBYgQ4H4hKY1P6DC4KtBAIrSE6RPSoCEIbogs4a3AEutQQKqI0xKCQiQSIDilkptLJo9KKgogD1WXsI61lmegS+6nGE3FkDUU1YUEqJPDL5Al8VLZxhBQGF5KkXUAjg90KIIkBbTNcEwCj6wqkxeRZWpxRCUJaWr+RsaLVbi/TybyXZNo28c9puaZegjFjCj+CBHJIGRJgC1SxRii7pGZNLJi6AqlBSuwyS0+BaxBBCSKOMSIFD1WATDlPaBOJoaJGY00X6gEf/8RHuOxHV/OYfR9CC5ZV1TYzgMP5CqFyQvQJNZSGUQQlIbpAyywBVYk9RhWpW6k9Mgq0IYHDW5lZVhIEko5pAT4FzQTSG3uXSJQh4WFagrCKUFdo06ZwyZZRqYauGdN+rmmGuvFnlEot+8ul9k6AjtI6DVSDAxVRJkmh65jw7hgcAoG0GhlGBNmmIHkI5licr9GYNO+ux2gitTJkuYGqAi3SwphUKALWSmqX8MSWyIlU1CEiTeLjRe+RUjfU0wqhNIIWY+doaY9AUFQaYztb5ObLwJ1kCRBN/CmTSMbLKJkhPZPA5iVjitSvNZVomLwucUSlkAmQjAl6DVsxftM7qcTuogYUo8YAIY9LAO2yoH4ZPNwaZEyfPyCom2tktvwccSl0aQunU8jGhwGfWGqN7D0icchk2bDElI0RJUoiiopk16GX+txWMnIahhnLYHECYQWggmIpvT3tknizS5L/1KsdYol93ry0bti3QkKoa6T0KG3J0M02BqEC7/nEx3jPpz7FgpzAiXS+W0A3B9Y3oLFq0uUjSe1hGob6MgO0wX2WLCVM89iW1PhmM9HgQxEQIaXHLxFeRfNbtjxe2vr3p2GARggiIKNaJm5v7WEqSVRbuSxPTqFWKUE8HcVmGYMoJHXpEFYSAhTDilxZJrRhByP4/Hs/xie//Q1+ec0veOMV1yBdhcsUO848hHee9g5mZIvuqKTdmyQUDpTijONew7bf/Taf+/F1vPpVryBzC0y3p3jH297Pw6ceQruqcFWN6k5TzY2Ycl1685vY/Ic/cdprXoEZb0BrzXS+ive+4a3sFDMuvfhSbr7+JmZtlz23fSQHP2IfpgbzVN7TLRSTo8gMJTNB0FYTtKous/OasXN86/Nf5TJX0vLzOC3YqTvLCUcez3ayzWUX/iuX3vZDHjoxwysOfR47xBZ1NU/tYZY+M8Mh/ZZiVbTkTpC7Lv/0urM450ff58Jrrucf3/kB+nGMkJ6xbbHj1HbstM2OzOY9zCbYLkhE0HTHNdJYjDNsL6ZYu1Cwyga6Y4/0monYY5vBIvvttRf7r96ZfHHIZNljuhZYD9uJjKw0dM0MHzrpLXz9yiv49s9/zuf+6RN0ioLgK2JmeeiqbXno9juSa8vmTRtoKbPMyEz9RiBCJAjR/J/G61FKVAOgLm2XmKIKREqYjzE2AKpAhNSLBBHvfOqzMRCCw8WKlkny+TJWlNWYTnPtis3cYSm06S98yXmlVmql/gJLxBWe+kqt1Er9J5WAIPGg+2uuuYYDn/hEYCv1XCz5/q9u4NNX/JbFfIoqeLRw9HzF4Qftj/UOGTxITQiNpEtGokzejUsrxComjzEjBVYarMwxQidGn65RagEhAsEbaikZSUclKoKskVIjg4FK0/I5OgaMLNGZRuRdtJYoP6b2I+ZCSRU13uXkDqb9CCkDC60WXhryWjPREig9z7AumXc51vWYLSZQ1Iy666EVkXoaEzNaUZKriJElpQ7cW5UsFgFbGTKhECSQTcQWIVZEOwCtWBwbdK2ZcoosAJnEtiwqSJT1OD2kJqD0KnqtNl3lCGGIkYIKQRlaiBjRYYSIFbWUCGnwTuBCTaUKXAzUThMLSV5aWsEiao8QntoWBONBuTTJFppaSryoqaUkBIuImlYtyH3ybJV4SgFeKWplcSoSRIGLkjp2UM7Q8yDEmKo1IMiI8h2ME1hXEKRjZCBETVZ1GnnzEPA4UtiR8hleQqETQyZzEhkDQZZ4mZhvLioiJk0gtUdGyOoM4wTSVSgRENIjEWQ+R6JwMk0eQwiNNFEtyxNTf0+T8IhHCcEDDzyA0skiQcnkurh+wxwHHPRkHjw5/f++QggMBgO+8pWvAHDsscfS7XYfHGDw5yo6qEZsvnstuzz2ADaP5mhlMK7gDe/6AmecfjwTLkC1iRceeQzfvOgyNPCovffm0p//Gmvgxp98j6cdfDhIGNSSpz7nGC751pfZeOPv2edxj+eoU9/DmWedStvfwelvejPf/MkD/PSaK5mWAaoBR7zgpXz70ovJs8DDdt+NH/7mJizwp2u/z1MOfBpvedtnedMZr+Cue9dywokv4HvfPp+8NcUznvFyLv/hj7jqmgvZbvsdeclRp3H5pRfSyQA/Yv2tt3PSKa/lSxdfhG21yFzJUc95Lt/57mVUwKMP+FsuuuxSVnUNuCH33n47Tz7oKdxz32YCms+ffQ6xLnn18ceAgKEmyadbM/zg8qvYud3l9aecyFcvOpe83cI2YJZr0rPzYKGkQT984wEId950M/sf+ATu3bwJhEVEy3vPPIO3vu0E7rjnPl560llccMG5TBkwqga3kfvXz/Os407j0u9eRLn2dxz/smNYFLP89OrryKnotWf48W23s922OX0WiOM5nnnEy/nBpVeS49j90Y/jvF/9nLaB4U2/5ClPOoCT3vF+3njKW+hER7c7zVV3rWX1VItpNvGNL32OI49/CyBpA54O37nu39h7vx1oA5YR0mUspXYTK1Aj7rhtLfsf+CJe//rX85a3vIII9Hrb8vsbb2LbHfpoar715X/huJe9hhEQZRt0l1/94lr2edSO/PTqH/LUw57JuLF6PPyFL+a8r38dA9xw7c944oH7J2augF33PIjrfnY1c+tu5+STXsY5F3yL6V4b6k2c88ULeMeXf8wVV3+D4s41nPbqv+fc877LRL8NbiPr7lnH8152Bt+95JtU69byihNfwhcv+Saddos2I2699R5OfOVH+OYFX2bu3rW85g3H88XzzyXrdTDJwIW1f7iNU04+kW9cfA7nfvs7vPLUM7nh+l/ziIfk4AVTDzmQE09+Pe99+8tR0SXapoh4lcJ4BIvccdsd7PX4p7KwYZ4eNTVwylmf4u1nnEzPL/KvX/4sR57wRmKQdATErMOF11zPE/fZmfLGGzlo/8dx7Bn/wJtOO40sjJns5vzmjgeYmumx9tY1nHjyiZz7ne8x3dLY6h7O+9o3eOvnf8hPfnwJO8aKb3zxM7zoxNciJJgAeQ6XXHULe+/1cEbr7uNlLz+Sr1x2MbkxtOOQjXdu4AXHns63LrmAb3/zS/z9cccjE8eN0ITXXfOLn/K4xz4aNZzjZUe9hPMv+j5jMv76CQfy46t+wKwdsnbNzey771PYuHkzlnSanPLuD3Pm20+lt6SCl0u4aA2x4vRTX8XHP/4VygAOw+5/cwjXXn0Zw7V388qTj+PL3zqfyW4bFQZ89Qvn8oHPfZ+rrrqUO39zNU964t9SCXBCctgLjuU7532RPDjO+8KnOeaEU2jWfdCZ5aIf38Dj9tuVe2+5m1e/8lguufjbGFmDdZzz1W/yho9dyO+u/yFuzX284mUv4OuXf49Wpslcxb033cXRb3w/F1z0NWZ0ydlf+gzHnXgawXv6BKKBC35+K/vsvQuTEWTwRJV4wbIZVzkaG4Xo+f1V3+HuK79Oq96IUIZaGsaxxX4HPRmPSt67KrG3Y0ge7ikWyycvU9ms+DSgqJQp/TvKiIwypYerBETpYEm+so4YQ5LWC0XUTVyV8ChqchxRC8aZodIKr9J1LYsBKxUy5gQZcLZOyem1wqKRQhF1RVAjKgW16hKMpBaDhMuLFjoacpf8aYUwOOlw1uNFRNaq4TSPqYNjVAtkGZgYOkQVGIvkeFyHjEwYOr6ijov4fiTYHBn6qDJiizlCcCxKQxkV0SkUJUYmObmPfWTIyV2GkJ4iX0z21a6T3HblEGIKDg3SUMk2Kgq6VURSMc5LnFDE2EdGiVSLSGpkUBhvyOoMLxyjfI5CeZzoo72mV9QQHQNbUwlDdD10CLT8PEGWDLSGkNErMiSeIh9QS/CxjXGSblUgCBQavNIIMoIUVCYd/8xJdAAd0r31juTdmdw8ow+J0BBJzOEQE2Af4hZjBpH8bRMDOi6ba0S5ZPohqWOS7JtYAVAJhfceIzx5mOeu3/6IjqwwmWXgDYNsB7o7PZZHHHwEnhzVLCJ4H1PCfTNU2To0bct6yRawf2le8pOf/IQDDzzwf5NpulIrtVIr9WB84y+d6rJSK7VS/021xBBZthEjgZrLZK0YybIMrUyyUdcZPgqQGudBSJ3oS+rBchlJknhJ0STcRplUaFEggkQ6jQxddJikXa+mW84yVfWZLieYqlYxVU0zVU7Sdy3yELFRY+MqWn6WXtkiH2l8oXFVh3a9DZ1qmpZXtDDkYTUdtwNToxn6i126IUcWhjDoIQcTtAc5+UjjakFZa/ygj5jr01ovyOYqKMeEGJG6T9tsx6qwLZOjCexAw4KAOYsc5mgnkaWA+Ryz0GZqLOkVgTgOjMYV88MRGzYvMD+oGS1axHCWbrEdE2NDNvCoWtKWkxg/ScdNMB0NfWHpqAk6cpZJvw39YhUz9QzTfhV9N8tMmGWnaoKH1hmTUpIpyLXCGkMmLRmWLPRp+z4Trs1UnTNVdZkpJ1hdTLNNkdq0HQ0Giw1tJv0MM/UsM26SmbrPqnqWWTfNjq7DtiEjDxobu3TLVfTHU0yVhslK0XV9OvU0/XKSqXKCyTqnX7eZKGeZqFYzVU4xVU7RdzP0/SxTbobJuse0l0wGSSdM0gnTTNU9Zl2XmarP6mqS1UWb2SqjFxRtIckNaBOImSAalfqbUI3vVcSolIoqJcv+oVImVptWAqs1xipslpJSjTFoI9FaP8iT7b+z5ubm2GmnnTj11FM59dRT2WmnnZibm/vf2NODrvGhYP99H8/CA5sYzd3OPffexIc//hnWzwGx5v1vPhWhM8rgKcKAgw95Ike86O8BOOCJB7E4Xsfi/EZC8AyD56vnXULPttj7r3flS1/6FBvmN3D/3bfzm1//nnZnG8YjIFa86y2vx7daDKNnsLDA0//2yTz/hcdQAE844CCGxSLnf+3z3PDr24huiBIQsHzuC+dyxz0b2DC3nv333Zt6uJluu02VgrCTvF+2GdWCEB2CyOvfcDpOZAxDQR0KHrfXHrzuxOMRlEQVOOzvnss73vUPjMYl46Lklz//Jccd+xIGbiNrbv8d+xx4CHePKtZvWsf+++7GVCsjDkfYxte0AoYeYorkoSxdAkRDDd4TJXgfmMzhCXvtztzcJspQ8oebbuefP/sFhps3US/OUy4UWAFGAzJJ/0d1iSejijDvW/xxzT184IPvJsYFxuWAD3zgnTz/+c+nrlK7nvGmNzI7vYqyrpkvKw4+5CBecsyrEMCE1ai65ruXXc0w1Azqgpce+2IOf/qzWSgALC84+mhcnMeFEQtlyWc+/Vme+vTnsG4TDMsyMYSUwpdLPpcRKGllnsXFea64+hpciIRQccJLj+XI5x/B0HmGvuKIo49mUM/jaodzQz7ziU/zN/s8jg0L8+z/5INZrBZxrmJQVIyLmq9feDEBGI4KnnX4YbiwkVtv+wOrt92B0oOvPFJETC7wseCP117Dya88JS3qBLCyBTWoTBOpQDuEC2TZFAB14RLj26gmNGSIkTVSt/AecpPjxwXtdguJwaPxEYy0WNtGmJxjj30pH33fO3jnW14HUfLaN7yNk05+I+84/eXIQAKmGuXDEkQFNZn27PPYfRkMxiwUA+687XY+84WzuWtdos6+6GVHE+qS6D2DquajH/k4T3/y4dx9vye3hroac+W1P2PgRxRujmNecgRPffozGBYgUVgkRiSm56+uupKTTng9RekpAyAFLzj+pckj1tcUcSMf+sjHOOxpz2XTPLhiSCgHVL4ikmQezjnqmIOCo45+MS4uctMN1/P0Jx/Gpo0LlHXBXo99FCUj3vv+jzAcC0Z1JIaCQ/c/kKOf+2ygBB151F77Mho6htU8d915E5/94le5Z2Mjw2/YkclG1RHKIXfecQ/nfOXT1H6Ru+66jawzQeGhrCUSRWYjngG//NmPOeGVrwPaeA/7PmF/hvUD1GGRwnuKseOcr10CMfLiY4+ijnOM60WKco6Pf+xTPOfZx7DmDgBNlhmCipBFbvzJD3jV359Mt7eKjQswGI/IW5baV42zqaOdZ1SVYDgAhOGYY4+jKEfEWDLnNvDJT36Mww4+lDvu28IQXaolv1HYyklVSMq6ABLLTkuBFJ6WkWjhEL4iBLdVgOWSxL7xGt3KF1stsbC3+l9rteyfvSzNFzSP6fR43GI9oWIC5qSz2ErRLgWzhWS2gOlK0y0t7bGmO9L0ikirCsvM3ygb9m40WKfojwNTg5rJUtKrNL1K0q4F1kdUhBA0KmR0K8nkyDMx8nSHkc44p1e0WFVIpirIgiILhmnXZjvXYcc60K+LpEjyGe1Fw9ScYHpUM+kCbVq0Q5fpUrF6JJgZeqaGgsmBZmZgWL0omRlKWlXEVDA51EwPNP1C0KnAOEnmNRNVzkxhmC0i/QpskMiYkdUZvcqyaiSZGaX9+yNJf+hpj1wCZitJb5QzNcqYGdT0RxW2Ftha0x/mTA80E0VNp6xpVYbeqMXqxYzZoSTzHhWgU3SYHHXYZhiZKSJZyNC0aIWMiVoyWwRWlTDhJD2nmao0k7VOlkFIlIxoGR/kAfo/uy355m6dBZBKJMl9EPgAbvnh0GwXmn4I2kik1phWG9XKoZUh8xZZK9/K1kEse4v+pwu6K7VSK7VS/y/UypVnpVZqpf5LFf/d38shSjFSOY9v5JJCG6TJkDbHoQhSIxqQKgFViQsgkEihkFKjZIaUBqQiRkHwyafQVwpXC4J2RFMnWb3IaJHRjoY2kbb05FmJzWuUTbIzEcb4uEAhRwxVQSUjKIWVORJDLSKVkgidk7V6dHQbhWQsA2MN6DbRZBR5TdVyKGUwQSdpcV0jqpTE7CpPqB1dq5np52yz7QSTq7uElmKBMaOwmZHfRBlGFMWo+VKBcYSRtNQ6oxCSDeUC94/n2DgeUPgy+ep5j3QasNQCaq0olErfBUAbiiyjsBqMwhhBlivy3GLbHVrdHt22ot0OyJ5BdSx53qZtW7SsoGUj1lpaxtLXmmkpmNTQtpEsT1LmzGiM0QQtqHXEy4CQASUqMlWTyYBVklbWpmNaTNJikjaZ6qJtm46RdIxE5wbVaqFbLbK8TSu3tLIc0+og211iVxE7HtUJ6LZA5m2U7ZGbnLayKCnJhGICmIiObizJo6OFIhOGXGRY0cGGKYTs40yGM2nSZ4RGCYEUiRkjSPeySfHVQmK1xipNy2bkJt1n2mDV/z3OM2effTbD4XD5vBsOh5x99tn/+Y4igBwTZY3ykZ7qgp1r4T4VAAAgAElEQVRkYVCy9+MeSzuDzX/6A+d97VxOfusZDIQEUXPi8S/h5j/ewtw8JAceAbnFBUe/12Xnh/0VZRVp55Zzv/xBPvzBt/GaN7+P408+i15rkgzYuOYmzj3/a7zitDdSAGjBqSe8klt+eSPlZoi0gMCb3vh8PvfJU8lEjQodqCZ4y1vez+tOPz2FH+GwwwGmnqNlYTAMOKmZz1exmHeJasSaO27g7G9cyuvO+AheKBA1b3vly/n9jy5n4/23c+111xGzHTjipS+HXKMtfPKjH0yojBozX8zR7W8LrpHOVhVhuJ6OCugqAVAF4BolskJirG4AWgPGJqmw9tTFPFpXaBOpQoQMHvWY3elMZHSsZLbTQpfgyhKIFBjGqo0VGVmAdevm2ffxB7Pffvsz8mOwBceddCS7rZ5gzXW/YHHNWs4/7zsce+JrqDQQF3jVa47jd9dey/x9gTjKCaHLO9/9oeRvGDbyhtNfzeI9m4gL4Eh9AEpwC1BXHHTIIchORlDQyzJENFRFQOXN8NGlEKnxYAHbsZz5vvdQeSAYTn31cWy892Y2bB4SVSe1hQQpBbKC5xz8FHbabgc2RcmwkWMSS9rG0LYtHvFXD0uy/qkZVKcNcQzFHEJaqgA6m0ia6Goz0c/zrCOP5/T3/gP9TDMpQTmN9xanI0F6iBVWCoajSB0ga2cU9Qit8sZ3M9IymmExJhpwfoiINVVRkZz/GptIIVgsCjY7TY3npGMPQy3cwT5Peh7fu+4OXv/al5H5RjbfWCQglhTLNVASo0d6EFGB0oyKIXvu8UgmZxQj55KZbRSJuh0cz3rWs2h3J+loxWC0iO12ecPbz2IEIOY4/fRXc+/dDzBaBGIOztOLC7jBA5xw8pt54+lnMNvv0DWkDxYCiJKII1aWgw99Pv3p7VAKympAr2/pKkMyL8gY1AKVS6QBrSxUnn6rAyHirMUBHea4/86b+fAnz+XN7/scC1UJouaME47ivt//nLlND+BVRhkNVVQgBXUM7PbwR7DtDIyKRvwfQYYAcUiQNd5O8NBH7AlhSBhvZHpmm3T87RTBg3DriXGOZx95PG9/z4fpZZYJ1fRNlSw0ylgw1W6z6047pffQitR5kr/D0w57Nj526PRSMvZw/n7E+F6IY5577Mm87sx3021NMNuBrtF4V6AVRDwEz7isyJVksgNFEUHnGFUTy3lwNYc941lMTM8y3Usfa4k9vnVFtgCiAFmWkWWmCbvxiFAjY4UNNUaFZdkyKnlC+ijwMS3UJI9ImcZOjXetjxCabQIQgyDEiI8RH6AOHhfAh4gLjbVJMxZDaaLIiFhUMCnHTpR4WVPKiFMQTUnQI2Kj9JHSIWRFlCVeO5xSBKmIagyiQsUM4XNwOcJJVB1QlSdzFcqViFika1Gsm4bJibEDIkdIQxkDpQg45cGMQC0gxCJoTysz5M4iRo56YTNuuJlQjHG+pBA1hS4QtsKKmrZT5L5F1Bm1laBrjByjqDEE8gCZE7ScxAZB1B6na4gFKhREqqQqaRLpallRqYooAlGAsyU+K/G2plaRWjU2DsGR+RrjAyYEdKxB1HhZE4TDBI8JAsjxShN0BbogyqRuAYgi4LTGaw3KI0xFyAZ4O48wI4RJ7+2sQ6iIVAGvBUEvEROacbiSCKmJQqXHpUZpi9QWqXSy0hGyCUtMILsRya/aELDRYwlYGdHSo0SNijVGerQIWC3pTnRo97vk3Q6dfo9Op40QEWLyKo6NlH6F6blSK7VS/x31f8/MbqVWaqX+f1FBJB9BF8GFlBYabc7m4ZiWgCwqnLWgFc6HxudfJoCq8bxa8i2SQuJEAkm9SNRUKRI3I+rIgBpEQAmFiArVgLEiKogBZVu4AFXtccFRxwKnKkor8ejk3+U81ElCVGoFVmF0WsEe1wPGvmIgAl4ojIcYa9ABqxSZExihCVIilcLJmuAhVDXGR6YmemTSI0wKhamrQFlHpKoJMRKiZDSukLZNVIpaamqhCMJTe4/OWlTeUfoKnKBlDJmyBK9x40C0suGmiSaEN0ATGoQWCWyNyfQ+IhDapMGu9ygREnMXiWom8KEJ5iDSvKZK/mNRYoSklgl4U1GCimidaD0KiYwCLVJ2sBAahGLceMEpn0IypDAIBOARKqBMxOMRWJRPPpZBBKJIvrMCjxAOKerk0Sg0QkoUSe6lTY6OglwJCB7Ik6w+mjTARzfJ2govI1E7ZAQTZPK5EoIgaBKwtwzEFQIhwbkqtU/DKKVxysUnv63/7nLOoZRCKUVdpzY2xqCUwjmH1v+rn/gAIvl8/erX15NPTRNIsrxT3/tZehaylmVcekrdowKoxrSlZzQY86cb1/LQvaf54/W/Ze8nPB0v4Kvf+A5P2PdRLNx0K1Fm7LvPXvzzF/6ZRz96Xx71mH0ZDi9mogsb7lgkyoidnGYB6EdHVwuqQcGtN69lp/12RMjIMScdzy1r/o1dH74nAZiZ7PL293yI5zz/kPQVqorZ6Ul++otf0mrPIEwguhr0JLvsvjNaGay1eBQVKQ1YAb12B6qKtXfcyu2338uue+wNGRQOOjqkyZ9PHpY6b1GWAj+GzIDVHisCN9xwA+3+JE5KkIG/e9GRnHfOOQCNqNgBhuBqpEnegzEIfv6zX9GfmMErAU7wttPfiJeOmBuuvvYnTE5tQ1s+wDjC5y/8EnvsfQiuVljgYat3YGFDYpB3uh1KNpMpxW677sK6O+9kt+mHYpQl605TRLBZgDAmusiGezcyrSQd24WYgCJjBcPxPK6GO9dsZKfpGUDyrGc8kx98/zosEO0ErrUj0JCGaofNbGr/CFgJLtJud1FWMa5KnEttpSKMhousvWcN28w+Bu8MRxz+bC79wY/IVYb3hk5vFdpYPJrrrr2WQw96BiXwpX89n3333pOxh+G4pCzHQEnLJt/mPINhHYg+EKXmeS86khNfdSJHHfVivnX1mYQ6XdPuvOMOBvNzdGY7QGCxquj1egQPw+GAG2/6E9O2DTIwa2BxBDvs8XeoPAEON9/8b0z1ppMvbMz4+r9ewKH7PZ6gNTprJZ5w5vnwh97Lboe+mnMuuIJOrwFEl0wsVWOnKkGKdK2J0fPb6/9Ap9dnlRmwWAde9c6P0rPQogOx4IXPeREXXfIdMhEYRvC9vwYPSmgqF4kxeWwiI9FXYFr84aZ72G+XPjo4qrrgyCNfzAuPOooXHv0SvvfrM4kFyVRTW575zGdzyfeuoP0/2Hv3eFuyqr73O8acs6rW2o9zON1tA/JQFHk2IA95aIsQhCtCAtGmbUGiuQbRmBtNoiJX4o3KNVyMQtTEPHwQVPAJiAoKojwVROM7UbtFQJqGpvu89t5rVdWcc9w/xlzrPBqN8ZpEuHucz/nsc9Zau1bVrFlVY/7Gb/x+CkdzD4t7M02w2NnhrW97B3vLfRCIs3fV3vdhT+HcWdi9MkDqsCqcP39I6qGSEUZCnVievJLTa6Nf9sBMmtfU86d535/+EfHEXfkvf/QednevJIbbyAb/+AXfQSmwtwisj0aGrvfJJoUPfOAD3Hp25N73eyjoGZgPOXv2rPtN5RGrmSoLvuAZX8RXfuVX8qwvvo5feuNvUjPQ9/zmr76Nh332E0Hhh374Z7j2M6+Bw7OQ4Mlf8HRe97q3sKwAA0fLB1JmSPMR+8sFpgNPe9ozeNaXfTnXP+vZvPZXvpnpAPou8u53v5tTe1eAwTL7k+FTP/3vsDqE/ZOBfHiGL3zmDfzsz7yBvQgHM+T9+7I6hNptLib1Z7XVi/RdL4Sz8owozuzb6wO2PiSoMKgy6Lx9bNVaKe05G0QJBNB6CcBkVhGTrR72xrxKLIOAMbrBj0TQQM2NORpK0+FuBk+1gsxQRt+W7IBMoBmx2T+bxXUJklAIaNungIGuwZSQM0EiyKpdLCu/SOqO68/m864lTAA6sMH1YMsMJRM1UyUTtFlKlfP0RelDgbADOqPzGqlHTd8+olSyN43Ta6TDPGEl0oXqzvQygc2oFZTozwIg2AihYmHTaimtZSqARb9IBLJWRIxgAZgwXWEmaK0EIrHOCLkZkrIR8CT6ZMBQ1Jw1i8XGoDWiHrTntuclJs7ct7r0r9YjkBHUu2Bc+TsSQtPpJzbm+kbd1kWurbJtnzf83mV2Ubs8Ril4O31l01CPilzCViZExCpaRmqt1OiyDKEagUN2Owf3a/Dvsy4ym20Zoj5XL9fL/WhxbLJ0HMdxHH/9cQyKHsdxHMdfY3iylDGyVap2jLUyrY9426//BjJNzPOIpo4qldQpQYon8aJEdTOGIOIgGEIXA0MMJAlEba9JQpNQu4oq9ESSmeuVViPWAVMhDoGcJ3KZPImmutZS7KgCXTRkNFj3hBDo9oWu6whHPev1mrP1NlY2UkpwxkQtLdmDPiZ2TViERN/3hCFRIySp7BJYiLHXuaPx7smT7O+d4ioSK5u45cwhf3b7Ldx6bs35g4ndxUnMFIs9Y6nk2VhPM2OdqGRShCt3drnXqU/gbidPcSINKJl+N7G3O3Ci3wcLzZ9BSLGBt4wgrqfpXEjvj1MZKHhiLlaJ1JYYdwiV1MwwaoxkS8ScUFOC8yYQMlXXTJzHLNOVhBbxYyASasV0Qvo1s05kcWcKnRcogZXULSssWASrVBKzuSN0leoaqRihQFcrYkq2jdOxL+aO1tWXWXXyBUTpPL/WGZO8sYwgypogbuZjCLk6mJB1buxmwcwXOHIROB+CgLphSAwBbX7PEv5mMBlijNxwww284AUvYJpcx2sYBm644Yb/BiAKYFAmFoueax5xLa/4yZ/g5JWQy5qn/O1n8fp7nuLxD7kbY79AupM+I6Ky1wtSJ+5zn7sRYuVBj7iW89MhIQ587dd+JSdkzSPu83BG3aHr7syP/MjPsGDmxj/9MLGPHBzB/v5JptXM6ii7WRArynSWYbHgHve4mwOKIfCfvv81vP5Nf8Bv/c6v8k3f+LV8/7//Hh7yqM/lE+/zCK57+mdBFA7nmU95yOP5mdf/KFctoI6HfPC9hzz3H34V0/nIOHXEVCjz7QzcFRBuW0+EvX3uf99P5cxq4sY/+WPOreDUogIj8xGknQTm8z2PyiJBb8A0kYvwKQ94EL/1jl9mssxyvJmnP+OZ/KefeRNPfurjuXtoBYlsaIoOgFgg9Ffw4Ic8lt/9+Z9mb7+HeoYv+eKn8/JXn+JRj306n/aoR/H6n/xxrtq9nf/85tfxzG/8dv7dy59A7PfJK7jXXa/m6P0f4Mz5RNiFXQamuuYP3vNnPP1pX4jJitX6gNVUiALMawatFO04eeerWBycZTo8TRnHzbKWP7vlFs4cHnCPe12B3r7i2kc/kG//8VfyE69/KP30EW5+z4f41M99LpKbcVRnmJPjCDL5tRh6Dg9nptnNaxYdYJn3/emtlBy42932mTjkvvd9LK/6kR/lVb9wT5hWnHn/mmse/mjq4RrZP8GnX/t5nLMDKGd4/j97AbdzJdc/43G8/z038uD7fbIXzKIyjQWbYagTivDV3/D/MHVX8PX/9Cu49ZbbKXNFAtztXlfx/Od/Dfe6y53J5iZFEuEen/YUhgHmvRM8+GGP4A9f81qijsR6O7d+4Cxf8FX/hoMVaJ+4xyd/En/w/rdB3OUd7/jPfNVzv5r7/MB/RLqI5oz0yjQJ//ibvpm/+4TH8XVf8fd446+9kd0e9gG2dyFHR7V1RJgF7vuQh/G6n301+3Ya+sBnP+WZ/NSPfxJf9vmP54H3uT//4ad/iR969U+zDLfz3j9+D4/4374CAYawYCEDAWEAmOA9N72f21cTn3ifT+TwI3+E1BXP/fp/Trjyrjzvn38DH3jfhwmzsRRgNfHA+38KL3vNG/nxV9+PRTjHe2/6AI9+wle3tvU9Hvigz+T33/pmEsYOt/Ghm27hGf/7i+k3/mOlcFRnhhNLZ1ATwYyaM+PqHP1wwbSoSGSxs+Cen3gFt42Z+973Abz6v/4Bu4OROuHzv/BZ/Nyrf4FnfcGTGIbehyyvoMy8652/wQMe9iji7gLsHKf296llpg9gcpogma/8hpcwprvz/H/yXD7ywY8wlRUlAaI89GGPxPJEJvB/fP3ziLbimU/9PD79/g/me37s1fzMzz6IWG/lA3/0ZzzgcV/BEEGOzpBIfMU3vJRxcU9e8M3/Jzf+4U1csScsOljPlWuueQS/+4uvZX/Rk/IBH37/Wa57znd4CnR0lsc89P585ytewyte/XMs6jk+cOMHefCT/pH7vCWfF5trcKOTKLYxWvJnkapSxpk+BfI8UmrhD377XVguxKB0UVG8UJlzJueMiEu/xBgvAkRtq5smIiQNiLrEhb/dNRB68rKf9IgIi753I7lYUVVMOneol+xuU818LNYlEgNjd4hZoS89QRTdEXJnzH1CQmRBcjOpNLfn7NCkJWZ/ZutM0YFipxBJSDmH2hpRf5bPQakZ4joQRhhXmZwnqqxhnijn1jAbqd8ldQMZ9UJvFCzP6OGK6XBkysIsQukCUo3FPEMVZh3IqtRQqGpIDF50zUKqhaB+zJN0jFQkuETAYo5oda3yHIwSnPGYSgIKY7cCoJsX7hzY7NBKFYyKscakUkgUDK2ZUoUqA1hHX4Rk0NXJxyIYWStzqgSLLPMJgiilP6TGiSCRKkph4YxgzQSr9LkxsCVTUca1w8M1+15stEQVodql2qLFzAtQsjHs8nyomDOWq4AELzaHMlNrZSqKpI5+SOwMRhpvJQ6g/YAOPdlmas1sq0eXAPhcXKc+juM4juP4Hx7HoOhxHMdx/JXCQUtPXi7udjFRKsZsRqlGCErXddx+tKJXKAh9clByNtd0CyhRg7fjiDZdUeiCkqMyJ9e9KlRic8BUFUo1IkJQ97ukCKVUglSCRHJVTBIWDQlKbS6xWjuUSskHLLoFi26fqoGVHnK0XsPRxHoaOYyZqfnFSlWkQLXigJplonYQhKKg1aitom9WnIFYJpTKufE2bj+7Yrdb0g2J5eIEn3jnBaeuKpw5vyKEjls+fDuTAOIaqkRQUTQURCoHJfP+07dyuDpgTxJaC8tF5MqTJ7jLicLu3pLQSYM/DVXzBFy1sTMDVRRBqZoQ27iI+pdpcIaJ1IL3Vhmi0Z17m75rVGdoWugRFYbO2Zxxis6WaKxSqiKhuEmFJIqA1uiM3hqpIWAa6LQJ84fQ2tirC/droDYGQRQQ8yQ80rljsLp77l4agMbsNCXkpbMuwgRSKeJJulK2C80K1OrGTClEKm5UYY01i0ljL0OtGVWfvyEEaECjmHhL4f/ixH2eZ6644gpuuukmXvGKVwBwww03cOrUKeZ5JqX0F/y2QBg4f7BGetw5HshTQcuESuHUvT6FL33Oc/j2FzyfH3vlfwA6/tV3fR+Pu/aR3OUUzhiaZ2J/wvm+3S4fOXOGugiMasy5Y48OsVtJOjNoZlrDqbvfi2c9+8t56f/9bXzOT7wMZuEl3/8DfPojH8ydrwaq8c5ffgtf8Y++npve+6ccnvtjVuOaE1ec4h1vfwv3vebzueaT3sDDPv1OzNoThl3mAtM0s+yUMB0QxhW7wx6L3R1uuO4pfM9LXsjfeswrgMj3/eAruM81j2Bn50o+93OeyNlbvoWff/XP8fdueCJnjs7zgud/O9/93d8F0kNWdocBm2GOhZQ64tATu8CHbjnNne98J5BIQDhaH9GLk88DEZIwrg7odpYO/FdcW63r3Nl7LKzWxeVEpKI60UdgFlLcY9Al1EouK3IFuspTn/w4/uFzvpSffO0PAQt+8IdexlwrD330Q4jlNp795X+ff/2vXsRjXvkysB2+66X/gWs/+zHc9a4w/f55+kEY+sBc4bAGXvyd/5bHPfkJ3PUqOPqvN3PrB28mFyUT6VPkHe/8NVbnzhJKc0mvsumiZMvomTN3OnGKml3fRKWCGd/xvd/HI679HO5x5V344/feRB4nzp879IdG1/Pa172aWiundpZ0VFZ5oosRakFqIdSRUuFHXv5y/slXXg/0HK4Li76jTtAl4dd/7Z2cHCNve/sbob6PWtek4I49IcGz/sGX8qwv+zKQAmnm9/74/fyDr/qXzAUOVwecPziCKRN3etAFYzmLzSPLDs6tDrjyylMcHh7S7yxIqafrOvpFx3p9yBCdAfxDP/Za1ix5xff/G573jd/GC7/lxfzLF36dc57UnzmX1lGEXIw+RdfC3VkCM3t7J5Bi3PwnfwRlxVRHv62ivOlX3sKtt3wIzZVaRkodsexgC6Xnu777B3ji5z2Bu34CxFXH7/zWf+aELXjNz78GYoYykqcV0yF86NYPEgisxokUElB54xvfwO23fRgzGOfMzu5JDo5m7rTsoDH+rU7s7sLhUWZ/OWBdZMqZOsE0rYnLJZ987wfwrOufyktf9AJe8RP/kQp867/+Xu73GY/hxNX34Pz7PkQvMCgMSRgLTHnmaDxHzZUQKnk+JA4BbMFP/MhP8c++9fucWCk950cjOpGR0GXe+a63c2IaeNvbfpHAB/2Zm4yiUI5GwqIHhLkUCoVuCNzyp+/h/O1n0RJZTbAX4Zff9iusjm7HMixi5O2/+ussTne849feiE03s5dgPHcrzFCJdMsTaFXX2I2Rda1kyywH+OCNf8zZM7d5yzoJJPDGN/4KZz5yG8uuYb5UIj5/Ln+EbPsWzJDqjMaoxhB68jQClUWMdDWjYtRayTVTqagoKURnT1Y3EzQrF3RGRf05jFFtbl9Y2n7MrgGJS8ikPBFiIXqlsRVEhRQyqLNbzQId1Z/XdcQoLMtEUKWOoFYJJmgM9LKEpK2iYjhtGbAJbI2IodJ5blkSUr3NHplBJ6JkVCKBATQQFxWzTJFMGStSFM0Q40zVTOkTaTmAQj6/5ujgHKGu2deB0A+cq0fUAJ1VpEBXC7kY1SqzgkrnBo2WSWoMyZAUmU1Y5Qmqn7tkXi7tqlHFGNULIX3x52+XM4VCXxwMrdbmZ4VKYZYRMYjWESrEsmIS4ShWRCeGUunx4rVQkWoULYxWERKL6qSCWg+wWrCQEOtbBwyYjW7yCQjmQKZImztQKG2eNKpou6/Xi7phaq1UA6sbcD0gBM8Hzbz0UzyfjDZjtRK1d8y7FBiLF9unwoQxyYo5zs2M8NLYGp/c8a2L4i/DKD2O4ziO4/jLxzEoehzHcRx/5WgpF5cjQ9WEgnE4j3TiqZgL+ws1qNeFRYhEZyhKANMm+u+d3yqGhOQgmFRmm7GS0SqeaOdAjEpKEHEX8SkrU8loOiJFJWlHiB0hLL3qPU8wFxZmqAqzdm4GFWE1TRytMkfTTC1G0UxBKCGRo0AJdCwQJkpaIyEzho6KeguXFVhVpmysApwNkVSN3cVAUkOnA06zJuZEZIcuLnnIp92NqawZS+XXV4ecOcoO3HUOJud5RKzSmxIonGfF6uAMiUgnkb2y4KBWjmbjxLRgsWekZY8slix1we6YiCFB7+dDTCkbbTsRvClXsJAwMQIrCB3VHGwUWaN4u5inqGtUYKan0DXmpDuxelvouF1gIUIK+0Q88ceMoM08C29bV6F9voB6D6IASXqKRmbxBUqouTEsBmdBhIow0TFhNjNrTyVQa0DMWtuXt94DUDpgcF3apquGVCLZQdxmGGCNKXohAkgl1cGZMjW0VrG/GRSGlJKDSqdO8ZznPOeS1/5iQBRcIXMf6/d5+6/+Aif3OwIFTYknPvU6Pu8ZzwAd+Rff9kKue9oXc89hhyKRax7yYF7/xjcwAM//mi/ne7/3ZZwLgC15wlO/iBe+6Dm8731/yBwP6UN07TlTZFxTDj/MyT3AOr71xS/hC697BvsiEJQHfMYj+aU3vZlB4ffe+ps85cnX84tvfycnrh7I5RRT3eeoXsVd7353bvz1n+NhD38g3/Xv/i0PedTjKfNp9jpYpgRzJqaKsGaezrGz2OWl3/ZNPOOZ1yPdEgwecP/H8VvvepOfxjrya697FZ/5OZ/Fc571YUjwAz/8s4wC/RxYINj6I6QENTnwf/vRR/jNd7+VB9ztag5KoUjkX7zoRXzZdU8h4XKFVhJzOaLbWbDOmUUM1HqWd73rDSx2dlwzMi956tOfwpde91xuvOl3ufm33sLVe4GA0qUdfv6tv8TQCd1ije4CHPD87/xmfvsLn8kJEWDBk5/2Bfz0q17OyETF+Obv+Ff8nSd/IXsqKD0PefhjeM2bf4kFcNbOMpY1n/nwa2A4CbbiSU98Ir/4U9/jpij3+gR+6hd/lgd95mc0plDl+uu/mE84tc8uQAa0YypHhOSSIzEokJlWZ7HVEZ/zyMcgnAEqn/f06/npn/4JInC/u96bH3vZ9/CkJz2GM3kNRL70+udiBFJe8YJv+Hpe/OLv215a1133d/m/rns8T3v63+ZgdcgjH/tkoCfFfebpgJ0dOP+hkdgP/Pt//VJCAcIeq/xBAmeRAlkMmSshuEYtFIY+of1MFdjd32F/dw8rtR3bgrkmuliR0XWUf+kNv8ydrrwzFpcw9/zyr7yJ3d0FwyBM63P86Ct/iq/5mm/ixhtvZLSR533T1/Lwhz6WU53ygm/+p6g34CJm3k6c15A6dhY7/N4738pdT51gLudAIp/79C/jhhueTl9v40de+b08+rEPZjUDBtd/0Zdwt0+4J50YpiPrcpa/de01YB0hGI//7Mfymle9hA740NEBmnZ5yYtfytV7J6DcSgrGog8s9mCnuxvf/7L/xCMe8wi/5xo8+9lfwu7eHsMAsSZOn76NBakBd0tGCdBlzp2DK0760iFTXTLVYFgMgGBlxUu+7XnccP2zWUqgSOLB134Wb37T6xhXp9F5we+98y2c2jtBIDMCT/ySG/iiL77O78eMhIUw5YlnPuUL+IVfeDOv/7mHsLKJyEyOkSy7vPDbX8Q/veHJxL7jP770xcRaIexxkHuyFCzDC7/lBbz0O1/M7QXi/h6Pf9Ln81bbt5IAACAASURBVKRv+Xz2Q+Y1P/mjfMajP521CrWOfNGzrueKK09idcT6gbjY4Qf+/fexG0EYUAK7wVgEuD0X1sWfMy4g03N+munDhK3hLve7Hz/56tfwoEc/EiqEDM+8/tnc5U4nkBWUO4G0ebEVEqUVmbnw/yF1LBiIQbwgETZMP6NTZ/NZ0w41FZCChKYJKcpsI6VWSvE2+hC8gKib9uMamplOQFQRcoOZvFsiqt+bTTMWjNKA1RIhhIBpwsyYdQVqVFpBVNz1Tq2ny+ot3VaajmtHDlCCorQ2czVMlRwqYoVUz3thVgtI9WIx4rI/hhsmqmGs/EhkwGKPSCWqQlTERnQRsViQ9ci6HjEGIe7tsUgDMUbyYYGgRImQxXdzylTz9u9cvACeqhGiQRcIXYfN0M8Vyc6cHKMQrLIoE6Eac5XWhp8JVYlzxCQS6khWmFohPYqDsSMdoUaWWehLRk0Z1ZAKORZCmClaKCEjaGPidnQ2U4msA0QtqEwIhRlcLKAmghgU1/Y1YFZhDK7Rn1JES6VaK45vjZT8JizBWj6kfv/KF4yW/HXbzhdpSgKbDi+RSDWFEF3vFkPTkmIzY1Xmmhjn4sXmy4yVNqDocRzHcRzH/8wQu2AldxzHcRzH8VFjW7m96Ofb3vY2rr32Wn+tJVFVZl7767/Nd77h3dzanXBmYhRkXNMHCM2RMhPoYqJTTyaVQBJn06SgvgjAWAwdQQ3VilhGSnZwjUTSQFBhpwvsJQhVWY0w5ZHQzfRDJKWOFBeENGC5MK/XkGcGU1JKdHsDUy0crkaOxpl1dTblVCbGvKbWTBXIErGq9GUgBqj9IchMbwNDCAxR6IOiM+RqWFBCitg4s7+7Q5CKaKFfds54ORroRbjHXfY5eXJAh453vPs3OXtUKCEyFWGqmWyZUhx+XPYddJlcZqxCrx2DBLoqdCGyMwT6ZaHf6eh3T7LX7XOPxdXspAEGpWiFKp4kO1LlQIIkB6UFkhwBylwHTCCJKzGaJRBDGT2xZrHluQQXI3OzKcyT7+ZYKkRnYG7+XxrjpLEyVcQFrcrkbBGZmwHFQJZICQZS6SwjVcF6TJSsoEzevsvMjGsSxgbTGjPGiDgfz9mudoHJWr2JHrUG4JptmaSXhFh7v71u7iIuprzzN36TR3/24/mbwFa4mBX632aIbqICM7UWNzMzgWxUTczBpccWUmE+cr0761hLQKJXUwMz1BWYkWuipiXr4h/tGAnMSN4lANg5iAq26yxoAZF23kNkrZEjYAB6IKyACFOClcFCXFWuGHQClNudbZROMlY3sqkFBmms9VIcqaHNvfEQ+sgkiUzvbJzZ19bY7LRHyxCN0ZQsye1lbIQ8Y2mXGRhLZhkgNFd5pIeSWPcwb/a9Da2v8zKVgtIjViEfgAo5DKxIBPy6iUwEWTswZwsg+VwLhgXhCIewB1bAqumd7lDrDlUaZ0YqlZlERuYJdI+aI5agKHSc5/A9v88DHvRofvTNv8X9Hvrg1vbcZAEYfQwEclZCWmydsOfi466Tk8YtjlQySte08Q754E3v5zMffx0/+mOv4lGPvAYLMLaZlmpjmeY1qGCp921up+KhsxllwEhMraV4sCMQodoCE59zZsrUdKW7Akgma6QCYT5NSB2FHTKtWGYFaqKuj9AdB5HOlJ4+QF9BS0ZCdJ3CBDUrFkLT81tBXWPpBKuqRJdSbp0MG10+IROZLNO1Ik5nPdXcfKtQ6WvTzjaDsoZkMGWQfQjRgZK2tQSk9c3IYFB2IexgRKo1cl6G8+//PR76qIfwA69/Kw98+KPp2VyTwDi57IcEpuD3pq6cBREm28faPMUmiN7i7ue9cyOe7NcRWimqTBkW0RmpM4tmEIMXK2lj4TUvaqwEXKrG31ySg3K+7ds+mUZ59ve9uYPzzZdsnxmYmKlUq/yD6/4+z/va53H/z3jElj5ZAnzvD7+SD7z3T3jR878OqBTpMaDOh3RpwbqpHvbjCBToBw6tSfMYpHLYJBUXrMeZtExMDQgMFWdGijGptvE6cFZ8E0SAVkujUmzCRBB6am73J1ZQR3LaAZLPweLP2NlcftIoDO3ZiRXQgFV1cAn43V95DR/85ZfzCXqeGNz8cPOsmaY1MSoSWiEZ3Wo7usa03/9LKdu2eqjtvc2zzFymSNxgR9S1zlVAJREQ+ijOFE2e0xQSEpQuFjQKSE+2iYDrWE7aIwYL24BdvT9Dw5FXutMS+p7cCzm2e2SAINW1xDVDdSf2DcJWxRhFwTJdXbtWat1v1dMViFBsyTyBTEbf9ZAEypqavNtjPjhgdW6N5IFFv8OAUOaJ84cHhBCIMqCzIkeFuhqRvKZQKE1mSa0iUeh2EqnvKOvKdDgSg5Ax1jEiVHbnEaEyNuOrriihKkbwzhtcSmgdlYy5EFE11tajRdibhc4KwsQkxlH0jpYgGbRQoufKfRlappMpolR6kEzS86gac4wIHaks/H4lzrjNCFmVkYiJ0mew2SilUIozjj08x6dUTAJBxNvns1EaYu95nzOQrT2DKoJYJbkGB1UGNC0wUVRmdgeY5xUrg7m/goNwZ9LV9+OTP/tpGDttHaGUYmgIW+XQ0LZOM7uT7TtNG7etS9761rfyWZ/1WceA6nEcx3H8peNiXOOYKXocx3Ecf+UwWsW4AALaGJ+xS25Og2ClEKIiUpACUoQudiQJDBRvEReA6u3bYogGQoxMc0aohCCk2CEEcp6RWshauepOe6gUDqaJaT2iFhmGjsVyQYwKVbACpY7knJmnCalGHDriYmCSnoN55OxUWc2VqRZmM2r1JDGogxMBbxsqdU2pFaMSVNgI1ldNzG5LTG16qHX2QTm7cranmaGrTBcTSQLBCtOHDtk/XHDq1CnucfdP4uZbbmWasjvITyNHK6OmgAZn/9kcidpRgRQT8zhCEGqtzKORMpQzB8Quc+WJwlE8Ypl6ht2OZd/Rdx1J3XHdNcN2UC0kaXShAqXMqCph08aqwfFChErvxyER2ULhfu5t8w8StbmIqsRGOggY1oycGg9FmuY/iungwCW1tU25pIJuwdXm4GzuFhysUUqtAzqiCAFtBgEGElELWNPu2hpEtPAlc0fdMEmFSxLpi//tmlc+LykVSYJUocj/ejB0ExeDoH85QNSjmqDaNYBPQVyjN9aGBxsQeprWABGH+dx8KznQLO42SwMsC5BrRTSBy8Uisu+Wy+pMIJdIiCDOSB6odLUyGxAiDJAnB81Cg14MQKrfc4Kb5mCBngbI+OXuy6UYHLA3YGqmG7WCuq5kdMzIwdQMEpRSErEIvfhxTCX7tEkNgAOkWlvsLxyhMmcKbY59Y7Bk6i2SQRQpW1sKLOyDQqkTSwUaHltrBzFSw9wKBX5+xFYoiUVNDWTtybkQ4w4VQdWxrS4AomTtKSRiilitWwKOksnTRNEFYdhhXBsdDYCDdmkknBkNMWn7PY/QPGCkSSwIyRflLhAIsktOu6ymI0o9usD43vz+hgLXdWy+LgW2x0lY4DMnbBl0CiD+ed0OSUDkovfVjzvQrvC0t93vbvMvX2ejyyXgTKv9cNF+SUuDo7eRa9QLbZuS3DwEZbEZjA3T/qJiSAAW4vev0ApMuh3RDXBV274sLkwYi9vtdRc2jwxX4a7oXqyQ9h1tiDg3K1n32YkDYZ7oUufTW0H6jjqNaEoXOlN1Cbgn1oWD81F0gDdubFd8p1sLrQJD3Lx4obVMtvNqe3tvw9xGXuP2BAVgZzta2gb9wvAFxVnI25Hs/XsESgisg2E04BrIU2bXKmme20UctmcipgWgpM3mu80MVwd6ad0Jod8MDMPSAdWBhuMqrQgmF3X2Dl5kuYhCspkDUboL0zhuxi6Bpu2eiQQfPPO9qe1YPX+iKV23oiKCn+ji3QlmIKEV8vzdxdDhBDsl15maM1EEDf55qQVRN+OqqJ8PAAwzH3MBRM0boGX2p3m11mLvczUb1FIxDahAiEZQtkZNpU4uXaQRE3GQVYWqIKpUm1qrtRdHLWdEXJtcDQcvaa39ItTWbk5jJxKAuRKb7JG7zzdQLCiWE9IHggR/QmyqPCpgA/O4IsaeMAiLtGQxLCEkbD1SM4T9HWc2zol6lKnTDMmI2iG1erdOnqlUhtSj2pGnwjwVZioiCcOcpQxkdW1WbUBiNZqWcMtD2ril6gC9GKgJvRgSjIx5TiSRKtWZuirte5yt6fqdFRPDG6uqyxBIxSRRMTe6Mtd1rwim7boURaqRTLBa/e/mWhEnN1j7DpWwzc+84tC01VUxCmXOiBWkGqoJVZcEKQVykxxKsfPiZyuvrVdTA0gV5grBzSJdTnRTlFYv3F+4RVy47rZp2d+c3Os4juM4Pn7iGBQ9juM4jr9yXK4n6u6UTcdKjWCFIKAqBA3eFm8BJJJEnf0pxdkKIo3Ip65xVCqdukImVslToUwTpRQWXWLoOkopjOsV8zzTdx3LxdLdpq0wrnJL3osnj6rE3hdDJQRWwNnbTrPOhdU8M5ZMEaOqQNNI0sYe0U1yG7zNS4PSqbgGKg4mVvXFbxDx31IY5wlr20AVm+EoF6wcYnXmNCP9GeXKo4mrr7qKe9/7Puwtd/jI6du58cY/4fw0sVjuMNbMajWyv7/PMCyZponFYkkWBavMpTBnY7ZAkA5m4fSZ8xyGQ8iZ5RC54uQJFn2izDMpCMthhxMnIIaOLk3EGAkaCLEtymppJ3cDf1ozI1J3sW2mDdKaDWqrtinijrLAJY0IDXg0M4zaFjcbsAuQ6MDppoWrlgbqSFtYwLbX0ByEswbCy6aNccNatosWo3/h/E0gGyB2+yoXGhmdeuiVRKU2V9mqcgdS6cdeKCodVjNi0dHB5Av1eca1LVFfGTftRGst2tkWbuSjG8DPnG1WI5RKn3yxWKlUVcq60HWROq3R3rVYi1XmCYZOsXFGu0CvkanC4Wpib6cDq6hlatO0DaibpiGk0GO1+r0D1/E0c2wr438XAoSusZG95bNiznJRZ/2GLjGBo6UVbFWQ3ujjBlKP5PURfbcgRW87PJom+r4jl0JS6MWHT6Pf/zbgq4+xLyrX60zciYwFlqHDyoxGL7oogCnrYnQNT6olu9xENULdSEIIIS59QY6gZEJSp4IWMK1YrBR6v3YaYCsYMQ3s3+WTuOmW06zEjcYuLxVwGdB/hyl+0aJUGuB4eHjIzs4Od/+ke3PzLR/YFhRqrYSL2yLbeFzy30sWuZeCjLSxv/Sr9dL3ZbMvl37+0v3Wi16Il23/8g/rhZfko33/HT976Xt3HL9wh/cufGZzD7l8iW8Nrt7uR2734qgwzXzive/Pe27+CIfjimVyOLWUCbQBdDFdBN7CFp6+pC/somPdjOHmF+Ty4/po4/rn/f/SeXQx4HvJubjol+PF7190Pn/w5T/cGJIe4zjS9z1f+swvakDz5Zu6fH58tDnFBSD8st8Pl71w+fF/lEnApfOPS+bNR7t+Lp4Tm7rTpVEbwOXgoyDbYk8Sf2JGcWAzNg83RxitdTL4PajU7C3xTTvcWuVajK0efPTHW/t74V7qQLltc7tSNjlaRrVi1XMADaE9IiOm/nlTR+dr0zoVbbB1m+yuiVmQohAvPO89d+DCDnnq5rlk0+K0DbVUXJ6ntPEJFCw26ZsN6G7OrpXk8k21tIfaEJBhQaJDykCMCejh9hXr+cOs1iskJvq4YDWtSH30JpMuuhlSrc2ESSjqxe5gFwpyDiL6WTWxTd3Qx78Vc0M7B15GMLTp0KNKloq27YlU2l2/gdbSunD8XG1mj1400Uz8nIsIol7dNNRzIfNzFDAwh+ILpY0/xOT5VK1uqoQq2ja+yd2wggAxKjUXRNWPs429NpC8qmB5cgYym/GggedKULlQZ9gWuTf3h8uvnHrRz2NA9DiO4zj+x8QxKHocx3Ecf+XYdB03eSHA8/MgSqfaWuKtmfhAMkFNQQMahRh6b3U2a8Y6lYobBJgZRdVbelprmFZnT9SgWIRVzt7mtViyWCzQEBlLIWdfAIy1UkqhYqSUiJ1rYOVxRSlHnD93RHEeiie1QbDqjAdEm2YXW+DPE01FgxBUGpPN4Rppx+bVdqGWQhcdhA2inrlWY8qzu31aISOsc2a69TQHq5GrTq248sorGVcTU61cceVVrMY1KSROdh2qwurwgJwzKSh53rA6E0E9EY4qUCsHqyNSA6JNKnb6DH3XEVXoonKwnjicMl3XMfSJZT+wXAwMvY9RnSdUtSXD4owTmlaWbkCa/FEW0hdn6HX7zw1YIsKWjSCb5WFjx6n4qtHZgHKRftXFS9rNgoCtkUDlzxPmv2jhfIeWKm+bF8KlK1OpLTlvP9u2N+zWzf7/OSvkj50wnLkTGptXA8bMzIx1gYK6zqQEZ1nmETolEDFpBMwNXtqGoioOhFmllkK2AhbpHWFFh45xWtF3C4IZoffWvZB6VufXDLuRpNDtRKxOVDM0ONPLzMmZsbFx1sWvi2IjVhNddKZwzhUJ1phHGxb6hqGWMSrUzhngjRWouFEJ0iFDwNYHSOgR8dbHvk9s0PtaZ/o+MlMhOrg4nT+k7zuowTv3W9utmpFzIXSBtBPJVhiCm4KJqLcd1nnLxFzESCE6cBKiL5xlcwpGTAoqiUTwlkeZCdrRKEME1iiBuTqyWktjZGZfcBOdmZv0r295uVgs3ISjVtfpy5kY46UFkeP4qHH5HeRyQlSt7vpNCI3NDcSATSMy9Ozs7DQSl7dGy2XbucMXfYydkq7rtqA7QN+Kmqq6nWcff3EBVFPVBgxmxBJCJSgOKAGi1ro8WmnK3GRxzsWhNI2ImYNcFJotFFrNwSoLDlJu/1zAI8Wct11rwarLQpgETBpT0QrdQhu41wBUFar4Poh6a7i0QqU0sEuq+fPEDMoFQLS2oqkgPt+3F4GDvJ4zNAM1DUgoSFRqamXTVrgWc+fzUgoxBEKIhC5Sc8v0DFyIPhA1tBaDAItE2h0YD48Yx5FpnumXHanviEPCVKh59uK8FcwySkTNGbxqbZe3rMeWz7BhAnuZ0BXWN3lN9XwYB1Bp56+lQe18XPhdV/40okp7PVy4z4q/3/ieYOZwvW2KvtbOrfkfdU1ovWh/TBWRimUHaVUDUFERNAglN6C7sZInMyR43lnNgXkJsZWUC7lmx+tbBxAtf3aNBqNQtrl1G5D286/nSjqO4ziO4/jviY/HjOI4juM4/ieEeeH60oV1A+X6mFj0PYNGqLO3L1ptemyCBpCgxD6Ss7fQ5NISVtiU0alTIZcJK4UuRkJMxC4gITLOhWqVRerphoVrcU4z6/XaE+0YGEdvmy9WCSkSVom5zkzTxDzPBFNUIjWIM0SR1q4kzc2zomJefW/tRQFAmm+7OjNAQ9hW0qdasGzkWumikFtCv2mFyzljJqh6Y7CoYgXOffg0N3/oNFfd6SPc6dQJ9k7eiauvvpr3feB9DMNACIGbb76ZeVzTdR3j6hBVZcwznRmzGfM8E4PSxeTrqmqEFMko58aZNM2kFEjqbItz6zV96ui6juWi59TeCU7u7xFVyNkBV92uYQx3HG3toKExRrW10+uG0dDanc1b+LDirXMbxoM2JN3MmQwbx9Mtu0I9cb5ocXjx/NrybMzZi/6yXPLzUjOAPy8aO3kLD9UL292wFrjo53ZTrQJgl7LbPuZCKhINxiPQpTNENaPRWZlzOy0p4PqHMaAIMwaz0SdfmLvMBIAxlZk6ZZapJ2gkqGKt/W4ueEtgt6BmQ4Ng9QKovtgdvNEwZ2JohCENHK1XLIcdX3Q2AHaeZ/rUMdWZqAkNSp1dZiMGcC3Z7sLZyTDahCwiM9nbiFtXn2/TWxVrzVAKuuip00ztlxysZ072vqXV6oBhueTw6DzDco8CrFZr9pYLMMhjIS76pmTr86qRQcnFj2sejwjdDohfKVnM2wVrhSwOKOLSixWX/9U6o0mdeVuLM7pDoCBkYBpH+hgIqRUJZtCu+Zo0wHsTZS5In7C/BlR0mqYtk2/D3NtccyGEP/f3juMvF6rq7MiuhxCwaUZSQobei0dm5FYoDO0cf7yZlGwA0fV6zTAM2+P7eABE/2Ksul2c1YvKZmVr7OQU9kot0TUnW86iDZCToBTzdmYz2u97+/Umj1G7CODCH2cq1c0GzTt9FAdBldbhUaC0+5WJF7S0tczLZUiWNVDuQpfH5obTGJPFnFVq0tIu8UevykYk2U2Q8AKX501GpXgHkAZC74xoB+SafE5jynpRzgjJJTC0CNM0uVlTLN66HVxnPZl3AYVFR7dcMBXvPqKCSiQGafqtgSARKYU8m7vBK43WWalVEDWsFVWDpMbQ3XAlZfsT2r1SNq80cHQruVA31MrGMA7tWeWFd7Rps1+cl8gFANoa21hkI9PgsKo1IQbbAJUhIBRyLWCNXdwJVNf9L7MDzApo9GqaM5GNEFxjFti60jtgL95o1L7Xi+mNsVp9AhvZ5V/+0lfLcRzHcRzH/9j42M8qjuM4juN/Wdxh7dWq40GVFGIDEMUTc7Ft1disYjWwXhVKVnLWS1qZvYmruuhkVYIaURMpRtc0KngLqSZWWRgPJ2BqWJsyzzPjamTO2duvBCy7S8Vc/TVlq4yHIBTzNjEa0yuqkXD9OpPqDItGoxCBrDATkKhbQCDnwthMJooZY8lM2XUrN5+pVhEJBA2sxpkgSh8imgKxzpxZj9TzR+wulvzOH/wXUgpcceWV5HlmmkZKyQiJecrUIExzYQ6FlBLFnImRzREk0cDRPJOqMqSOVc2cP39EDIHFooc8k+ZMWK05WrtuKQpD10PNrhe1XdNYY4Q5g6mYg1AinhzHqP4zyBb8jMEZKuZuBbgj/AZc9W3eYU5ZheILgi3IyQXGKmxAz+oLqK0dzB3npW1R9juiP5uFnnwUcHOzwLMG2G5B102/Y5U7ArYfczFT82luvf00D3jA47jtzDkWvbEeJxZ6FW96+1u45lGfxpqRvcaUzFaIEuiiYBMQnfdS84TGhMZAiqkhes4XqeD3hQhGZK4TXeNXi0SCGHOZAL9nRHHlUlAKkX6IMDsjBamM80QfB8o40fc9ZZyQFAlBYV5BhBAclEeCAwgR+tBxABgDo1TKOLFMA3Vl2G6hMjsDqVPqlJF+yQpIQ1MBrCPD0pmWu4sdyLkVINr8UWChHFRnz2o1OqmU9UgYFiR8YRn6yDQe0fWu8yjascbNRpKfFohu0rOZ3dES5Ozt9qJQlTFnSte8wRcGFEoVgib6DqYRZjP63jXpqBmmTOg7jOoM3/+PqOgGEJ02siaLBSGE/w6zr/+fx2XU0Msfp9Pkc3zzOW8FNvI0EfveQYgQtg3cOeftax81PsYYo6WU7bFs5lptRcaPB1D0jrHplLi0w0EbQ/TiHKoUlybZtC97IdcgRtfYFqWsp1b8qdvNt3ok1jRNMZr+Jzh4J1ttbqmChYiK8wlLFUpxgFBCJJfWjq3iLfWeALLRplRVb6tGMfXWaTZSNxVsAg2GBnUpFn+sX9jRRpPXEAgFSi3+bJYAIWISqOKjFUQdbDWQ4jmoIpA9ZwvVcw4lUKbKalxzmFfs7OyQFn4vZq5N8si1uefsBXSC0A090g10/YIuTkxpzXSwplZr4wOoOtionlUW8QKr1YvOq2sMuO48bPOrba6zvQk0gPqyDpgN49L1dLd0WmhmTs64tdbl0Ipk7bVNcbo25igCIUY0JWSevcCSAn3f03UdMSbGozXzwYo8Z1SDF7prRYrLOWxypVBL61SKzj4tNI+BzdQzbNOVUz1/1s41+I/jOI7jOP4mxMdjVnEcx3Ec/5Nis2gPm27iao1RUKlzZl0qSkaD99qquClQLRkrRq6tymzaEKfWeusK9agJMXbOgoqeYFZAQ/A2cXEwc5wzc8mtrScw58rROHs7l2pLIKHUSjFP7DafM/Xk0arX0AGsMSlMobYGs20brgnWWFyzgpWKVGeZ5VyZa0FaIr+uvn1kI3bP9mcVkG5gzplcKssuEWNkXWbWZ85y5vx5Z4CMxurGmxiGjjvf+S70MTKuRjQGDo7WnD88YBxH5uLg64ywnjJGYWdYNEOoQC1NJ1QDpqEBnsZUQOrEehqZizHnys5yICGUeXZjmhC25grzPDNNubUvqmvHhkBKiaGxTmOMhBAYp+kO7M1Nm1xTyXIAOkY3dtoYQmzcaxr7adMufzm9zYGv6vzdy9vexV3ifZFxsVvphslqW12vS9+7Y/hng7NfL2OlfuxGRVOBckSVjnf/xh/yoAfenaTwyh98FU96wuN413vfzV2uuLKNKUQJTLNrjYnCXAqaFBiYbSKKtxRaTs5qsZEghTF07hFjM726kZqzg4VxHGFY+u1jWqFWIPWgidwARmx0oFwTfYoNZPVt0g/Y2jXe6BQkgxVkKpS4dNfy+QCJPQ12ZJoO2VsOMIMODjpkhNuOVtxpeZKQ/Hhzcd2+cSz0cQM9FZizt+OXCQkdJnB+gkUHC6UtjIVqShgWjXHUjlmg6wv8v+y9ebwtV1nm/33XWlW19z7n3CEDhDEhJBISCISEQMJgAjIpk4wSEBQUEbpxwO7Pz+6m25FuZ1BpUQSckFnB4Wc7tcqgCEICEgYNY0hCknvvmfZQVWvqP95V+5ybBFqINoTPfvOp7Hv2VFVr1a71rmc97/PgmflGmaQpMjI6ZVcqTcDi8EuGUQA/hzSCypH6QD1y7AJdjFTMdXHHrhOTLvQohqST8el8wfraGBrVdZWRLQyupWXRrYoBsBpKnZ1zxwFaq/jKYgD+gveA3iuNtUttbNhbwFm+PowzXweM0eH6WcoIwBL0/Xo4P70fpOPB8CLTQZbCAGYP4APNsUQ1Zgc2nhIGI6mwOK24AoxlrKjkMJmiNVkYfMOioKg0jkgmi10yCoVMyAmbDdmqbE4qcG0SU0rrPZIESWkQ1Nyr+MgZcQqQKVNxAAb1/hijlvBnscetvt1LZwAAIABJREFUrmcDEjOqG17cw3LWRdUsOq5YSr16Wpavq15Ihi6AD6rtXI9U5yWXCgBQhmmG2PWYnHCxfM5H+q4j+oDNCSOG2jpSDPhO+6kxVkvvK0edGvppW9ovMeiuK7irGptiyqJgSZALPxNEMJL3FllLl5ezKDlLOe994uXL632Zg2Tt+1y0RjNasSOlPJ4i/SOiC8Siueuwz4ReW85Zokk4DFVTMVmbwGgEYmlspgsdIZQcwBiM2GV5vQLoEWsLOJoTknX8k7wngYQYZRWXYx/yyS/+u/jiL69iFatYxb9F3IZr/1axilV8zUUpZQop0gWPj4E+JPqU8SkTkpLIuhjpYlI1I0nLJDcRiTkQcsDTE8QTTSSZSDKBIFGF4SWRBEIB8WLS1XjfZxYLj/cZkQprGozUCJXyQqVGpFLmVFZAIA3mDmIxVFipcei/SZrY2WRw2WKTwSRBIhCylvf3Ed95vI/EoACpRJAIwUdlRMRM6APeB2JMyij1PclYsqvIxtKnTJdV3zSKIVtHGwILH9janXL9kaN8/gvX88nPfpbdRcud73oa5973PtzznHtz8u3vAMYRSsWVrRzjyTptHwhoe++0LbM+EsQRjGHaBWYhsvCR1kdmbWBzd84XjmzyhRuOcePmNke2tjiytc2x7R2OTadsz+ZM24552zLrWrZnU6azBbN5y3zRMV207Mzm7MzmbO1O2dzZZWt3ys5szvZszrGdXY5tbnP02BY3bup3H93eYXN3yvZ0xnze0nWe3nv6EIhRtxS9llrnCDkqY0bKxCmlL/2YY4G1S7JeHgedq2HyKLJvAkFUVqvJy63UfellLl8PE/IEyeN8wpgDdGkNqZUVfenDzmV9vUdcIpN502+8hnVb0TjH4QMn0LiDXP7eK6kqS8DzuCdfxoeuuBKXtvjMVVdw6bc8jS4AacoH//qPeczTX8gcaCQh7Rav+tVXY9yIsbWccPgk/vcH/okWuO6z/8w33PEwla0RqRnZg6yvn8x0egO4lic+9tFUUuGMcN4DH8g1XWYH1MVYYNHOgcgNV/4jdz/lDrz0J15B70DGHS9+0XN44EWPZ/MobNgRv/vLv0BVC6YSnJmwvrbOxz65g8dwzcc/zmmHRpw0WeOA3WA0OYm1jTtw43U38FuvezVmNKFyIw5Va4xtxV996FpyA5f/7Ts5bISRsThrefRTnkkncNVHP87jv+nRzFtIOIhTXveaV/LAhz2WG3dgfvU1PP7BF7M73YIKxLRc/emP8vBHP53dFqDlrW9+LdWoobIVG+MJ4+Ygf/PeTxTdPMvRL1zHKbe/K+/52yu0e33E9zppHq+NdR4cEqYe4X2/XJS4VZdQznRdp2WtKanGZc4rQPTLjXyTrYQxRk1urMHVysQOMRTXaG3zQW9xeP8QKd3yAg8woGJf83HT89oPjvZ9/1U7rn+VKIzPZX9nM6wTkfb1zTBGGTJSqjVycekmJV2AjpHkA9H3JN+TgicGjyWXsTJiyTgyNqflo2Y/X2TLSU0yScuKETssZqasUiOiRj66qUHUMF46o2X1Rgr/tIzZhgQpIlmVLINkgkQ8YW/LgSSRkDwhe6JEooVUCbmxpEpIkiBGJEZM0n/Tt4TFlH53l7A7hekcpguYtYSdKYvNLdidQkisu4qTNw4xqkbqhD5bgI+MnGPU1DhrFHD1ntS2xPmcsLtD3DxG2Nykn04xDCD03mbIOENpOwWl7ZK9qe8RGSpddFMj0L1t/2eHXMdIRkjLRyFgRAVUhs1IxEjSjbjvmMrncip9UK6nZW4TcZVQ15bRyOl4anrwM7AwHtfUjVnux5msBkw2k6zK8IgD6xJJepIExGVSldR70Wa8SXiTCDYTHWXMltt+HrWKVazi6yZWoOgqVrGKWx9DmbIURkHOhKiCfUkMsYCifc70KROxml6lWDYFUEPyxJyUVeostlaB+5ATISmImnKm9S07ixnTbsGx6ZRj0ykz7+mBNmcWKeERfKaAsYkAZCmr3IhqcIoQshpsR4Qkmi4mHClrCpgQosgSrExZiAlC0sm/D5EYFfwUkbKKnuljWDJ3RISY03KiOjzXdR0A1spSPgqj5VIhJ7I1dDGSjEWqmpChi3D90WN88IoPcc1117NYLJRRUsARjFPFppwYr02ICXwIGOuQqqJPiT5ksnX4oMY0AYvPQtd7duYLBT8XLW0BTadty858zvZizrRtmQdPFyOzrmfhA11MdDHR+sB00bK5s8uRzS22pzN2ZnN254vl927uThUc3dlle75gazbnyPYOR7e2ObJ1jGM7W2xNd9iZT1l0LW3fFQ3YnhACKemWc1SQM0eVY+Dmj6BGD2rclZDhOe3t5UTuZhuggpN7ExgFUfeDp8tav9t05OBpjJBD1LmtNfz5X/0lFz7oIk46eAoOw9MvewbTdofgezaPbfObr349lz78EXz++mtICHU9IbYBTGKtqeizZdYCfsGoFnpxzAFS4h1vfAOvevWvceP2DosQ+fCHP8JTvu0ybtxKhEXHA+53AVu7myxyT5u32Tx6PeuH1vlvL/kBkq3pciKknksfejHPfPZ306GV+rH3jMfrkA0Gy1n3OJPXvOaVHNvc5jNXfZQrrvgwJx46mYkDElz2Pc/Hx56UOkLa5Jde8Uoe+pBHc90mWHFccN692dm8ganfpY3bbM+PcfIpp/Dsb382KU3xeZstfyO//rpX8/BLHsUXjsCFFzyAnf4GQtqkjR3RNfzqb72D9bUDSI4QPTn0fOQf3s93f/dLaL3FOYiLjsmoQiqn7NfQ0pgamLDoABGe8uzL8L7D+55ZmPHKX/klHv+Ep/GZa3qgYT5vMUZLH5MHqSxVszfhbNu+0G6hrmqKMOGtjqaUcQ8AHrAyWvpXjOG+HooUjHNOy5dLm+9nhoKWnKeUvi5A6byPdTiUYw9g6H5X+q/byHk5vqWkVSgxZzWAFEuKaqK0BEtjIgXNS5LXyhF1mteansE8yXBTMGowMopLaRrYV9Kd9+4Vw3ODHuktbcYMuuBDqbfs5YjLfSnD0yaQJJiomqXEhCmyOqbopA7XgXVaVSKilTnee0IIyvQcvj4mJKgETz/dhb6HlAhtx86xLaZb25AStlkDKYLPbUfYnTKdTvHeL/0hrbU456iqito1mtf1PV1X9ruvTYbTtPsejVVQePDZ3PvAvrzB5CX79WaPIqW+PpElFWbo/pxDAVAx+ohEJAd9nn3gq2QFswfd99JP1bCIkob2Vb1/ck9azGmn2+TUUtVCXVeFDVqujYGRKro/sapDq2URmWwN2RqSFbwxJX+GWHJcrGEFiK5iFav4WopV+fwqVrGKWxFDgiZL5kk0kKwlW8d00bK+PqHrPeOmpl106lCMYMQQYuTA+pjd3V3VoCvl90ZsSbqKaHxWDa0cEx6WSVwUA7VFxOJFS+AjaOlQzoikPUaMURrOnvA/2KoiDAl61iRY2TdRmRIGsrEqIekMnfek6JmMxrhSOm9LWZDKTO6ZF1CcNlMu2k3lu2NOS53KylFW+AeX7OLISabzPTF6LUcvzvMpJnCamB7b2aX950/SNBVN03DCCScwqmuMMcznU3Z2dsANAIVd9pM4i7MOa8DZejkIyMAIkUzMwsIXVqUIThS4FaNmWIOuW4hqoNUmjwuZyrolUyzGuJzADCZUw/kP4HDTNKXUXjXQqqqibrwaQQFWZlTWUlmnBlG2xlgtvdqbhGk/yyC/sM/oSQ0mysRaynVqZB87pyDRw4wGykRU3V5zioi1CLmwW7LOWJJOVG/TUdhiyQSYXc/DLjoLZyKL1JJpeP1b3oLBagF3KqxcMs1I+MZLLuLAwTW8TQQyNkaassa6s5gxHo8xBnAVfUwkI1q43vb85H/9MV719r+gWVcH+LueejoPuf8FXPe5z3KGXWfWClmacmfJTOqe6T9/mrf8zlv5xT/6K2YIG7Lgh17wPZz3sO+kOwbtGqyNim5mcLTVBnZjnde/9r/wKz/3Uq762Cf4dy/+z/zSr/+hXgfWQq6UTZw8OMPDHv5ImkO/Sx9h3EzoMIQiU7dHrCul84x1ku8iD3zIAzjhwEE2MpAaMGPILUE8CcO97n1fshFi6JiYXcjwLU94Kj/+Uz/F7//1p/AFwOxyJOUeywiCRbxl0Qv1GqQ8qBtH3eyCBz/sQpp6zKGDNTnDXU4/hy9c+zlyIW7lBMkpmG+BcVPrhBQKS/TWg2Y3ndTuB+JWE95bETcpqQWO09C86cv72/rrAQwd4qbmXbAHhn7dXV+l+nrvb2VjWmuJOdKHQONGWgJtIcREHxPr4wl9O8MYSwxRJW2yMmmNq5dyolXVgM9UztC3mocJubBS93ItEc2SSoE2ImjusWzujDUGayqEhLUq6YChILBSKI+UsdZC1rE05VxAP4sTwSSBmElB71POWLJRoJSU9GAMGGfLd5kiNy04WxFRJrwWPfT08wU5ZMajBsFy9IYbqX1i46STsE1DEyOj9XU1LIPiRGfAB+ZtIGUwzhFF29Kix5pECH7Q662Yd3M21tbIpKK1uSe946wrfZdUe3M/YLz8xealdIFKJJhlxXgsLHBQ7dbBPV6MYFAJA81/U9FMD8QYGY1GaiRlpaQyxfAJKJ1TSL1mCUq7qtLF97x3nDHGJQieDXRdpxqtlaMZj4hdJEeVTMomIzhsTsTkVbJgAMSNEKPSXq3TfVojCryjYK+1lqAunjf7LeRVCf0qVrGK/8exYoquYhWr+Aoj3fyxlM/HrMm2q0eqP1VXtH1PVVVUVUPf+aWJxObm5hK4cnVFFghJnctzSeYyhix7xV0YW0rPDdEkgkS67PEEYtYtEfdt6tqckgI7Bk30YwqEFAjB45ylbRclUYXibEA2wrzv2J5NwRom62skA4uuQ6yaHPgU8dHjvcdHTx883vclwUwFQFOzGGMEaw3WGmoLtQVHwhG1tE3AWcFaYTQaUTU11lpEtA0wBnEV1lUKPnqP7zr6tlUWTYqsT9Y45Xa3h6QOsK64Vdt92qBqSjBoXaEi/MWx1sdEGwKtT/Q+0obMwgdan2kjdEnokrJnfYY+Cn1SfVKfMj4JPmUWfWTe9cxaz6zt9LHrmXeReRfZWfRszxdsz1q25nO2pzO2d6ZsTWdsT3fZmU658ehRrr/xBo4cOcLOdJu2bdmd77K9vcliMaNtW7puQd/3hNAXwFa1P/u+JQR9PgdPjJ7ke3JUcFsTdGU6kH25hmMx01LmDKknRU+KnZYMpn4fo+a2HAaiULkx1ajhve98N7N2ixRb/v6d7+ZZ3/YMjmzu6tURDC946rOoTI0zFaefeRd2do8w2Vijiz0uQWMc9AHBqOGL1X2IrVj0re6y7ZCYuOjC+7MxOYyYmsnaBn/6pjfx8SsuR1xFPdogSkUbwRKBFvEeIri1Q0wBCJjY0neJK688imtgqSVrajANAeHC+9+bT3/yo5x99tlcfNGDC/CPgg994ImPfSzj0QYH7EHOOv1M6Dyhg4XPRFsz890SOvT9XLVNa8cTHvM4GrfBWE7hHmeey3Rnm60twMLl734/4k5mfbzOM7/tCVx43qmEbleZ4b3wuMc/jRd/3/fxpCc+ntB2bKxBHxN/9/73c/JJd0Ck4tD4JM448wyms3kx46hJmzOe/sQn01QTxtWJnHWPe9K1LZtHCgkrlSMV1UJVCdOEuj0PWskFd8nuOK26VaxiFV97UVeuMA8VsAoJuiz02ZGrhoMHD7KY7i7HeCeGrvPMpzMES/LKGK5MReiUady2LY2roGiwL1mEN3tEFwEBSToWLiG2QZMypeUCaV6+V/RzMZPbjtz1pBAU4wQkGUwe1qhVBsBkwWSDiRkTRfWjdXVbb1gpq6bAYMxYzIosQm4j/bwjzFvEZxyqP5B8oLaVMmbbjso6Rk1DaDvmu1O9SXYRFi1x0WulRKl0krJoPQDwJhcNzJjpu8DhwyeSk9C1nvWNg/oZscuKnfl8TuOq0o57zFxT+tKWJalbAvb3g6hIxhllduaYiNFrdcySrRtUy31cszvdJmXt4zScy6BskAfGsJpNSRYMRt8Xoy6Gx4yERPaR3Adi77XfYyp5Zk8KmvfYskietcNJkjBGECs67hSWKM6QjFFNW6u6p8YmjA1atSM3WVi+zedUq1jFKm7LsWKKrmIVq7hVcUsrKzmraZGzlul0ysaBEZKFxXxOUwVGrqFpRkwXM+qROjrbqiKmhK0aRqMR2zubjOtG3dphucqt4voACVOsrVNKyxX041gzxVBnoDkMyaYVBQDFZuqmVgJYP2WjaQj9gpwjTdMQQiDbjLOiEpU50veBFCIH1jdwaKKaUiYkD4PgfWEsJk3bl+XyZl/CayQjMWIjS7BmSJi1/MwirpgQ7HN+N1m/xxqLLaZWIXeqI+Z7UlMxmUwYjUYc3FjTEn/v6YInxFiYCRXGqNlKJBWgNJFyLuCxqH6VMUQyxmQtBcvsK9fU5JqMlk3FTC6gc0qZGIvuGDqhijmqgVZhQWQR0iAxgBooVMZSVxZXtLSsgeQ9pMxkNCKEQDcaaSIeIq6A2E50MjJMSva3tz63b6KBMuWysaTsl1exMk4t6otlC/M0F+0+baml7luSUp5/G45sIDWM7EE2+5od00CVoNviwvvehfPudpirP3UFk3uey6MueDiv/uVf5VXv+GMArr3yk3zTYx/BdGeL2518J4iB1HdQjZhMJsWxFxDwMbCxsaH7dBU5Jv7+Hz7A3e51Xw47NYw3Y2UHHbnqE0xDS8bRFFCVGBSMlMD2dA+kXIQOPzacdu8TiUDvM04MJiVMCFQY3PgAv/bbv8m6c1z96aPkznDCBNiec7/zzuLlv/+HvOl//QlNdw1Hr7qBsy59IWsWyCOyW+PAgRNoc+SQWJyzsHsd5591Dr/2px/kTeeezSjdyOevuppzHvUi1u+gh3vegy6l81pK+B//4/dzsL+BS849j1GzwXf9f79E2PgGXvLDP8Tn/vlTNCbhO7BYzr/fA3jrn7yL0ViQ/jN85uobeOoPvpbto3CnesYl938QP/OWt/O6P/p9Jhzhk//0ec572Is54QBF3SESsqGLMKnAp6DOzjC8gePv1m5laPHVji/W9vkmj3L8nzd775fZh7dARF3F11QoEzBGT0xqZmeripQqoli8qIFgnE6pKwcpEPqeyWhMJtIuioO8GEIXiD5w4MABmsrSLeYYkxBj6GPQKoil6eBQ5a7AphTzIjVRF0gKfjGAbJWaXjlrixl6LvlKAUpjXI7DWqVRRDOH6gzdFYO5lC4go+PsoB+btH5GMKWunMIgNaqRPA/EtkMyVFhsMWbKnadOQoxA68Ea6qgayG3XUmMwplS2tAkTEjVGAb+csdkQ5i2TccNi0TEajwkpksSw2N5FsBw4cIjZbIY1hqqqsVboFgvWxxNENG8cDncpHiAKJuYCdjJonBeFARlYukb70BgD1izlM2xp/4Rq1i+CZzwesz7ewJSSe1/aY6hIGvp4aO7BuDIndcdKpdBLKww0d5eiV6y5psNVliRq8pVSIpO01N6oZNRyiCknnK1gcUW2CKxksu8wkrB4FXHYB/CuYhWrWMVXO1ag6CpWsYqvKCSbMsXeV6Kzj0GXsyaFpq6I3ZzGavI1EUvve9rZlIOTBkum6wMjk1iU8npCz8kjBSXLmrgmeWVl2ZTSZZuFRD6OtadJn+wd2VL/sST8JRHLJU/PizkpBKoEa6bS442G2HeIq0hdMXRIAUkB5xwGYZQTxEBOQcuJSsmRIFq2D0jo9zS29hn5SNHKqowU4XuDNVnLlU1JhIuWqqCsCMkKcNgC6oq1VKKaY8ZogplLkkxM5BAYNSMt4w2xAKiZXIDeYEyZaKD/3p+cJi2gy6LQX0pRj3Ewdi9dHtPQrpooR0Wpl+wRySz7JxVphJizslAo6p4xk5blWpHoDa4wNQdTAYswWyzw3lNVc6zVNq2sDmHHgc3lXCyZgwcP42xCpFJgt1wmgyN9TllL+grAaUwiZ4O1OnHQKn5BTFKdMVGTi5Qjkm7joChAthzd2mF9bUQzsiy6nnEz5h/f+z4+/bnPcve7nErsWq6//jqqxukPqoe/fe/fc+11NzKarBMJKHafoYv0HZjsqQQQh8cxn27pb3G0zo/86E/youe/gD99z3sxSU1uP/7Zo+RuzoEQVB8vZ/0dYcCMWfuGs3nGtz+bX375f+ehb/hd4iLy27/7Zu5/4X05+ZB6bIwrZcEQLeIqvA8kU2OdHnSOPUhidxs4cj3eRzoflTfuRrzrne+hm81oBELdEEJiNttlY22DUo3Izmc/ozp2CIsEI2n4m3e/l53rrlVvL58xVQTj8Ai5MJ8aV/Hu9/wdB3bX+f//7K3ADayPaibOQKeMesQyaxeYxtHUFbayJL/DiYfg2FWf59ixzaJ3XAENf//eD9At5rS7wEaCdpdTz3o43/n8F/AjP/w9OAtlOsoAssjSzX4VXxex6szbbuwbbovCjj5dKtC1NN1q1bgIIUZ8clSTNSKZlBNVY5HaMZ/NaJqG7a5lugg0zTp1PaLzkbWNNSQlZjlz49YOk/FE622sIZrjL6BlfmLyTfIWloCbNcOiLThnsdYQxO0D7vf0TSFhl4x0FcqUrIBmTlCPmn1tUKSDhhr+4uKOCEkK8p81Z7HF9BIf8cERc4NBSOJU0z2Bzx25yozWaqgq+n6hS5xVIscFU19BhBQzkiswNaYyhFQMpirBjoTN2S6HD92Jnd0Z1lbUozG2SohxbPYdZjTRhdymYmt7h9HaBsnCka1tJs2a5gxiWcr6yD4Rp7yPLTrkJsTlomzOoovgxpBdPo6ZCzA+dBKLxYItH5lMJuxOtxk3I6jWCT4sJTeE4zVkZVgqG/JUKch0VtWCmNNS7shai8MRrQERImkJ0JqqhmJimSWqbACZjCNlw6C6WlmD2Iz3HmuUaVqb0T45gVv4ecjq9raKVazi/22sQNFVrGIVtyLMEjAAjkv0JSeS7xnXFpJwyUUP4MTxhND2dF3kpEMH6baPUUliNFmn7eYYcYxGI45tbbK+vq7Ou4Ow+5JlSHlO2ZRD3NSxdf/jkPtLVkakgOoxmbxkoG6MJxy9/ggb6+tkwOdARnDOUo0acojE0KveZcqEEBitNcX0p6z472MjKkO1uK7ucwVeHqNhqQ1lS8m+YWAo6rH3QRkOFB0ok1V/StsjYkQ1mowxykqIKhPgrKWuHQMDctDYVJPWou2VszIyOd6wA0l7ngglhnJ0t884Sp/fK38yN0lwtcxKluSBIcneX7WbxRTwdABX85LJa0r7aC4uSCqlW0b19ZxzSzOJ5TEM5BORkqhbxBjEOIzd65s9A6x4fOlfmQgOIOuSXZHByv4+lFvs09tUDHq8a4Z1OcalF5yBxxJx0Bzgmmt7bn+ikBdT/uiNv8ijH35fjgWIGZ73rBdz8Pan0S4yJ6xVdO0mD3rIxcQaFj1U1QbrkxEVHb2Bhz3z+ToNs5Zv/vbncK2MOLGuqBF6DGys8b/+8s84/4QTacRSyxzDGsFD7dbIMfPSn/sFnvDkJ3CCFSTBve51P/73ez9AFaGhgOxJjcPaLJjJOrHPrLkRIIxHE9wo4tZhfe1O/OYbXs/F3/iNdH1Hk+Gp3/ZUNk46wO48UPsWQ2KtsoCny5aJtRw453xe95Z3cP/73ItMBdLxtMuew+1vfyLV7g4v+7kf4Gde/lp2JoCv+OZvfQ4//z+ey+Ynr2I0qvmlX/jP3O4AQM3ONGMCuASb8zkyabATr0yg4OgWkTrtYjKccNZpvPqNv8PFF5yHOEFC5mnPvIzRyClTNG6yu/UF2j5z2Xd+D8r/iRia8qsMUFyI03626Iqk81WNm076/2/dsadI+EW+6P/yBSuQ4WsslpqP8SZ9s2fsB5ksmWxqmvE6p511NtVkg2DUT74PiZNSVlBsd8ra2ho5C7NFB2KJZEajEZDI0VNXBt8tqCpLjF8EFC0MRn2uGAGV/MYYVDPSoolVbVWjeT/AOmg1i7mJTmphikp5f8rHlVBXukN9rTBO1ZRHilZpAUyHrU+M1nuKoLt+X8lPmhj1uEolUt0u9DOVYdJ1SrC2VvvAVvreJKoZndQklBgYA7Seg6MRzHuwOm5lhNpZ7GQMOTHf2uTQnUe0i13q9TVOynGZ31EqnCiL0Hv9n/cYs8PfJG0fpfoWLRQB5/T1EPTROnzIHBxNyCEglWUU+nKOltwu9Pz0i4cOPv76i+xD40s/CHvJ9JDjlHxRt4HlK+W8hIIu772OaPtZW14L4OfsXH0V0e/ShwV9rCjlIKtYxSpW8TURkm/7wmirWMUq/o1jEIXf//jud7+bBz/kIYWdVd5o4A/e/0Fe8c7LOVatM8oGCQuc9DzxMY/EzlvER4QKgme9htqIsq9SZH19ncViQVOP8SkyJOamHMMyUc+aYBrjlhOLAWwbDI+GuCk7EwZQVcvTmrrGZaGbd0zGY6JPJWHW0vEuqstp0zRq3pwy46rWUnPhuHL55Yp7AqSUnxWNruMMgLBkSTSNMiXMwCLNyhQYjj9lpY0s2z5rqXkujupibWEWCE7KunvRCnNGHYuNBSPuOLA2D22U43EM1j1XWrPHqsx5D5geQMPCcMgGZUIkwbC/HQozIpUJTnk+ZyHksOwzY4wyDnKpHdsXWlafj3OqpZT0D8dSF6booI1mCkNU21RL+6yIOsgWMycxWdvD7F3Ly33su1b2DKLinnnWvt/D+//hCh74oEu47UpzBxILTI6wyCAjGI3pBDp0btT0UNsE7ACBbGtgnX5uqEfQGTAE6raDqibmiHV1cVvLYCEYYRudQx/KSSdPUpFDQmKGkWVHIJA5IYheNlWHF3A0gz8aMS5wVYe29wGVnCtnYoEcPcZUy59fnzKNy+TcYUhEnwi1sj7rrDpzNGO8D5jGEHBkFKR0HnCQ6MjWEnB6WSkwAAAgAElEQVQ4wLLQSSoTsIa+sFlcBhuBfAPYyEI2SLKOJBhnkAA4T2crpmHGCRYkVXhf46oy/5eeVhKOTE2EJPRmDYDaL3RxRCzgSDmRjcEDdQYTr+NNv/Yb/PbffI7XvPFXOChQEQCHzUAOIFEdqzEYDAP5ahVfnViW07J3B5GbvshNXzj+5ZsuXn25oOiq+7/KUX6DiagqkwWLS3g++le/T/+Bt3MoHiOYRJcMuT6Be97n/sh4nVkEacbEpKZpXdch2TBZ32Dz2DbrBw8ixjGdz6iqihg9k3FN8AusZJyzanCUjx+/BodylixCfW5v0beMk1bUaMcajCsl2PvGTGJZfN5Xmq8L2aoJv7dYnJYV9MsxtoCgKRZAsJRpA8UbUbAZJCqImctibwwqx1PVdfncYNCUCwXXLM8LY7TEQERBUVPGrF4rbUAI8wXOWBbzOaPRBHFjANq2Z7RxCE9WTfXFnLpyODI59TTOsbuzRdNUt/gbG0RN9i/G6t9x+fcgO6C69HsL6/oeg7ENO/PIeO0AKQS879jYWGd76xjWChtrY7zvl7nuXg4Hx//y94yXlvcVFQQ/Lt8fzDHF7uWgBovJYPP+2nm0mkaUcWrIOAKkOUc/dSVVnDHKC4Jd46jcnm7j7pzx0KeAXVNd7H2yCnv3uTBcnOSbLb/vHee73vUuHvzgB69K8lexilX8i2P/fW7FFF3FKlbxFcdxLNESJitr0CFI8jRWGFtHXkxxMTFxCnaJsSABTyQ7WButsbs7w1aOZDPe9woE7NuZGZJIW4DRFFA2pOzJsA3A4vC5rGyH/aVKCkBmxBSdTbFkenqfkGzUlTN5uhA4+ZTbs7m1pQzMpiF0PVESMWlCLbCcKAwr/bkwLQyq52SWDZWLi6gg4pbAoyml8QMbEiCKMkglFUZmKfO2KHgas+p7pXLSWQbWq/6dsqdyVk2BUiDtA/4GNmSWwSQBPRcxpdSKpQxBJitoqS1dBPtlyRzIZSa31K0arK8lIWLIpNIKCXIBLZfHmjA5kTEY2ZsoDE6txtibMTn3g7s+De+llNVpqZ0eYyLlRJRMjAlvhMrapTuryPHp9X73XWO0bay1muCnm1/owyThthsOw5p29FhND2Z+k6pax+WKupBTFLI5RAK8b6kraMZAUmZPSAFGakhhcwVJ1LSisiDgQ9ZJMxAL6YcUlcVSQZLImKCXk20QC33bMxrXtHFBZcfYBM6MSVFIRJwF30WqJtPnlojQ2Aa/s6Cqx6QRiClXhVSAwdRgKRp6PkI9hmRwTc2coFqlSfFDAELEVFqK6Yyeh3UOnCF4j5OGKkPvE9SG7EA4DCkxkoYY9HPRZ2wdwEQ671mvFOhMOVKNwHeBqnKkaDCuxtNTU4FkqmGimR3kCgR6H6hrQ8wBI4a+22JUJa6+9hpe8oMvpBY1aM44LCzPC4Fodf2q/re+tFbxZcVN1V5vFv9CJugXe9+K+fA1Gst+Mjd/WhIpBWL0GNfgqhpvHVI1BOO06iKomaO1Fc4Ko6piurvD2vpYF5pjz2QyYTbbZTwe0XULjESq2uH7Dpvtskpj/751/wWIywkZNNmNAphGBHLSRWnR/EFzmkHTXcvEJakMSnHdK4nbsBctsc9SJIKEwvQULUdIsjc+J2EoSsmFhKhosugTqbwHXThKovJDQiL6SDZQlQVoUtaBTVJxnx9OuuwbqwNVyrj1Ef18QbM+JqZE7Oe4qiFbw7Of+2z+5M+vIwHnni38zm//FhvjEZNxxeaxYxw+8QRSO2c/WLgXufw/L/MO/XtvwXcwWrKVg5RIRZ9VrCXFxGLRsrF2O0IwNG4M0TLb7TjhxNuz2N2hbz22uNczrE2X3GwAPbWFddE6Myxeo6A4qgc+uMxjrILjJc8NUcFplVc6/gpOAwo+5N4EiB7JMxxzbJ6RExj7RRisq1jFKlbxVYgVKLqKVaziK44l2WjIp3IBpwp4hhFyysQYqY3FhZbX/Pqvs3XjUX74h3+Y7BTQlKribb/3dv7h/Vfwoz/x43RhjqkgZWWGmdRANhjjNckSt1zxlpyw9AhCpMIOq9wCySqj0kbIeJJJJKlIjBAjjJxRp5cc2N68ke999vfAdA51YRGMJ/yXn3oZ97nofCRn+hjwOateXwqYrECiwRZJprhcybcILnZahVVKuioSBkty6j9qCNgcqSJgVOcziYHssCRsjuQU8SLEHKhyxohZuprm6HHWLcvQjQSMDJ1hiclisFTideU9CzEnpDB7pXgeaGm+MladMaUyyhAo4HFmmRCLCDZFTFaAJYqQLFran9S4SMo8RURZJxmrgGj2WDLRKAhnoxorBKkRsVQFZI2l9CqEhDWq8alanhCyTrKMNYVBkMu1kACrAGY2BDK1eHJKZCzGWCQZYlY9NDEgMShAbx3GCNYMTBaDyFDqptqxUNqvTGhu85goQDbEkLSq0RqaqiLR00i1nMuFkKEufBMZaSunAWVL1LYmxK4wexW4U0BUJ2POmcFzSS0kYlSBuhTAOoSM9R5TjfBoU4/Ga+Tc0VhlEsWg14BxNX2/wFkYNZZMRyUgOHzwVOtjiLqvwfdjYJeo6XyL2oupNt1gRG9LKlQZsI7CfLeQtLezAZzodZwSzhrIAcHQOJ1W+gRiKoyhgLjaftaGQdyYSVXTxh6RmtpaIFDVRR/ZOSLgqEkhYizkAnxiq3J/AVs7ErFoEUdk1EBM/NB/+zG66gRa7a6lIZU2vFnSCge+/c0KFzN7LKpsjmPqaKR9WNu/Eju6DCB5H3Agt/Tdwxx7j0S0b/AZXi9sJQFwx9mg2Zu+v+xvCULcDEzc1w7HPf8lzgOWbfYvneJ/sVvI3nmWd6S9stvj+kRu8sTN3Jz1czd723LvQ1uXfx/XDl8Kqv3S7fNFMdz91xjAPo3bvWMa9mv2PsPxTLHhG/Zfw7fMgh3e+eVdr8e31c2Pd++8bvn7v+g1cAvXyc36E7Rds6Gua1wy2jVi8CniUyTEBNbhrJoMilhiUhOhpqnpfMcTn/RsrjuqX+mAV/7P/8R9LjiXUV2R5jtMqpo+OKJxOt6ieVSVweaIGcZbY4nWIjnR0JXXHBlH1tFT2f1kYrbYLNQpIDmTSqm1aqzbYV14iaJF48opd0hOeGmQbHF4XWC1uqCVsyFJAVAlK/vdGDBOl55zxloHpi/mlJaQtH8MhsroQmxESFVD5Spiv8AaXYROseidokz8LAmkJyWvF5mzhHkH0XD5R67gSZf9GL/zxpfx8leeT1VVeD9lfeQgePrFnMMnHca3LY6qsGW16kmICiSaiowlJ9VvteW6N/vvZzlB8NA04Fxh9eq4kvsdFts951/8LI5OdXHSAiOB1/3mj3Of+53DeFRhgocMEUdEyNkhBFyegyRicoXtGXQMFV0uq5JXULzSZbmcPCkHSJaqajDG4ozQkQq7StRUU0JZwFet/2VVUxlEhYgVj7GZRNp34735b+j4MPwLlo5WsYpVrOJWxeoOs4pVrOIriiyqhDVICO3VA1pMLuXXdU1nLYgjR6GuKr71mx/Dlf/wt1zzqY9RZY9LmXZ3xt+9531c9qznsTvtqEcViTm1W9BIh+lgLa9RZ4P4QJUFkxwhW/rgaWTBmrSMRTAexqmmTpYUMiPjWFt0HOo8hx0FBF0HDuFjMRLIc2xskTziF1/7Zt7wl+/kze96J9/73S/kJ/7Df2DzyNVE6+lNTS8NPVlz/NjSWEOYJao0xmTo+gV1M8amyAaeUT+jbixV7Vg3iTWTCcEg9QSRRINn3O/iuhlUmd5ZOjNm4R1+1lIbS5siwTlC6HASiKmnspk6BVxK+GAIUagk6wQgJmK0+DjG2nUIgVoC0c+xIuAjtVTkYBBqcq4IPrMuFtv1NDh8gM5WxGZM3wdq27AQ6G0m9zPGBAgeayuyG9GLkJOnImCNlr8rYAa2OYRPNSbAwdGIlDts5antFNIuqamRekRezKhCR1VZOh/oAzSjCRJ7sp9jxeHchFmydOJIYkjRAx2GgF/MadyYPjmkqolpCjIlpo6YYNGCDzVzHLsB5m2HWIePie3pgi5kducdC+/xKdK1LYZM186IfY/kRG0dwSuL9GshBsbqfkbtv5jFKmCdUW3WLEgeYVEHY1MWOVylLJ24j8QTuh7IhWlkcLZCjbnAhwjiIXdEPBkYAWPAZQFbA6EIyKn5j6kmZBwGqJyCVSIVoGwfIzqJTjlQVdXy8HOyOEaQLcY2ZAPRRF1QSAGyTgrDAChS2DHVeI9ohCZCDlRPLurkjhygAAI9OiXzGMQ0yjZKGSQudYnt/vmd7Ht0FpIleIVgrd1nL1FoTymngcyJKgGXAx4Y8DEujzegBhxChVCRUgP2IJ00CIGDAvW8x4aEDV6P3CSwlkwi5UBGyVCRUila2OWksFwAiFGhymnolA1EIuRWv29AVm9NFIAkhYzPPRGPzx616th7vV+k5djSx8CStL2UU0kKIPgeUge5I5PwwILCmtW1E3Ia8IYARDWsGb6vnI+PPQl9nQRx1gGJzvcMstaDlMtNgbjha4bnc0xLMFtx27z8fNqnx5xCWn5BSolF6PEket+y/PHF8rnyXyZr35WIkdJ2kWKPt2ybwbAwJXWs1oZI5RzK+1ImhuEQE6ks/2QgFFO55PWJkLy2D0l3XL4nlwNKQBfi3iEsG4Cy31iOMy1hUH3N61baNg+NmVrwUyj92mbt16E/Ukoseo+OBMP3JUiJOJst961jRdpb0Mrg+1bPsbQxSR88g9JnWgJUw/GGpcne0Ed756efSPiod43oQ9nPcCFEYvm93xx8LQsXYkg4LQWvLI01SOypJFEblOmXDTGqnnjyKOvdWHzoOLpzjG990iO4/J1v4Iq/fhO/9T9/hBe/8GVcd+wYO75lYjKuD4Q0YioH2akOs1NvMHc1dlxRk3BFV9PXa2zZg2y7daSpyMlrBUgyzHrwucHIGJEJc1mnMxMwDamLRDF4J2Q3lK1HctfrimRytHlN34+OF72d0FbrSzZiZoyXdaI9yDw1LND7MdZAH2mzo3frhDwihQqparI1xOyI0QITYg94LYnvGdG5Q8zzGl4mqlmfMr6tSP4AIifS9+vEdIiQ1oqkuAJ/NleMZMRrfvm1vOGtP8t5F11KYEI0I+q1dXItOJsYjQ3BJHJVIW4NRofxvgCujSMETys1s+oQ0+owM9mglUblEdyIEC05G2IIZDqQTq+6yRqpHhFijx1FwmKTPILfeP1r+eyV7+Tqj/wFP/nSF/G873gp292c3X6OyR3iI9aus0iH2OWOhOqOYCw5tpjKUfSViDHTyTqLPKGoU9FhWIghSqQZjci2ok81Po1J9gBexnRYHYddTQgeV6HjYkq60J4dxDGkhspUiAgeRypVIVoKNQCew2pQOv7eIAz04OXv7tYPQKtYxSpWcXysQNFVrGIVtyLSzVKTQbtTRJj3HVI7shHquqZxFXe64yk893nfwc/97E/jvSbY//RPV1FXDWeefncOHzzAdHcHYwMpz/nc1Z/ipf/lJ9jd6Yl9xJE5cu21vOT7/z2tb9k4tM7b3vY2Hv/gh/DkSx/GMy65lCdd8o188h8/hDOeLsw5cuM2j/3mJ/G4iy/mOx7xTfz9e/6WdjZX06GUGFeG5D21HdEuEs5aKmO56PzzWa8bRjbz+as/zYtf/P04N0KSsrSczXz6U1fxX//Tj3Ls6DYpJW53u5NZLBZYgaPXXM23PPLhvObVv16YpZ6f+6n/wXO/6wXs7u4ifpc6t7zw372ECy98EA8950ye8bQnsD1bkG3DRz7yjzzw3vfkVa96FY2rOXbkGM99zncQYsvW7jbP//ffx8UXXMg/ffxj1DYRu5a3vvENXHzhhTzk3Htzyf3P58orriBEeNPb3sJFF57Hhfc+iwdecDH3u+f9uOiCi/nYRz7GyBoOTsb8xu/8Lve697mcdcbduPD+5/GRKz9BSI5mPCIT8X2Pbzs+/okrucdZ9+Be9zqbe55+Os//7hew1qzT2Irfe/NbOPP0Mzjr9NO5+6l34fz73Yf3v+8KRvVhrr9uiyc/+al07RRj4A1v/QPOPveBvPwVr2C6mPJHf/QHnHPOOZx56qmcd+97ceG55/Lh932A7emMD330o5x1+qmcfeoduegep/GDL3oeTmA0HvP2t72Nu9/17pxz9r25853uwj1PuzuXf+ByojG86a1v5tTTzuIud74rdzntDE65492588l34PLLL+fqqz/Hox7xTWxvbyMiJIRp2+FDYmd7ymKxYDqdMt3ZZTrdYTafMp9PSSFg5KsPioaioQb7Su5QQDqE8KU+elw46yCp5qpOTUSBlYHtKKib/PD+8UgRFgvBe7yPGKlJgKss2XswAwssaRn3nkQw2aosg8Y+Vti+yBgkq66cWAUqjRisOPpegT1jDN5HELecNFlrVQN2KLGMysDp+oihBipi0pJKsRBjQmLAEZQlagsQYo3KaRSmXUiFLayNrQeZBrh070xiAdMViQvkEIh9wrkxIQYqLMZQmEyWQWev7cK+lhjKGIuMiNOy0xADFlFGUdHtM+Jok0XcGgaD71tFlkMCq5p0GIVaHTV41eeNA7aZkgJlUkBRk4khYI2y/Ue2gQLCDXIaOSqJ6Wao4JcbGYxVzrxgiDHQRY9PRfc4Qd0YbeIIjXVISuSUQIToE6nvFK3LCYzjCU9+GqayjGvhfudfRIgQh24aGOzlNxOXNbl73eisI5OXYJcdNaSQqat6wIvp+wIOs+/z+2Jgskph3Yec8IM0Shwcts0S1DRGC4WDV5Crdg5IVFVFO5sVkEhBUV+APSGrLGLZt17vhpj3JFggEftef98ouc4a1XvO5Xt63+sp5Iy1w65UvgRgPm+xxhKT4ic5gQ99waUVbF907XF9GlOkcnvMQNn3mrI9j4c0lpii7LWpEJB2CrnDd4knPOUZVFVDY2oe8ICH0RYyIaLt19QVwadl+Zv3ynazkxEIeo+yVn82cY9HXFUjYkhaEl5wmbRkm++TTnGW4D05eZyxtO0cgLqq8X1fwGZ0jAwRY7UPbWXKfrQVcsxLqZjl9TL04RLOFfLyPQouCRmT05Inm0VUozskRq5ifTQmp8RkMuHwiQd5znc+C4NgreNud78nd7zriM98/hqt9BDDT//Uz3Dug76Vcx7wSM6938N4ytO/jWk749h0SrJj3vqOP+asC5/OOfd5HOfd55F88AMfYu473MYGn7l2mwsf8nTuc97TOOOsx/N7b3kz115zA099xvPYnGZynzBNQ64qNe8Tg88R1sbIwTWu/sSVXHDfb+Wnf+EVJFOBsbzsZT/Lo77lqWxuBVJQFuXTn/u9HL7Lw7n9HR7KYx71aFpZp2WD9/zFX3PqXZ7MT/z3n8eODnH1Z4/wrMu+g+nWJm3f8ezvfRGnnvU43n/55YipII15y+vfzp3u+igOn/hgTr3Dg3nfey7HyJjf/I03cObpj+GUUx7MoRMu4M53fRAnn3IR73/fB7CmwtqGduGpqobpjdtc87lr+dmffzm3u9NFnH32Q/iGMy9mt+tYeMM112/ylKd9OzcePUYfA4vFgjRr2d2dc9mzns32F67nD//wHZx1xuM5/bRLudsZ38hdz/gm7vYNj+UfP/bPfOKqq3naM7+TuQfbTBBXARFPYuF76slExw1bqhXEEpPBjhyRxAMvuYRqA6aLOZONEX/8Z3/CGec+k7ud+c2cc/YjOP2sB/Cu932Y1oCZjHn+i36AD3zwI9D1HDt2hG//rhewtfDIxHLFB/6O577o+5nGGkPFdGfG2//4z7nLmY/lzmc8ktPudgnvv/zDZBrmrYeoMgoxRupmxKhpSk5igRqy04ojEZLRa2JvCeWWhpJbYL3nL/H6KlaxilXcyliBoqtYxSq+wkjLbckWLWV36liaGY9q7NKsJjCdTkkp8KhHPYL/w957h8tVFfz+n1V2mXJaGikQgvQQIBAgJPQiJaETwFBCl6I0ASPyggIKiBQFQaS99CIIqIh06T0hIZT0RkjPaXNmZre11v1jzwnoffX1d733532em+/znCfnzDnJmdmz1spe3/UtK9vX8NIb79CdWN586x1OOv5YZNZN1LWMgoRQexgJMizRnQqcX6bU3IQSBptU8IhxoodaWmX8YUfzxOsf8shLf+GpN17jjG+fyBWXnENm1tARdXLauZM59QfXcPebU7n79beY/sFr9C9ayqEmSaKc5HKW1KZ4vsht1VnGtBkfsdXWwxnQ1EzBCkSaklYrBMag0oycRlOs6eyiqbkPKE17ZweIjGK5SGocGw7dmMcee5w0TVm6dDHTPp6KMQYtDM26znVXX0lS2oDXpi/h3ffeYrcth3L91dcQZzBi1HCee+sl3njxFaa/O424xxD4RaQwPP/SiyyrCX7/3gxGDB9GaKu89OxzPP7QE7zx6qtMm/4Bf3roV/z4om+zvKuHbx51LB9+9gF/euVZtth2LK9/tID3ps5gxGabUEgqPHzPb3j0uef5y4xP+ejTKTzz+MOcd9rZdK3owAqLVI7+foE+fsimW2zKR7OnMv2z6XwyZxZZJeJPv3sGnObobx3HrHkLWLJ8CUuXfcalF5/D8RMm0rGyhvJbSI0i1JL58xdx9S1P8tL7iznjjDNoaVIcdNQRfDJnLh/PnsXsTz7l5v+4nFOPOppUFNh45E7MWryQhfM/ZuWs1wk65/HHPzxKkqUceuBBLF/8BZ/PmsvceQu4+bqfceJRx7CsvcrBEyexdNl0Pnj3ZXbYcXdmfD6fJStXsdN224DNKBUCJHmRQKVSoa2tjSiKKJRKWCdIk4woiqjVavT09FCpVPLNjjP/aHL8/wKt9doN/teVosYYtP7v03EcDeWYylWZEGNdnoOW5S44IBfhyZwDxRN5tiganEvQvkIJn1otwQCxzRA6XOt4/bpILF8jeq/bP0Eq9+atqYb9MbNkGfi+Xqs0k55HZHJySFggtgiZ2ztJ89iILE4JfUUSaYzROCXIGirWQMk8u9M0iEEJKElmU7wgt/4XHDQLTZYlpGSgPJxt/LyzGNvgIAFfWrzAz334wiG0RAWaemwIVQFpLfUoXquSyTKLcFDycxURkLNX5ASg7ymQUMtMTm6Z3uKzxkeS4DeIpgSJ80NMZkBrkkSC8MBaXGKxGRT8oBHNkaIBT0u0r3AuA62Ikgjn5e+9jMEz4EyWq9/IiF2GkL15s/8ChIVGjIZLPYTxCHWApyRSNl6biEEYXM4dQwbSWYSUJJlBaZ0fTpg60996HdE8mLOuvJ44reCSLmZNeQedkKuXslwBmGtAJcY5tBANIjt/8+J6gkDiUHheCLYOMsMgiBLwVE7EBYHGuvQrsq+XI+/9ujHgszR/P/MC7UaLtxRkWU5Eqt59fuNP3SASNQbpMtLMEpZb8phDGuSfCpDkSjKT2TyjVwBkZBlIESCFpvf2Xvl6rWXd2sbQsiCUIkkTAs8nSw1CSTIH9cTmhDcayBDS5MZVAXGcIJSl4BdIUoMTGicgDHJ1mWhEPiipGrPbsjakt/E88+PEXsOvXGuMzVcFDfhgJZgUdIXprz+H37oB5199F/XU4EzCh2+9QtEDJx1xmis9beIoaol2YKIU7QVkLr83iW2C9vJ2cSHlWsI2zRprkZF5H49ISWwPHhav4e7NjCITHing6QAtFFlaJwy9xlud5xJrPx8cvpcf/hpnsM6QmYReDtYBojFxkq8Tyf8Evn7olf9jEt8v46zApjWErWPiGIzBL/hYHFIrYit48cOprIkNW2yyGaHQ1BLLskqVCy49lY9nvM6bf7yP9RR40uA3t3D/U3/hniee54Mp9zHlrTv46I/3cvMll7N0xWq+rBsOOfUHnDl5Mp98+hSzpt3B3Jkf0VPpItRtWFcmtgIrHUYIoswiVYCQPvVqjTSpUxjYl2EjPB559FnWrFnB3IXLeeODmZRL6+OLFqRs5oaf/4ouXWBR14es+uJRxu22HcdPupCuuC+77DWOOXMe47k/v8yLz7+Jp5uRmabFD3j2T39kxpJVvP75S2yz49Y4T/HQH97k5795kmkzniZZ8y6fv/YHLj5lMquWR4w/5CgWzn2cqe/fyfY7rM+0mW+x5MtX2G67zVEqJO6xBH6JJDZ0VKqs6bJ895wzWbHsOVZ/+Uduuu4E9ht3ED1ZCeUNxqTNNDf1JdCKQlEhREpndzcZClVq5oiJR7Nkxm189vqNjBnZn09nvMLiRW+y6eZbEzb1JSGkmnl01S2Jy+38Jksp+JIkqhOWimA8UucQdUNrWdHtIlaIhGenTmHY9lsweGB/0qTGngcfyKzFv2XRnKeY/9lz3HzNZZxy2lks7OxihYFMNANFkJBmNapZFaNiSNagdUZ3qhHBeviFfjz75HNcf/PdfPDJs8yb9wyvvHo73/72xXR19RCGZXCaYqGZJHXE9Zg4SRFCsbZ8VLhG5iyNP91fj+d1WId1WId/M9aRouuwDuvwL+JvTmyFzRu+Zf69OKmjlEQICEMfL/CRWnHCCSdw3223sWDObGZ9PpshQ4ZQLpdRSlEIymSRpaQ90mo3gXWUA5+oq4tAS7TLm8VdvktG6BBnJRqBtCljd9oBTERPz2oWfjGP8pChjN1nHMIvkRnD+eecial3Ue3pprW1dW35kDUpF5xyEhP23otDd9+VG3/6E8bvvz9pFCOylBZP0+r7iCShIGVu5ZWCclMrcZxQLpfxfZ/W1ma6u7tBaApNLVx55VXccsstXH/j9Rx7wrG0trbiUsOX8xfxp2eeYcLJp1IXEmnqnDbxKD547TWyOEMFRYJCiVNPOo4H7rqd5mIRLT16unq45bbbOOGUM3Hax5iELK1x8y9+yc9+eg2lMES5jM022oCNN1yfjkqEVT6JrZGYOlaE1GNJNU5oKhcx1U4efeA/Oe/iyRAWKIc+Gw4ewI4jR7F82Ttw5j8AACAASURBVEqQDmsThDG4NKFP31ZSmyJkXuLUXG5mvX4DKHh+3kaqFN3d3dQrXYzbf1/69V8PJTS1Sg8tzWUUgvsfepxDjzkFEbSxXltfbE83BRQmNighKYaaXUbvQKg8UjSFchsyS9BxFZV2MaBPgY033YjMQpPfhLIS5wSBVuy58870LTUjvGYqiSVJayiRoYICnteESxrWf2dxJiOJ6igJQeDR0dFBEARUKpVGycBXqh1jDGmckKbx19RY/z7k6i71VTlVo0Gx97F/DIsgRZJgotwqGSemoYCVKKkQ5NbPIOdH0ORqJs8PMdYhpCEzMU4IwoKPcDZPczQCZPBXuY7ubxkk4B/dggh6804laVwBMpT0UUI27M80GuMlobL4wuaeVyWJ0/xTFxRAarRySGPxvVz1apEk1iIteZu8FFgbAwnWWaqJBi8gizOEs5g4X+OK2oCJSADjheAKuWLROnwPsrgHbE4a5s/QI47zWAElBLgMKSAI/QZvlqK1IUtTMgtS5+RLklaBBIyEKD9Q8n1FBgglSKtxvuw2yE9Jbv9NaVyCIM92VYHMYx9VivDMVzEnmUNJRRTl5JxNusDGZATIoIUkgywvr89fhUwhqyIogShgBETxfzO8/ltYEHVsUkFr0SDdRCOfOSXNYpABTqiv3PImJxmdtShPkQJIHzq7+PVtt/L8q6+w/Ygt8yIpJ/JrETZes+q1RENOxikEOcGstAUBXuDn15g0H/ueD1IjtcT3c1JRNBS7a9V+vdOsMazXjmgH2vOwvb9R5LJOW4/yw4yGBTtO7FqzO2k9l7VaUCIEHZBrUhOUzudifhYjUdpHK9lQetaR0iCMRFqx1lqdGIcTOrfGRjVUQ4mZWocRPkIVSV2e04nJ0MJS9MHzHAaLQVMIS6jMILKUwMvzwVOr0V6YH1j0NmbLXKWcE9aN6yxkQ3351T2CWKsclWvPUdcaZ50HePnfExaiCrfeehMvvfc+W40Y0tsg1huxi8YQeDpXqPu5DNjFDl/lWY6xsKRYAukQpHmxYC4exzjwPEUSxzlpDkTG4ikPQQwuzdeshsJTmHwyuLQ3L7hXOS6Ik5jUgZF5DidphI9Bilx5rBpRJAaoNzjiMPjn687WliPKr4hRIQSZSUiShKBQIMsS+vRrQ0pJtbOHwC9wwLij2GGPI/jVbbfw2GOP0dzUB6GL9NiAbiPYcqstyeIKgTWUpMMmdZIk45bbH+KiyddQTwTF5hb6t/Vls2HfYM3KNcxa8AW0rcfo/cbnBZlFzUWTz6W1TzOZlfkcLjY1iGSfYqmVnu4etPbycS8k1cRQt4bf3HE5N998PT+74SZOOv07ZNYjSwXLZ83n0Yde58zvnk1PWkUGKSefPJHpH89mTXtKTzVCazjn7NN58L57QIVExqOzmvKznz/MiWd8m7BPkYweMlvlhhtv55c33cngtiEkPTX6tbWyw/bb8NmshRTLLSiZoV0dIyE2FmcThE2prGqn2NSClhZDSne1h82Gb8CoUaOQNsXFnRx37OFsvfUIPvxwKlE1olRqYVVHRCXTVDMNhTJBUwuJg4qxOOtAZOgsRgiFViHVah2TWrLU4nkBqZM09RmEU0Uip1F+gSjJiNMMwgI4i18okxg4+PAT2HCTvdlm5EFMvvhaDthnf6Sn8cIAWQjRxRAnDJ6W7LfbnjQXfSJrIQzJbJ47T7GAVQLpFxoK5xQpIREBzivT9cUy7r3rEX52482ELa0Um8oMGzaU3Xffllkz55DEFouio6OLMCihdcDf/b9d2MYe4a/XhXVYh3VYh3831pGi67AO6/AvwPV2iDQ23LkuLG/wBoQj0AoJ1Ot1pJSEYUjmLOP23weRVrn2zNM57qhjKBbaqMQCgjbi1EdaD1mrMcCHVZ9P5dixozjum3tw+C67cc7xp1GNXN4G7/JQ/0sv/j5H7TKWQ3fZhRNPPoUUhVKKhfPn09q3FaUkNoooaY3CUSgUaCmWiep14tQgPU3B97jp7jt4+IU/89Sbr3L9TTdx/bXX0NXVQaA9Fk6dyoQxO3PoHnuw/+idePHFF0A2NizKo7OrmzhLSbMEvxAidYhUBbYcPoLFS75g0y02Z6uttiKOY5xT1HqgXO5DsZCS2jUUW0qkxhJ6HrM/+ZxaRSNEEwcfvA8bDClx2Li9mPLO2xy0zzgmTpjE3rvuTqgUxZZmuqM6nhcw8ZhjGDVyBFtvszWbjxzNK299xKyZc1HOgkixIiUoFPGCIoVSkSipgXBkacz5J57MXsNHsNWmWzFyxA688fxzLFq6hDyGNEHoXOVU7e7ms2nT2HaLkWy92eaMP/Qwdt51N1xcwyNh0gkTGb7lcDbfZAxjdtyL1atXUU96aA4t095+neFbjGb5inbO+9759OtXJuvuoi8+5Vjyg7POZZsRW7D+0A0Y8809qQmLEZq4WuPjN99k1PDt2WCzfdl5v/3ZeKutkFohjOLE405myy23ZIMNBrPr7qPpXNNOhkfY3Aff18RJDUeu2JPWUdQKXwmmT/uIbUaMZNCgDVhvwEDOOOMMkszS1NyKJS+xUFKjPB8tVWNzKnOF1r8ZvRvkSqXCjTfeyI033kilUvmr7/19pFBbxeqlCxi8wcYI1UZY6IP0S2hdYNTIkVQrK1k45yM2XX9TfnXDr/GEQApFqbk/7d11IGbuvM/Y68Dj6ElAZRFaZtz70GNsN3ov0lihGsRTwwNKLjHt1Yf14r/OCFO9NuJAMnfWDNbrM5BAl/GUh9Y+V1x1K1kGynVCuoYJhx+JF7RRCDy22WkMi2vQaeGTaR9S1oqCFoS6zPiDJhDIgBXzlzD+m9+kkvTgPAlErFyylL0OOoXVdehcsYrD99mNWtYJogpmNU8//J9sNmJvOlOYO6+Tfffcj8ysQtDJYw/cR6CK/OTaq/h8wQJ22fso0kbMgu+ndCyey95jdyJ1jsjFJNFKJh6+D8WCj+eFjBhzAO2pww8iVnwxjUFtQ2gqDKKkPDwpuPSKX5E68PwS1A2PPvwYUuelFy2lIh/PWIgB5s9dxYH7HM6azkYGJ53Mm/chBxx8GN0VWLZgNQfscSCxkBhSpNfDo/f+mi2225v2OqxaXOHg/Q9kda0TdBXsGv54711su8N+rI6gbsAr8tf89v9npECFD957CaEDhGqjUFiPrbfaEVOvs2rFanbd51us7AQpquBWMHybzZE6QGnFTqPHsrwHYgVd3RnLv1zCdZPPYD0lKIkm+jRtwKw1Gd0CFs2ZxWHf3BMr8sxJYUBkMG/OfMbvvx9Z50oevPs3NA3YmKWrayhi0p5VbLDptlz4oxvysQi5NR2HVr1KxwbE33CjtpGTJywOQWJSBJYVixay0fpDkEIRaI2WPtdddx0RkJCCNEwavz9FVUCKMluP2Z/OeoYUNebPfI8+TQMoFPohpYdUGuUV2HvvPemqrWDe/E8ZsclWXPfjm9FS4ZcKNK+3PotWdaCkIvA8cJ0cc8g++EEJrdvYZuf9qWQ5eYs0dM6byeCiQmqF5ysefOQFqhWAKhMP2olSIUSHBUZstzfdNRDUWTz3Y9ra+qOCJkrNLQilufTya3JyX0ImNQmyQQ3nWb3KZeQUfz7vNWleNtOI1cwEICXLv1zF8pUdXHHBaQwptlLyQkJdZklnnRhYPG8eh+63Dx1dq6haQ6ZAeIJVX7az317fBCFIiflyzmds0FZEao0MAx5+4k/cd/8TSCEoFUO034qQbRSL6/PB21NZPfNDNh3g8+OfX0PgF/FFyMCWQSxZXsP6ecka9QpHjj8YTyj6tJTZbsed+KIO3RKEzCDr5v7770NIj2bfw1M+b72/GOvlcQqZ6fkv1ry/XgelEjk/3GiCl1J+pbiTFikdTW2lnJAVmkq9h55qN/2Kfcmqjmdf+BPT3v8T9//qJibsfwQfTZ9BeyxYngpWRxkbDuxL0cW4LKVcasbZDJdklESRk844ix3HTGKzbY9h410P5vfvzWb+nLnMmzmbQr8yzcMGUs0yRLEIoaAnqzDts4/ZZsfdGLDRvgza+AiOn/Rd4rqkubWV7lXLkZklkAHYIp7fxJZbbMLypQtYf/B6jB49mgyHVB7K8/E9IOkiUBFOpMQyvxZfLFyI72ukthx7zH5ssnFftt11P16e8QXfGHUS444ax/ETJ6CzDqTqwpc1vJ4qR46byJA+O7LBkL3pv8nu/Palj1m0cglxmkAckUURQcEnilOyxKCdoqlYIqqsAWoUWn1a+vWhvbuKMQ7hNEKXsJFh2JABdKyYT5OXMHXKPLbccSKDtj6U1i3G85vHnyeyGis1XmsrXSaDpj6kLsQr9KGW5GWF/dpa8WzKpx8tZuR2B9F/8FgGbXwEJ55xAZEo4pXaUJ6Pq9XA96mnCapZ8/CT97Bwzu9Z+snTvH7frdz6H79kZUcXPVJSr6dMOv5kBm4ygfU324/Ru+5DsirBtw5MguepPDfXOqLEECcSIYtAQGbyDO1UOJqaimQGxh9xNoM2GsuA9fZk/aHjePLJ6SxdupxyuQlroVxqyUu/MpcrmP+KYmjkCDsDXx0DrVOLrsM6rMP/NVhHiq7DOqzD/zJ6F5C/vq9pNIRKgUli/EDneaJBQBzHVCoVpFL4QcDxJ05i6MiRjBw5EmMMnq+IoqiRsaaQUhN6Ad/YeBi/e+4ZXnzrTf781hvcfP/9+NrLS29qNY4/6kguOOsMXnjtFV5+43XuufcBrPAJ/CJD1htIvX0VXlyh6Awyy9A6IEoctVpEwS9QLJZJM4txGUI6SqUCWmu2HrktWmsqlSrCWDbfajjPvfYar732Bj//5S08/PAjxKmhHkcopfA8jyAISJOMNE2pRjHG5sq966+/njPPPotaVMdTAoFCBUUq1Zg0reJLQ0d3LQ/bd7D1VlvRVPCRwvHU088w/dOZ3P/Ag+y0ww68+PqbPPboo7z7lxdQWUQlSgma+6C15I47b+ODj6fx0cyZfPTJTD6Y9gkHjTuYQPooJbDCkrmMar1KlsVESR3nafygwH8+eD9TP/+Mj6dNYeasT3jzkxkcMP4AkiRCSIidodjajCcVO43cllmfTGHO/Lm8/9EUHv3dYyRxzP777Mv3L7yIOXPn8MWiT3n11ZdpG9CfpqYiIkvZYZuRLF48i/X69+OisyYhow48IUkTxz577M1Zp57KvM8/Y+Gi+fzl9TcptbQilaVcDNhlzBhmzv6EeV9+xtTPFvHc8y8hEYwZM5aLLrqY+XNn8eWXi3n31XcZMmT9vJgkzciyjDAM0VJQKmhKxRCbJWgJo7bblrmzZ7B0yQKWr1iGMYYnn3xyrS1dSonyNFrnH3nWov3ny4z+D8JaS3t7O0OHDuXSSy/l0ksvZejQobS3t/8Tz89C0ZKlFbYeuQNrujuom4Q4sSyYNY/1+/Uh9DKUl1FLDK+89japdVhnOPn4k9h3zz0wUTdCgNUFEgNS+Ux/5z1OPvk0KlHa28HCWuNyY51wotFa3ID7GhnwlWqMvCHJZuAiCoFizI670N3eQ5bWmTNnFrffeX9O2hjLVReejwhDuusdWFtlv73GcMqp5yIUbDtyK6rpcupZQqXWA7LEI489jyfAE444yfLn46Crq5tUFnMHby2FNMYPDamr8PE7b3PipHMplPvSU4fAC/GFwJEya+7nXHbFlSxcNI//+MFF+MoivJA47b0Ehq7OGi1NfUiSGp6Q/OhHP8USkCQxqYnYb4/dmXT00VjqRFnCyB13YeWaLupZjQXzP+ee+x9g8bL82jz50L387Je30B1l1OM6y5d8ybj9x7FqeUIoLJiIYlGTOgukNLWV6K4bstzJiKcsxlVw1Jny6qt8+/TJKK8/UQImtXgio9AssdSY//7bnHr6ZJRsplr/32Cd7x1/JiGUkkOOPpbVaQeffj6TjTcaRpZ1U62uQmsfqQA0E44+hnseeAjrDNam3HLT9Yw/8EBWtxti5TFj1myuu+ZKnKlQTVJuuunXjBt/MJUMSgUPJVPaOzrysi0JSEWoCnmhiy84/rTj+dnPruDM00+FTHDZlddy9MTjuPKKC6nXM5IkwvMEQjhsr76x0b7u4CtVtPvbV2nwVJ5HmUUxI7fZllqtm8wa5s2bxx2/uZ1atR0PyyXnX4QKWqjVMjLbw54778Cpk76FI0YEHjvtsgfLVqzG2pQ0jpg9cyaBr3LFt7KsWtnJp5/MJUsMcS3m5JMmccThh9LZ1YlJY3508SUkRpDZhHrWwe47j+bUYycBKUm9m5122ZM773mAJFlNJerm/ffeplyEyy76PkG5jWrSTRrHHLT//kyaeDzYhJbmkBHDt2LNqna6eip8Pmc2Dz7yBF8sW1tT1IjQ+K/Wo69tQb5ePEUecSAKfZg5ZzHXX3MVaXU1cRpx229uZ/zBBxOnEEpN0tNDubkJKXOaNbGQ1GtoE5PWO3AmYY99D+Lm2x+kGlWoVCu8/OrLTDpxAtZ1MHfedEaP3Ys13R2k0Sp2Gj2GfuUSLoKpMz5idVLDmohTTjqe8YceSX7m5LjiB5NJVUDiLLVaJ+P23p0TTzk/f5WZ4ek7bufnN/yCjiSmq9bFovkLOfTQw+mp5q/bU8F/Oz961f9CCJQSKJ2fNvc+lhctadI0xfMUSjqamwo4m+EpjcERO0OfAX0YM2YzlixYTOiFvPHu+2w+fGsGrTeQQCmclnTUq3jFFlAaRcrDt93NlCmv8sFHL/Dh1OeZMf1ZJk2axLDBg6muXMKqxfMIgxLt7VWcCDDOMmLEZnz6+QcsWPgWs+e8TLHYhyef+D31Natpbm1BCQWxxCYaE2viWsq9d9/D5AsuoFbpxGLIlM3zYDNo9gRtYYFaKjCqgOcpBg1owdMaZy2PP/UkL7/xGn9+9lF22XkbZnz6HE8+/ixP3/8QLXgEsog1gqZQ8Nxjd7NowTssWf4uK9rfYeHSVzjksCMoFAoYExP4EmcMvqfw0EgDCItuuCHI6vQd2EYtqlCrRkgRYLMCtVgyZ84chm/xDRAx22zXj0/mvMLH86bw5PO/5TcPPsqy9tXIQNFe6UD6HrZaByRRnGdvC2eJK+2IpIedRvZn7qcvMGfWK8xb9AqVFB793e/prkUo6eXXRmmU8kiA7p6IUtiEtpJtR2zDen1DFi5cTD22fPOAiZxx1oUsWfIyc2a9wZsvvkGhUKStdQAmthibYa0BPLTXgkl17n7QLVhZIiiE1Os9yLKH8OAPf7ydNWtms+TLd5kz63kWzP8LRx55JGmaNMagh3MOz/PWFlHm0Vq9q0C+N/hqlv99uL9dSNdhHdZhHf4PYx0pug7rsA7/Av76lNeJr2yyQuTlSs5Y4noEzqF8j+bWPiSZIdMhz78/lQOOPR5dLmBFRFJdRZ8yCNcDylDHY1WmSEutVDyPioOeJELJmJJOcfUaSUcFv1ol6ViTFz3j+PD9GTgbUo9gh5HbUVk4m+kv/J5mW8fWqtx8yx1kzscvlkniDJPljQ2JM8jQx9mc9Jo281M6kog+bf1IowzjLKZB4BSLRaTwqUcJ0lMkJsH3Q6xxSJkXvxTKpTwg3/fzHEoU5eZWqtUKKMOGwzdhjwP25okHHqaoijjVwkO/e57Ntt0eq2KSnvl8+tFr/PIX9/CTG+6nf7/1MWmG0JKHHrybX/70EhbNnE5iA+ou4ORTjuPGm35GZ2roxiNxijUrO1kwax4ic9g0J/mQliB0BAXwQo/MKzLp22fxk8suIWpfhR80E7mANd0dfDxjCr5UlItljBJ0RVXSNKUYlij4IVpLLAmZTVi9ppOujp4G6aJAWd798C062peTJgk2kfiqQBzH/PSyiyh3LeT+6y/HLxb4bOlSelxMqblAk/AIU8cHb3/I6tWrMXGF1NVIAkkSNmH0AOpJibiesXL5UowTGAu+51Ay49kXXqC9qxsfSznQeF6BJHNkSQ0lHMaka0lSZzKsMzQ1lQjDEGMMhVKRxGQoz0N7AVrnTcC9NkYAZwz/bkgpue+++0iShCiKiKKIJEm477771j7Pvw8LtkaxpUBnNctJTcDPoBBHFGyCFHUyBTWvwPlX/IxaYx9z8XfPwnZ30tPdTljQ1JMe0hTqnXUOP/RbXH3D9QxafxBA3rq7VlVnG4pyAU79TwTS//SMlcol58LhnKVWi4jjFFSeU7zplsPJgBWzl/LIY3/igssuoy4dgg4uOf1oZrzxAh0ra3lRkZZYk6F8KDX3Z/2hG1PPeshMjSZZQBOA8PCbmvADQVwDQYhNHNJ2IUXEkcefxiVXXEVLSxslDaa6nOZQkiQ+t979BMeddS4Dh26AoIaorkKLCJl3G2FVkaB5GJkrI00PC5fM4q6HXuCcyb8E6aOt5aJvHcySD94kjiRV0URNK0wAWZKAEAzbeDB9+gBmNddc/UNuvusuIi/Pv2wuNLHfHruwYtFMfNdByauSRnWUkFg8VnUk6HA9VABZUkXLLoRYTkIHR59wHpdfdSutzYPwJRQLgiRuh+oqbNrDAYdO4oqrr6HQXKZYalRj/at7VivBaJQJ6I4kToMOoFL7krAU4QcVtFlJUwjPvTKdnqwfO+w0Js/jzCLGbLcN3YsXs2LBfOZ/uYytdtmdbXbci4wQlObYEyYycqP1WfrxJ9QrXaRpSr9yCQ1UXZ5MEKCJqzGdWhHh+O5J42l1VXbc7Uj+8OpsfnT5JQgLYUGjfL/hi5CN8p2vRutXlH6uDl2bKWqSr4aygND38LUiSfLsASklm39jA9pUxKIFM7nzqVc4/fKbsTovJrv2/FOZ/e5LfLF6JfWwhfZE4hfzX6GFwRMxztbzWBUV4jW18u3zLsIp0FLxg7NPZ/WCz0hMN190rOa2h1/k4h/fgnIQZjHXXnAK01/5AyuXzeODzz9FDduSHcYfjyf7UhY+t930feYtnMPNj73MCd+/lUw0oZ3h/BMOZsHUV1i1dBFdtZiW5mY8YQm1IigWGPqNTWltVfiAT4xudMI7oUFocrW4zi+Tk/lagMtDbEWKT4bCY/6i1Ywauzc7jdk1b7zXMSedPpH1Bwxk5rRPIUvx/ZA0EUQGakkjytfWaSk4CtlKZn82jazPcLbb7xgKXpmyhLt/fT1OVIC80BHZguf13s3U6V5VpblY5sILvk+KAVnlrPNPYdnSFdR6MlbMns+Djz3JhddcTzdAVOH7px3PrLffo2cpUMu48YZb+fV9D2K1T+orWge1sNduOzB72lyUA8c/sBg3BlCuDs0Vo3+tFAUpFUo3E9UM5VKAS3ooBpDEPfzuyUd55oU/kClBDZiycDEvvTubjQauRxhHTH3zLXYdO5aerjpe2ERNCGrap9NoKBb5zgUT+dFPziSlQpbFNGlN14rlvPP+e+y8/Uha29uZ++fnUZHE9/pwyeSrKAYt+CrBJh2NsS8wmUAhKDQXgQwig6CITRQF3USf8hCqHTGh1pSEQwcCfMngoQOZeNQY7rj2l2RrEoTry10PPMmmmw3jG8MGIIxhxifzOf3CB7ntgccZMKAZEa+kyavx+4du5c6rfs2MF6dDz0CCYEO+c/5pXHzFmazOOqg4A5niy3lLmf3x55g0Q7WUSbI6WVzBFxZtwWUZmFpurQ8KZGlKoVWz5947ct4552BtiPMH8PBTrxA5zaYjRpBpRy2L6NO/jWKTj9MZ1biTckuIdTHN5QClTCNRwuBpwCZ4MiXwDAWVUlm1Ci0SAl+SGmhu65ff2/ghaRLlJWzG5EWKmaGp2EoU+aSqlXfmzGRJNWL9/oOpr6mxphOqWROe7o8QZV7/8D26iFmxukqx0JdiEJKmKc4EhIX+lHUzpi7AtRGbEi5O6NMckJqUs793Chd+73tUO7txNkR7Taxas5rPPp+OMSlaS5I0QoU+taiKVwrzaCvhaNTQgwQrevNx/36m+P8N0UTrsA7r8P8e/rec96/DOqzD/3tYe+Db2xLx9e81lAxSaHAZvu+jlYcWjmUrVvLtUybB6tV8Y5/xjBq9MygItCJNFElUz7PdjMPzS8RJO7FN8AKPNKtRKpRwbjkCS1n5NPfpwxWXX8Z5530n31wJj132PRg/KFLymig6xZ2/vIHvnHEG1129EoKQ0354PToskcQdlAohWT1BSB88xbmTjgVM3izjezz65JOUm0PqiWXu/HmM32dvSKpQ8rj+7rsIW1pxIiNzEWmqcSgSk1FQmnqaYIUjSSL69ulPd8dyqrWYUrmAcRmd9ZiLL72c88/9IbttNRz8hH6bbcXdD/6ZgjLMmzabs047g1888GcGDR5G+7yPkaUCSMmQQYO47547OerYE7jwJ1dz8CHjGX/4kSTOsO/uYyGW4AJI4D9/+yTKOGSxhSRrJ0lraN9gkjpgkbrAIUceTYZi7Jgdc/+i9CEocPfjDyOtpLu9B5qa0J7kZ9deyb13PJIrpCTsdejhnHz1T5BdHdz1n/ez36GHg8zvgw898kD6tpURJqLU2koty9uRy77mgTtuYbe99mXKzNncfd+D3HDrL9j3kIMx5BvUQw46in79+tDiwXU/vowHfn1nY7wF7DHuQK78yY/xBdz669sYf/g4UvJineMPPxbhaZoCRVrpRvkhgV8i1AafCITBNsj7zz/9hE03HYkRuaH3gosu4qgjJ5Bmcd74K2RDuewQjY2pI1fu/LthraVQyEnmXhI0jmMKhQLW2v+GGHUgBZ3dXbS2DUB7eV4eEgJnEVmESWsYYag7hfNLDW5TEmpFrbOdRYsXU+w7mIIShBqOm3Q6p551DocffBDPPfccUmis7K1T+bpl7m/yGP/nLxoP9VruHdakzJw5i4GDBpLRTqbgostvpq0VupdLMgM9mcrVVHEVbWto6Zg9dz4bDtiU9957i13HHoCxAXc++gxjx2zCmtmz+XjadJqbm0mcw3eQCBi63cGUC3n5RFgqEmceR0w4mkknn86kk07i93/5AdJCQQnefP0vDBgwRQhHzgAAIABJREFUgD3GH8wffvcHDBbtYppCyfvvvkef0gZg1zRswy1sN3I4zqZ4SmJkmdQVMRkoYVkv8JD1Cu+//z7rbbY1706ZQVNTf5RbjfDh7MuupRwCtZg0qbP7mN1AhGh6cGkdIwKOPmw/Nm3eiA/ee5M+bW0gU6S2WAMbb3tEHkPqSSQGKTSHHXk0p55+BocdeQRPvX410kFUWUO56JM5zXHfOpFvn30uBx9yGL99cy42gUyC/6/ePTryxuI0Az/M81BtmitY0xpSGD6aMpWCPwCE4MBD9scAWkuwFmEM2223HdOmfcwB++xIkiS012Kai2W0yONANxo0iLmfzmLL3bdj2scfUwwCUAHYgAcffIi9tt2aQqGA80JiLKFMuOnnV7LFbt/id8++jPZ6b5LzmimHzvM+pSLLGg3Q/9XIbTygtCbCIK3ND1YQvPHa6wwcOJB6YtAWrvzRZIKwDF6duizSnYFrZPi6ag+mp4tVy5ZQ7L8ReD61BEoqz/AM/VwdmMQ1kiQhdRK/2ESSQeCBNhnKRiz+YgG6qT/GbyV1QWOix3hRBZ3UWL16CR9M/5R+3xiO15wXq3nSgKjhB4KaLFH3WskALQXNnkVU17ByxVLK/Qfz+htv0trWF+OqIOD7P7qdUqGXZMxotJf912OgcX3XKseEzX/WwcaDh9C+Yg0dCQR+AU0XEs3mG2/MwrmL2HLUZnz04Uc0l5pAahAeD997L3uO3IosqhN4gikfvs+Gm29PsS3PEdVkGJPhKQdU85xOHVKNoOgBJqO51EwSGRAaHwVECGIS51j85So2LXtY6+juzU71HEUXY+sxKxYtZ+gmHrVajd1Gj87bubK4kYfawjFHTMDstAl6bUHW30evqk4IgWycD/UqRZ3IS6OCQpEoaics+URJglKKESOGc+SJVzP5yvvzVVfBnTf/kD12HMWZZ53Ns1OW8PvnpvJXWlUBd9zzGBee9132G7criHZ2GHUwDmghnwd33TsZnOGxu37FhAlnMfmyX+CAm645FeopC2YsZKdt91tbnnXmGYdxxJEHQ7oK6hEELZgkwVcgbUpSq9LWVICkk4LvMPWVxLVl0CI4Z/L3+PysC9h0yL5YDzYaHvLok39AunY+nf4hBx10GX964WYG9u9H96IvaCkbXNbBxhsN4Jmn7mHcgadw+VUXcuhh4zj8mHFEuofNRozLs+0jaPLgkaduRFqHSy2ZgrYmha2uwmtpQvsBpDVE4JPVYpAKsjoXXXQup5w9mSFDxiKBPffakHsfvIuSEhjnmDenh4F9tyPx8/H90jO30dwSgEhBGLLYQhAiRA9kVXwZYdMa6BThElatgs2HH0Sd/H7kzHP2Y9Kxx+DiKgUp8na2VOBrj9A6jptwLGHveyjhgw+fZOiQFqI44v47b2LCYefkPYXAuIN2JywamooFsiSlq2s5p572o7woEKgBO+20C4HL37+R+25CWl8JBcX4ow6hs9DCZsN2IGj0EVoFTzx2FdqzefSuUqT1Hkr92nD1OkLmes+vW+TzzxvZuGszR/7991LrsA7rsA7rSNF1WId1+F+GQGCdRTWIUSEFBoHWfm75EqKhalFYCyYTFMstPPrEU3lbtlW5vc6mZJlCiBIIS5Ym+UYgFmy5wTDuuumn2KyGUoI0Mnxjky35+XU3kqcWCbbecXv+/MZrWAIcGis0Thqs7aFJB7Ru4PPMi88SE5PqkES2kIkMrTVZGuPLAoOHDuPpP/8Jm3f70mtfQ+RKwn6DN+APLzyHdJLQJnmrradJhcctv7oRyNu4JRIpNc4ZBg9dn9vuuI1UK+IowvebGbphG7fecgtGgpV5y/Utv7yexGTYcoFaBgUtsVHC5tvsyhtTPyWzHs520TZsCNfe/hsCqTGZYeCGG/PeB+8TpQlUe7BhG4ceeyoHTZyItCDjEGk9fC/Eyozuusf6w0Zy34N7ktRqSGuQQmKEIhOKQ44+nEOPngC2iBMeTmZ5uY5L8b0iSWow0nDhpZfx/f/4j9xChs6tfFEPMlRsvfMOrFj6BQZH6hKQHsKVkU6DS7n/qd8iZIR0Fl1u5Y0PplIXRYwzjBo7mnlL5pFID4dGWYl2GR4JN13yQ6794VUYIbHS4oRFCouysPOuo1m69EuMqubj0pVBKIwX4XuO0Fk22XAT/vh0nsEotEI4ySabbcqixYtI8cikwkgfIyTGpmhBXsViMrSSOJOhPIUxrlFG8O+HlJIJEyYwefJkoihvMw7DkAkTJvwTStEchUKBer2O1nkUIjZDe2otqep5eTZvmqZry3eWLVtGV6XKkI02pquWECYpl5x3BT1OcPEVl7Fs7heEaUrmLLGT+AI8xFcWWSExLlfP/cPtkBCk9TpeISeAt956a37/9FOoUjdWOw44/FSeenwI+2/ZH2yMCPsRAS26gPIDatpj8OYjsMDo7XYjiisIHXLeRT+kZDrZf9T2jNx2NP/5/NOUCgEhdb6cu5Kjz7k+PxeR3ViRcd7kW7Hexlz2o8tZvGAhoZdhs1xJuuMOO/PQS49xwWVXcNiRx/Hs7x4Cm2Ftxqjtx/L0s49SCMAXsGLxGk488TiclVijcM4gZS6IxWjSBIIgYLMthtBuehi13ViefuJeBrTFxFknB036Hvc//DDfnvBNfK/Ay++8w8gdNqeNPN8xI0BjWfnZdEZtvxPTn32TsEnjs4R5Xy5n4sk3ktm8CC0zIed97waE7s8Pf3Q+X85bhifa0RZ8F+MyxXcuvpHEX5+LLruE1YuWQ1TDE7l9PtfW/wsQFmTGxzOmMGrHkcRAliUUwhBf+JAW2GbU/jz22APM/ngat/3mRmrk6s6iTMmSmGlzFnDuliMY3KdM+/zZxKklAUK6wUoWL1rOYYdPpJY6Ru48mml/fB7PD5ny5hS+/91zGHvPXSRJgicUHhJszFnfOZtvTTiQs04/ntff+gsFH5pkXjAWkyJl3sqje6vj/8FFsM6S2Yyiykt1sixjt912457fP05TcwhJFxPGHcqDT+/MiJ32IU1TfJGXSeVnP81oXWT4+n1Z0dOOtXWMykW2ynkkmUULCcYSeAopWRv7AbBsxXK6KlUGDRpMJc0trfV6PSchrMVZaGpqol+/PmyzzQh+cderVCNoC2i0xocksUNph7EN1avL1watJBttMJgVlYxddt+Xhx77La1NKUmWcOjhZ/LbRzbihIn7AX7jMjmEs+Dy8i8LqLWkqGmQoQUMudVeEzOgb4HOL79gZaZp9qGYxWCqLPtyCcMOn4hJJbvusgfXP/kIpVIrH7z9LpecfS5j772fzGmskYzcdhRX/OJX1KtgS+AweKqEoA4EJHEH0nMIDUkMBeWBMGiZkTYsypDRvuQLujq76L/hINSaDoSxFPwykQNkjPYcShUYOHggyNUEvuC5d95km+1H04IlcBaEJktz4bpwXy+f+ztTRIiGJdkAOrckC4dUIKRFyBSLwwt9UjKcX0YYyVabbc3nbz9KkmX45SL1LEIYg8p6CEPJ3Q9dx5Yjt6VcT2kTlqxzOc++9havLa4ivVac7eCQQ/Zh74P2ohA2oWKNc2CUBWcYNKyNtz/4LUb6aOVjowxZDPnkracwymGlRgQBMeBsRJY5dLEZrCWTEQM3bOGBh2/B8xRRpQPlOwYMbuGl3/4C59dIAN+H235zA7fpApkuYAJNQhWRrGarHTZl8RePYWSRzPbQb2hf7n3gdrywSmp7aN4gZOqcZ5EywPZ0gB8z8bhDOOT4iWRIWqTGRClKFUizGKubGDBkKI8/dAsuscisjksdQoZgbF50F3iY2OFpxa9/9XOQglD+D/bePMq2pKrz/+wYzjl3yHzv1YRVDIWCDAJCFVDMAiJQgiBSFJOAs4A2qE0rP2dAGuEHCNqNszQtgyIKaKHIoDJZSBVVgoq0gMooFFX1hsy8954hInb/sc+9mcXc4mrotXKvdV++vHnvORFx4sSJ+MZ3f78CmindtYTOcebRo7z/H98A00CulE4SDqEpgT96zR+iAbTroVWud+4NefXv/SbqBxodwCtnfM2ZXPruV1HCjJUI2ZmQRFOWaFra9V+tIFZc75xzeN/fvBJ1FS5OkCow5J5YAX6Pxnd8021uyKc/8mfozh4yqVHnSP6/sNIBcYXf+R+/TOMCOvS4qqYLDX3umfvCkAdSPaPQggw4Lzzq4ffl4ofehzzYXaEuIEXxfYKcUBIuOPLK5mGWmi+b+9wAUWeyRgWcN0M4ZFxHjJula+D0kC96GIdxGP8346tjZXcYh3EY/w+GpRK6tcvEZ03wzepYxI8OtfZ51FEQlIwTwaNkgSJClgBS8GaThJfAw+56d0ux27DLih3HC+Rkrhma7e8aQUYrWYrZxLatUSxKGYvgQWpe+c7LcE4R9RQn62+YO+2oGadOcIRNyo+qQ0QZxp1tFY8IiBs2dRZd680p6kxNbfwwKuaWLU4RKSRVUi64ojSzKSdQXKxY7p1gVk9Z9Y4ogTSsmG3N6XzNatXhcXjnSNohQ2YePLnA4CLHd/fYagqVc/iJJ7UZiUI/ZMrIDZnUoJLHDXpHcX68hJb2z6gHFYFg1iJkURyjTpx4VATvakTNBVgYyM5RNBOLosWR/QTE0dCD9CTUdLoIFIXeFYo4XLGUQIJjUCFLHPtWwpVMXTIlO4YoJCcEBlBFisPjQXpwZWTQ2MJXpFB7qMRTaaA4wWHSAyXYdaXvQTzCmBYvbsNiFIFAQVRI3iNunTpvFtT6xVa0/xeilMIZZ5zBhz/8YV760pcC8NjHPpZjx459CUxRATwnT+zQ1IHdHZifCWhgkTK+mSG+Yu/kcWZeaaTQBBiGgZ9/5rN48MUP5/TTz+ZT13yA9/3tFbSLxCXvfC0dBoDWzkDb/WZaowCOIp8LEPjc7RknE8g7OB8BtaEg1EBHyh2xEo7e/GY85jGP5hd+6se45JKXgJ/x7F/+Db7xdrflnNMhtZk6RoJPKJlcOnCQi0MJSLBjQ6LkFnJHFKgnNZe+813MTs54y6VvBk7QNIEyLJlP4No0oM5TivIrz34+D3jgY3j6zz2NX3jGE0lS40NFHiA0oLmlW5yiDsJsfpTp9ll816MfyrOf+f9xz9f+AQg8/3dews3Pv4CzzzqHvU98itoVGg9QKAX6TnF+Dq3ysz/zdH70hx/P6//qLZw2Nfbbv37qWnZPnOSGsaGaHTVHcM3UAu1ql/k0Ujkba//2Pe9junBcfvnbgX9jKLsoe8ynsBDlPZe/l2ox581/+efgT9INS4IfQe2CoTpfFsPHQZf5y7e9nVs95IeZAbK9xYnjO+RcM6QKJRIC3OOet+Nx3/sm/u49l3P7292WtMz8/f/6MG7ScP6dbg6549u+9QE86ft/kN9/1e9Tup5XvPxVFODud78ln/zA+0laaNslsWooSfE+2rgvhdKu8JMpv/u7r6LePoNf/W/P40d+4ud4/nP/O0/72f9E2/XUFQQJ9DkRvDcfJfd5eu7IAvTimPiaQRNevMmvqEmvdF1L7WvC9Ah9hhuds8UTHvcwfv25z+CuL30xvvE8+1d+g/Pv9s1Mjp5B2LuKaWWgGpPxPOpR8eAdy+Ue0Sk6tFQBui7z9Oc8j/tc+GDOud6N6Irw8Ifcn//+wmdz4b1eDmHGc3/jxdzy9nfiemffmKNn35Sr//kf+atL3szjLr4Xy909nv605/Cc5/8yj3/0RfzKM5/K/f7w98A7nvWCX+W8u92H6Zlnk0/8M8vVHk0FqSSqUOOco+268cnnMW9q1uKiiJHU2e9MYE8RY146nLXhtOLCB96HH/ju7+VVf/Bi8FP+8CW/xalTJ7jgLrfg+Pv+ib3FLpPanvlaBPEmaSOxYaDituedz+qaj/DW1/813/GQO5DI/MxP/STPe84zcFIRY03pl6QBqiNAcnSLHdQXvNjzjj7wX5/1fC580AM5+0yYzm7A933P9/BzP/6j/Pnrfh9S5L++4Nc4787nc70bAP2Mn/65n+cnnvxDvOEdl5k+ogQ+9rEdTp3a5TbfcH2GDPGzhufPHq/3dUXVdFlFcc6mNtaIiuIpOs7DckHU47RQ1YGdE5/mzLOOsdxZEKotQoC02iFqR/ADfbtgfrSmkoGJZlzXUTnBaWLmHZPgWCxaJtNt2jSQNdGWFXWMdk0zuKai7B4nzhyxCeAc7bCkjp5uWNicC2EoLaH2KCtKSgyrQtNEa4hhRdQlRR191ZBDjXcVDAO+eHxIOL+kuA78FN1Z4KcVPnUk5yAUVEcQ2UfaYUlsd4jbE9CO5WqX6ZEpq66ja5fUzQSWK5NmqSpimNOfuprpZIuSe6Ru7CElBa8ZiuDrir2dHWbHjpG14PJA7pY0TQXJkff60RxQcHu7TI/WrNoVKTdE03WA+RbanUSaQDWskOhZnThJ5QQ/O0JZDSAJSqGOgVJ6pB8IQaBdWVuWceO2GncWnTD0Ge8yQ5fwQcf+UaBbIlsT8vIEflYRo0ecQ8XjUoE8kFJHrBRkRZEBV0+ofUVAKarGThWociIwkH1PdpjhVIZQ3IjyF4qWMf39QF8WDqaWWX8+oMl8GIdxGIfx1RCHoOhhHMZh/LvDpuSfP7zIaDrtR9algPPmQuk9WT1FoDhFRTdaQtkVigqaPb936bvwmkj9wGy2RT9k1Cl56Agu4kZbhiKQx53outikbEiF2WzGsFgxm0842S7JQZhNj9B1nQkc4Snj90StjHmd4oMBn2Vc/DsRgwU3kzk31m/NLI0jSDwaIWxS5AoigbwZcstYblDnzHCpGyhOkZAIUUEGvI+oFupZZK9t0eBoqoquL0wrT1BFck8eKnIJdMOSY/NtinZ0eaBySqk9V3ctW1tbbCVHHlYsr/0UR48eNZ1P5618ThCtbMLtC04Lbry66884BqQoxdvnvESgkCXjXaFINlZAEVQ9RaZYltQezvWIFNCIlCkqnuwSxSUihSKQxBZ3vgREM15MxkBVKOLBKV6UqFa+jEOk4GXU8pNo9ZBhNKeIRBfwCt4XshRw2Vx98fugNt6kHpzg1qv1IjgU7x1V8DjEtGLJlK8SCoNzxrrY2triyU9+MmBsNFX9EpiiDpLneqd/DaXdYWs6poIKHE+FUwlyjpy5fRr91Z/gfhfcip7jKIWLH/F9vOh//haZXSaTGbEKPOs5z6Tyo0t3GVitFni/BoxG4EMDiOwbtH3GZsq43bEfOaM6IHFCjBXvfe/fMj2yBeyRItzvod/FvS78Dign+blfei7/cNGjOOoEUbj1eefztne/G8kDT/vZH+E3fvnXWA3mPn6fix7Jc3/pYVz7gY8idU2lFaIDlJYwgSoofQu+q/Buym/+5guY1LDCc+3uwJGqpt1VXOPpANKcWEXe/NqXce655/L+D1zGM5/zKyTXg1qbeKnYClDaJauiqO7x3Gc8ie//7u8hBCGL4xZ3uDtvf+sbgRVh0fOPl7+B049UBAbcJHLH+30fj3rEg6GHBz32u/gkyo1OE/wAQwF39Ia86Q1v5LSjFSdXLSUkarFx7Nh8G13tUjrY3T1F0zT86gtfOCY1T6GZkbWl6ztCcDgRXvyiX+PYFIZBSM2UQVbMpmC8x8+3GfYlhgQeefF384lrruX5j/gOInDN3g7N1ulkt0U9g7I6wbSGlZzk/f96Od9wk9vwbx89Sc5zbnHr23Pp37yF6IFc8XPP+iUe/siLmYqgccYDHvwdvPL3X4rPcGS75vJ3voPrn3Y6cb7NsOu59O2XEo+cBiGy7RMv+e1f5Uee8ot88IP/jKA85+lP5YY3vx3kBc982lPJCi4rExfImkYDKFvYOzYqkGObWH9PyTbmUkoQA1Uz4W8uu5yqmlK8gxz51oc+mEdd9K3EdJJfedZ/5nsf+iiOTCt6ptzidufxrsveRpFT7LYnmISGMIwMy9TStj3ONySUyaQhpJZ7fdMdGDiJysADH/lofvMl/5OchcZlXvTcp3Lxd1yEVFPIkVuff3v+6k2vR/HUueWDb3kVd7vHXfmuRy6ghhf/9mtIA/zyLzyVxzz0Qo7Wjl7hdud/C29765sowwnOPvMs3nflpcybiAuJoo77XvQEvvO7H8SYCI9bP0nWKDIJ0bUN07iZqc4kVzZdKkIT+dn//xn846Mez/UlIhS+/aEXc8nrXg3A7Fjg0sv+mtObORq3gRnvfMelbM89uRSGMCOI8Hfveh3n3eaOfNfFnwYf+M2XvIyBQM2EUgIxrThtAssWthrHUEf6nLnPebeF+Tacavn2b3sYl7ziv7HaAWaOn3zaT/Huxz2RIy6CFm57hwt4w1+/k+wBH3jA436Qa9VzjgtoEBimSDyTv7n0HSQH3g1Wxy8Szo3TJufGTday70avYqA4Ymw+XYEUnAR6iSxdZna9M1nsnWK9P/v85z0XN61p84LiOlJYsZTCt150f+66nDBzSya+ZrkrTGdzTnzqJNvbp+EydHsdx77mdLrFVQwM1FWk7/aoiLgjAtpB3zK0gp80DMOKWePxg6dr9whTcF4ZVkuq+RFINbRpHLwmaOtw3sw1l4sWRyRoJGzVsLgW3xRUA33bUW0dg+UAOROObLNYLYk6pd1Z0pw2Y8i7EB1pWNKnlumRo3R7e9SuIScHQ7DNr9OmLNIphrTi6OQ06DNuGiBlaAvUFU6zAdC5ZzqtKTnT94mCMplt06cVXb9gvn0miIeTHTKfUBY9VWzwUkPbQ7cEHZCtGt1bjuNgZLLV2EXOiZR73OCZVjXL1S5V7Wz/f9Ximwl0g3ECJlOWw5K6jmi7JMYImghNoO0SoY6mE0A26Zb5jC535D6hwVFXE1QdeVDqrdNBBkIY2JpWdKtM7Su8BJwo2anNi1TGTChjO6cMrowdNDkkCy5DKSNY70Y7xVGraJMyr+7LTDM4jMM4jMP4jw/RQ0XjwziMw/gioaojU3L/5zve8Q7ucY+7oTqyI0f21yWXXclLL3sfJ+oZOMHnzHZR7nPnC5ikAU/CuWLg4ii2XqSMDL8Km/R3Bi4mz6RpWO4cZz6fMwyZ5XLJfD5lGAZCsOW510SRQnGKw+FHIwz1lTF6UsJ7j0Zh1S1xzpGHQlNNMLjLhsG1I7aumaPriZuolQcQLXhRRB0iHpWCkEZwNCJqy0CjUJjBBJgOpdNRxUsSKpmcWpwLVH7KkEAqh2omoKRhIEptrvbB0bZL8AUfa7peaYIwkT0kJ3SY4MOE1dCTnRKnJqBfSqGZTFn0EJ1jMrTMGseqW40CZZ4sxaRYVYilQfAMISOSqVTweAZxI4O3w2lBqBAxJq+4jIQBcYmAIxaIGYoGln6GeIhul6jJQGaNCI2lwfuMIxNHZkEnxiL2SRA19qmQqNSEEpKvKAJVMRC64MFBkB4QitbgsPKIUoUplURiLlAKWRWJnhxscR7SYAQHjKVcnN/oX4kO+JIQlNStAHAu0A2ZXJT3vf8D3OmbvpmvpF/hF2KDfnGm6ADsQoqoblE8rEoh+kw1AhDaXc3VVx3nDre7L6/949dz/t1vBQI7naOpAfYMcNY5CvQOSlLTPsMASHW2++oBycYu3KTP7pd29Ka18u4DI2Us52KUJD1tZHsnBoGegAea3EJ/CuoAUpNlbhJ+QKTDs4J+ADdDZcpy9Hiaj0CB7XEkhB10EHI8hhTwA+ALbXCsGJgCAY8vzsojBbylxfbdgqoy8ba9TvH1lgGiAkFB+g5x1l97H1AGanaMrVydRk/NcizzMRZQMpSpAUky0CfPUAV0gPkAxBWEPLLlK7KfcgqDWbaMtMPKg2Og4ThDn6C6PqGAlAKSST5auvKwQx0jPQ0+Qyg94BlcoHioSUCmpSZlmIPVP/JlLG4TlAHEsRwCGc+0sg0mR6IUj9OAOujlFBU90mdwR8BNaHUsgodqY268AoRVbFCgBiR3uNSaCKoEFp1SVQ0C5B7quoDugXg6ZmiBxnXAQGZOX4wo5QEZTLpSJTHknso3mwX+GuIz9ty4CeBhlXpiqAgUA4Ccg8rRjsxIgIYFnhZ2eogziNuoh5VY75+MmRP90jGpoe9WVNMAGtG8grDDVZ/8NLe/5QN59R/9KXf65tuQxO4/ARoFpwnYA3F0um1Mr7G8MRUi7ZgynyDWnCqO2k2oFWR1AqSDSUNmm2EEOSck8vIkfnIGacj4ShkILLMlG0wxnmge7+r9dPk07oiMoGixZ6aKPXP9CLZ3eopaPCwV4hap2EXtFGpJhLK0hvfbdGNlXIFYAO3oY2GgZUaE4imlogS/2XwJ7Fk/X03M/ylC0IETH3gvd77bXXjFX17KTW9zR5qxTF7XGzkLGIUaco7kGEhjbSJQK6Nu6wpUyExR76GYTHKWRHQZt1b1VMYNQxsfE8L73vJHzD/0Z5zJtTjn6F0ghSln3eI8cjxK8RPLksAxuIKS8bmDVJBkGRd9FUgpMdHCtGoY2gHxjjZ3VLOKJAN93zGPNX2fiWECxQC4Zr5lLEoRVp3i6wltD1kG6qYQfIaS8Q4o2aQRhiW+moCfQaxQ7RiGnooKgpJlgfcmWJkWPUN2TKZH0D4hLkJsKP2S7AfcZEKRGUE9stqz9p552r6lmR2FVW9CmNHTkqmaGteOJmeVkDVBzuOOVKbtOprG5AVccWiXkboC6Tkhe1RVxazMGY7vEidA1YA00CVwA0PqIRfidE6/ahEXEIJJBPmWVDKBbaSHxkeoPMxgpQVyoHEBoSetTpFcIgaHL4G8u4d6R4g1/V5LNZlTuh4XI0RvQPiQIWXTvS8ZVdN1pvGUkqmrmrzaw88qUrvCxS1yzkTXU4bCci8zP3qMLAn1GV95lsuWmppQTWGZoVJy1ZFdoWqOoW02eSwHJRig6fNIg3A95kaF3bArDNhOHSWlTRZNKSZv5bNA2WX1L5cS2UWL0Lstdtz12Y034Gb3/k4yc5PhApCCUigjicBTNkQEW2qsNYjt7+t1ydvf/nbufve7X0fD9DAv6dULAAAgAElEQVQO4zAO4wvFQVzjkLt+GIdxGF9mmKP0/vZKGdPDR+fJkdmwnwYm5DH1S9Th1RGLIxSIJRFLImRHyELlIrlNzOfbnDx+iipUbDUzKueZTqckJ+MrAI6qCF6Vwdf0oaJNCRcdy2HA1xWr3R0mVU0zmxImtRkgU9bEHoq3V5XNdKV4IXmx8mUru24MdmxiJlr2nZjV0AhZa6RtUunHtGEyOp5MgPlsRlNHVosF3q0BoUKDMAEKK9QnljstldREoFvsUFUVln/ec+Xll/OkpzyFEj2uEh7x8Idy5bsuJ/iaeut0lgNMGm/pcuLolj1NFUl9OzqCemOXIAQVuw6arQ5OyWLX04CrUTJhvF6uZFQLg4Mi5iQdS4NIsAWq3wO3RxZQaqq0RZ0bxCXEL4msiAyMogJEApUGas1Umq29XaQPkRS8sWHIZDyZGh1BzLV+bSQQ8TjJOMkInoIfF9sjm7RkKGkEXQ2s5sBxAERNkkG0YGCZaanpWCYR2SR9fqVDdZ9h/bl+//zhgW1wc1NMABptqSWRs7nYS30ayz4g9YTihX6wPjCpjDVXUeOlphcYnIEBEyf0qSfR4ZxxozfZcwJIGrWAD8YorfHZlRtJphH8ZEx5B8QRCYTBAHi8h8lkXL1FVm03ntOScfshQzWBEBEPaW8YM5ATaAsUuj6Dnob4Y7jBwJWiaVx3rWhIVER0MFMnwyMcue9RCrGeoCmANszqGRVjlnNnRJoSgoGYXlmtVjgiw1BBdRoUu7erAjMAAkM3CrjiwEUIQgAm6w+6ACmATECUREcE+o1+m3075wDMidURApByBu03zT2kQhO20d6ZIrMXkBrVgPN2jJIzWiAy0HhdI0pfPttnTAmeVJ55tMNqSWgxVralaELNFqLbEM4AiagzMHTioFJbj6sHYg2xIqgBoi4X0xX0c2AGWjOrmv32qcfFdZlBMWf6IJDSiqLmEt2IAV0lWZMD5Jyo/AHjIN1vCoWR3jduvIWKXJKNnSGCD+SsBp5lNiYpPRG2zoZ62w5WCpI7gq7wCF4dk9GAyU8nJNYp4yDM2NnNDGFg66wZw6DkPlED/aI1lQMXGFIDMqd21jenGOvXOwP28dso2yg1M2d9ckgKkyPQnIEODR6H9rZ9qerx0zNIAlTeADDtOeINOPelmDEV17VZyhLoiSRqlAgug3TG+l83YoFaGoYipHoLAoTKsJiprBV5puCnZuXkoB4BUc2gsaZXR2SKJuuz6k0Yh942KtA5DIFYm05u0QGk0GpkYM5qFajG+8gL9GM/U6swKTtcDDgyNQY+aws5m5xLwYGr8c5TWntki4faBbR88UQ9770xQj3XAXoUA41Ee2CJ0qOiJJmTZU52geCUed8ybZdU4lktl8TKEzw029vsDYW2U7biEcJywjQ1EDrcpKOZV7DYoV2cYiBDEzmVM0/66Z/h6867iHNveTH3uvCR7K4G2iGxJ4Wh8fj5jD4nVAtptSKtBioXYejRoScNynKRoTSEapvJbAZBkFDZGIdAnBiTGSFIy3J5jQ16k5rUdQbCklmWwdzEvANNdMsdiErJC4bVcej38AWG3Y5hLzObHmOlNmTiB2SSoSzo+gXHtreoY8NiMRCPnIn6mjIkaDuGvgVfiLOGeORMcj/ymEXxbctER8Bw2hCO1uSgECcgNf1S8fEoKRzjVN5i4HRken3y7CilmYE6fJhR/IS+BNTVlK63QU8LfbuiX3akXJD5EZZ7S/AVUjfE2BCZEYdAanuK96xWC1TApUzoCvQVTmfM52cy7CXa3aVppfqKaV0RKrGNqboCV+F9RVXN0RIpvjaJKwaKmF6oSVeN89o0zjVKMQezlNCsJDX5qSImP/W5AMrP87Q/jMM4jMP4isZh+vxhHMZh/DtjvVsrBzIpC6wB0TFfyxkVj3UKbYEDuzIFGXeAvYK6kTszgohqzi+kXpnPt0jJUpakwMmdk1RbM0vpKQ4pARhQJxQJo2FDi6qwfWSLvu+Z1A2VeHb2VkgMqIgxCxVjsEnBq4EPRS0N1ztLGfIUihrYKbpmsyXGTCGT2NP9NhGFMgKd651tHbU714yT1c4edV1z7NgRdvaWROcZ2hbfzBmSEicKpeXokWMMfU9S5ejWNqtcSCnhXMMdL7gbf/7WK7ngVjcDOh71fT/IHe54AX1Syu4J6ijkRU/lA87VSKhZphX19pyhNzCUEgyQEDVtTsrI1lGQjKOgqLWT7i9vRYulV42ar04dWsA5j3OFKIksxqBFPQ6PiJLENK8kCwGbODsZwWM1zTRVGcvkDES35TMoFCcUxNLghZEdLLhRVy05MH1QY9Jk73Fi2q1g5D5dY9Xix8XrKJGwBrs33C/FqVKK9WcdF0FfDWwE58yowHu/AUJFZPPeFwq7+xyqBgShmRAFMIZp8JbSeu6NbsJHPvFBdAQFkmJOs8JIpTbmZ5+VakyPi1VFHuUWrP3WzjzCWk7iQC0+T/nKOJ44oBppeAXvnZldOaj9+rPQ9sqk2gIckwZTwhVPzoUYt0cuqqOkwpFZNIaoFsR7+qGlqRpQyL3iq7GcITCM8JNZyBVCcORi4Kz3xUyLio4s0Jqxq5KH3haZEdIAPnqGtCKGmtlkYoqu0SBQhFGbF9ZOLLHZtoplNfac8xQdu2ko0I60xQxUFe2wIsaamWD0QjG8IKtgEJgB/TEKaCDnRKcwidHMRUJNyQPFq+VGAl5HcxyJgIGEfekI0rDY65htX8e/+v8wHKbna3rIKSlVJXg3XtSilCKWHt87EGOBG2qWUE14CSwWHbPpjJzABzOuc4aumvuxWsotOspK+3EzR0wyJBUljK7yst4jCnHTsXKn+FpI/UCYRBQIPoy9ztp5rZWJHGCLjinPgjswVowgYfTWv0e92EVfqKupbR5lEFG8LzRgGzdDYeg7Ym1tsOoSVR3QUoxRppGvv+k38OlrPkk/ZHwQggRyShydNbaR4MBVDV1fqF2HeNuUFMZbjIqcgRgMkOkWiESaumHZF3t+SEAUJlVmGDI+GnM4ORtDqliRuiWhFkrOCBX7kgL7V37dXOPsAY+AOHTklMrIvi0qODG0PCVQ7YjR07WJpmkoBXTMMhFRQ67FI5WjSzAJkSF3SDDo2YmNbz66/ZOv9Uul4IoJxZ5981vxL58+QXIGuBsQZ/d+AXzVjG1vsjK5X1FXDaqBUGOAeOnBNSQ80lrfTgopZXywfv+5Y59D75xDNhOMspHwVVWkZESTvecDikfU2yafWP/3o6xCPyiT7SO0e6dsvFsVgvc0oWK1s2CeGphNWHY9gyhHxRMmU2rf05UVV773fTzssc/kt3/32TzzeS8ghIraJablJHWEa9sFtZ+xWu4ymW6Tk43PrpnbeCbGPPfxdLI3DE1Lj9MBTQM+bNH2hVyUetaYjmZOuDQwqyt6VYoEQrNl5uv9wLRpKLmQi1BPtmk749lrgFAiUk9hlWm2ToNhSR6UlB2h9uTVymTT6ym1BFa7p1h0mWPbN2Fvr2VeV4gmSJ44nbFz6mpm8yltl6hjTeUG6FqkmkFqqaaRnb7jxPFPcs6Rs7n27z/I/R/4RD4Z4NphP6GgwvYervjgK6niwLFWmVRT+kEZ1HFs+3TanRM0jQPtqaJJ+uSk9Ds7TI8cA4UuFZwLRBWEgCsJ1zSUHlxoGJJJDbmUSf1AHQKxmjAMQpwfZbm4lumshlLQXkliskFeM/TKogzgA3NXwA2I1ONol20QFR2zbgTNis8jbR+Hc6NeKJB1vNPH++7gmuGrYf50GIdxGIdxMA5B0cM4jMP4skIxRt5+OpxN3mUjrD7qVY5AqaAUMc6haBldWMfUObItcNTc60NQulWLE6FpGtquY769xc5ij9POOpO220E0EHJjLrzS4Z3iqfGuUM8C7WKXKnjoEpNpxWK5pGqmuBjRvE6ftvRwcxzPiAQ8QlRBjTAJjGl9GQLjJE/GtEr8GhvegGpFBCFSxCGScKIUGRd9xRiy88kWy9UevXTUFVSl5+hsyqm9gbqe4GVJu9xjJYWmmZN6T9vagngQR3Hb9EPPT/z0T/KUn/wRYlkynRzhqpMDW5OGWbeHdD3aHKErjlXXk8Uh8xm9DtQixAIyGhF1sTcGVRnrWLLpl5V97Tchol7JowasA2IyEYJCorhiACcQxJmeXBH7e+jtujpbyDtbyhlEJkKkmF7suFQOWc0QYOxHQce0X6e2iPbRtGfVQN1KDbQs6shOoJhWbfLgxFONoKi5IAtFDf5cG06ZAYDgNpN5Q7/FKWshUWOJWpr/VzpSSoRgj/GDiwzv/XX+9kVDGOtn7BDVwepeMhIiQ85INMHQgqXIu/GmKKngK0/thXZxnGY2MZ5zlnUusa0E10iIenAJQ+7WUhOfr1zCarlkMpmOC/3MkAZirI2Z7uxe6/pCUx2h7wFVqtpAM9IErxETscjUYkwpxAxvVCs8UAe11GvnkSqgLphScYboA5oTznvQBUiDuDgaRRUInqCevgdXCUPJZu4VR1pfVoKP1mahoS2F6Eam24iLdKknxAon4F0cVQN6qE0WxJW4yTRu80DjvRmBFACly8okbtvB+h6k2jD0qmD3A+oQB1kTIh4XAtNNOrCCJNR5EqabLJqZppHaNmSoLdXeu8hi7ySz7RmbQv27woHW5JJRD74SA7u9x5FQaYmGANtrTPemgHcBL9BRaGa1sSczwIAP3tK7xaH045hufc+FdUqAEELcpDxbX4OUe6J3tEVHJnTCh0DRQjWN6LgZtrOzx/b2fB/rG//j1sdb41ibTYtoUJffb6tMHh2XPU21ReoTdTT0JImyIlNRUVY9MdTEGrJdRmZ12L9u6iALEgJZe3x0ZJIZFXq7/52DxSoxmQRiHA8iBSfjs4+CZnN/1rEuk2aCjh10UtnPdUZFN/RUsQI1w5+SMj4KJSuhnpMoqA+mN7hu4APAsfH31xtPHjSgAsP44Wo9lIm3RP1uQGIE5+g1UTe2geFkfTxY9gmqyKodqCu1ezr1Y0puZEiF3Hc0k8kaiTWWXBByNoOcQMUwFCT4DXs+OMz9fRxfl6uWpmkIzmGcOKX2FWiwVGMFl6wftsURneBN5YfgIIi3jV237ihfJKRYAsoahB/HXS1pRNBBS7QNXnrbhKaQxdoqFsuCaBctTLbJkthywtC3rHaWbB85Cu0K9UozvSnLVc/xGip2maddKgqvesnL+aOXPJtbnX8ecTbj2mWCpGw7x7Dbsb19QxbLllqhFKUbdpjECP2KfnePamtCYcIynwZxwqo9wbSqmfjM8tQOTTXDTSoGl+m80C9atqqIDAWqSDeAbG1zYtXSuMJRBww9rprQtQkNc7ocWOxezRlHj8JeNkWMKpK61jJDJLAV57aBHm0DPSePBGVSeyZ1ZC8NyGTCMJyyuYjAsFyxvX1j2r6gYSDLgMsdbhIshb8ow27H0SNT5ls10naIi1QzeNNf/DY3/PobM+kSQacs/22XO93zgZQkTLaPMqEj7ba42ekUaj567YozjpxFGfZwOQEt5IJXxbmK3PdkV9GHKdl7hmHg2GRGWHWw7KnDaewOFac0szVvmC1OUsdo43fO+OlZLFaCn5zGUFbEUpCqYsiRypgAkDv89EwGVUi7Y/8y1fxQ+s1cCWzjWpUxfcMj4gnj5rKqZQHYRnUGdQbyqxlWHoKih3EYh/HVFocM9sM4jMP4D4vr8r9kYzi5/lnEQAyn+++t42B6/XrClHNmNp/SNI0xPacNi8UCEc9qsTImp1oqro5nLZj5kdfC0PcEcWjKzKczhiEzn8+pQiR3PcF5vFh6mhkX2JqjSDEwQnVkTFrNvJjRz4FSs7+wcWO697oOmO6mcYWsrMjmd4enbxNbs21S2uOjH/kQ97r3PbnjrW7Nt1xwZ974xjeibc9fvP713PMO53Gn296Ke55/a+51lztzxWV/SxW3+Pi/fownPuEJ7O7uUtR0yl78O7/Od3/vD7BcDLzm1a/m/FtfwHm3uCV3uOUtuOvtz+ce97gbV1z5t8i4XDSIzxa96tbXaM18HYHesV38gUVcEaWQKWOKpBRFNW904cQ7vAQ8noDYYs0p4ouluos3PVdxm2vuxBa663RB5xwexaMEsZRaN4r/i+gIqY39xYktNKVYK6szJoTm/XTyzUT8uhPyz3RCV+cNDHICYoZM6vbZpAbmf+UT6EMI9H0PcJ20+b7vvyRANJfMhlAqDlUTMfCuQlOy+uaBGLyxsrD1lQtijBE1tlRO1j+a2YTUm/7qGmAWbOG08SYTOUAcy5gw3H6s7y6hoKUwmZquZsoFFY+PlcloAgasZqpYm8JYgKqyssmaAeatP3nvr3PVzYgLyqhzanQ560N9X9ZFBcARDLjJIwMm25gzjJISmqGK4+mcB1Vrv/FeAHCjrEBwBuB7GY14wABULRsJktKbMc+QBttgEIFsPDrv44jPG0I35IHgR7OfXAysskJvgPx+LcmWwRNQ9uUfUo/JD2TbsCkjWBXEWcP1/aZy/WDHm81nkIcv3Lm+lNDrXhfvrb8UXbPiMkbNZmReWr36PsE4iqaSoOvGgcqTi7JOZ7c9rLGmAkPqKGR8cJRkh/Z22dGUqapALpnoGqo4GdPgC6VYH5Wx229vHx1189zm2J9RLTtf3+OdJ6dhf7I93qcejxeDBkuBeuwDkGhLb30OR9yA32x0QGW8UoiguVhnwp6XxszG7rwDfWwyCXSrdMD1fT+JVYsBuGVk04KNDYKQkjlKCzCM2gzrPlaytXX01qNEhKx2bLfmXFznplv/OMjE388guU57yrosDnECJJSCl7WO4Pofa/BJZSB31US8E6uU9+O4BiE4mmayKUrBzHPKMOBDIA+FMhRi8IYhAWim5M6e6whCZjppcAJdGt9JyTZ9MKkBEcyBXIXo9uuzHhcBUuqRzUi37jHrHrL+TrFX0fEZu/8M84zA9rgNK8VhxoAFKfa8KwoSIuo9IQTbzBszLIZhwKPMm0hOHQscj3vik7jxzb6Jb7ztt3Dhgy7i5KJFyXz84x/n48dP8fwX/TrfcOv7c9Mb35k7fePdaU9eS9d13Pd+D+frvvaePOjCh7C77DamXyIZhoHq2Bn8wStfx9d+/UO5yU3vybnnXsCFD7qIa3Yy//qhj3P3e3wnZ3/tfbnBTe7J9c/9Zn7xOc9GYgVS8Xfv+QBf97UP4aY3eQjnnH1vHvDtF9MNDWWpIBNe/rI/5AY3fShnnHFPbnzD+/NPH/oYfe/56Eev4dGP/R5OLBa4OqIkrrn6Ki5+2KO5+poln77qJA95yMX0ObFctZAir3jZH3OPe92fvXYgBushr3jNn3Dmjb+ds866Gzc59x5c/jfvJSU1hnC3QLsVzKc4hLxoka5Duw6HJyv4JtCXFZpW0O7RX3uCbY8xdkVYtMIPPPG/cMMbXcjNvu7ePPxhj+Daa06RoqcTu79Rk/u56pP/xnl3ehjXv+mDOffG9+PcG92H57zgRfRaQcoc/9inuMUtLuT6N/pmbnrz+/LSl/2eSaH0La/9k9dxzk0fzDk3uAfnnnt33v3uv6PPgY/8y0f5hps9kKc/8zn04+Dy7Oc8n2+84905uehtczrbc5gh28NMFbwiHkopaNLNvaiyTvYZxzgdn13jq3ibp6nTsft+5edQh3EYh3EY6zgERQ/jMA7j3xUyso+chFHhCpSAlojDIbngtVCNK9mcTZMRdD/VGUt/c240JBFPxBNcwUvGCwx92qQDpz7hxVGJEHEEjTj1qBtQ34/aZAUvPU4TTs09Wp2nzT3qzSinDIngPK6oueAWe4m6EQDz4B3BC96pmSC49QTOjdn9tjMuYgCaiIzsJEfZLKIsBdgARtPidHpg+RMbFnsrGnoe//2P4cd+5mm88e/+kTe/+528/x/eS+UDF110Me94z3v46ysv473vv5Ife9IP8eQnPJVrr1oxlUSTFtSuIrXKe664jBc+6/l0ey34Ofe76Hu44n99kD+95M+5813uypuueBdvveJd3OUOd4C2pZSCOMfovgJdJqqxPsUb20rwqK8sRc8B3vRGvRZ8EEsB9eYin8WWrhklFx0XyCPg7GwBZ+wCJWu2taQfEddxgeycMUyjPwCSsg/4FXF4qcxASYU4gs8qnqGCHB2OilDMlEByxvUZn0a2jRjQaVHMKEp0dPkd3XzFo8GDbwBPCZHiPKlgDGgto+7oV35SX1WjF/iBzYT1e18oTCd1hTCCW+IQMUAVDYivTf82AimzOeKYDUuwm7akltpnghRymwlx22BOB65UuFKR00ChkF0ZjckixhAbgAGKESMza9CnUHIaAZ2RyRYc7XhHrQmoAKVkRAyQKGuAq0ugEQ2wFFir4eYBk0QzgUE0D3iXQQXVikRNVxx1dLh8gPnngxmEuRmUSPQgJIp6Mg4JBUoyg7ehkOkhOnIJOLd2mFYmIRpDbgTtCCbzMaQBL6apLBQGn0bdTNNJLUCKcgA2GReaeSBWgtAiDFQjE3HI60HGvlO8Qc+Sgc6EE/LIdLd0XyDYuF3jqXFEnIGCk2atFcIkrpN+1/fGlzmFdPs/Rg9tg3kkAhFczUbY1K0hIKiqgIxlrFwF03rUOHUE54li3TYQ8MTNgWOobQNIWMu0rpsJqWyLJThrB9b1d44QqnUTsM7uF7kuyA775Vu/H+sKBKoQ7T2r3LhhsIYOhbA5uAOpmLkJYSwFwij8ua7TwcZzSAib+lVj/byETRlCcJtyTSfjt91a5XNM73d2DNs8sF4TnJU5Bocfmf+xEWur8XsujL+Pmt7iAl4c/mDZ13U7+Npc8bi5sG78La4vtEBwtoVICOBsw8ZZ77cNsPGZYmXabx+HM6BSTMN1o9px4IK5sf6uqu23GHCV9Y0mjB5i4nE+jke0jcw1lFwHSxP2oRoLY+9t7g8J+7CzQKgnm/NXoR7bcKzqmkX7mf1JxCQ+xP5vuh1WdsWTXUWWuNkcFl0/B7xtIGIbgwMJCQVJnZlSukD2HqWnzQMvePGrOJkbPvz3f8Yn3/96vvUed+EnnvxjePWUOOHKq47z6Kf8OB/6p9fxib9/JS/6+cfyQ4+5mGXqeeM7Xse73voKzjo2gaqjl5acWnRIaFLSovCrv/UnvO2tv8fVH/p9rnzL8zjzzDMZdIqELb7+Zkd4z3tfxoc+/Doue+fv8MpXvIHjJ66hE88qbnPB3c7iqo++hPf89S9yvdPPoF85vM75sz/4c37pd17NlR96M1d/8rVc8Y7n84TH/yQf/vgu6iuT7ZkEdvpd4lRABnb6QglzOqnQGBl0xWQy4T3v+jBPefKr6Pttopie6R++/OX84q+/lCv+5c184qOv48q3/RZP+eGn8KmPnMREdEEmNWTLfvEOutUSidWoy46177BHmzL4mtIVKoW568mp5RkvfCnXpDkf/9dLuOqDr+Hb7nY+P/6ffoBlXtBPRtkgESgDOSs3vs3XcuX738RH3v8S/uHSF3LJqy7hE588RVcCD3jYj/LTT/9hPvbhS/nY37+Rj733CnS1x2su+VN+8bdexuUffCOf/rc/5X3vfgmPesR/5vjxnhC2uPGNIq94+Ru49poFn/zEcf7ibVdw+jlfR5IpLkzAedMKFzc+twNJE4NL43zenuvZF5LPZJdtwyGbSaUxxAVESWOWTzZyOL6u1go8+8zRAz8298/nuDcO4zAO4zD+o+MQFD2MwziMLy/0Oj8AM73xa8bKZqJ+4DWChPtAznXZiRs30wOxzybcf1HEGDuSUdLIClLT2ioFr9EYXhzI3h0ZnU6NWUXRzc62vSx9NGnZTPo2rI0DZbFKrxkbB+vvxnP46zAKRQygcLqBWhj6zHQ65T2XX845Z53Fve/7LQyYVMAPP/4HIQl9O+ArRy4dqV3yLfe8N9P56ThXMbQLIhn6ntpHfvzHn8oTnvyDnHnambSrhFQzOqnos9KuOow82ENOzCZTog+4GBiKubWfcfQYpUvGghuGDdC7rpPh2KYT62SdTm6A5louoYztl1FQsXSpA9dv/7FTRmZB2RxvnVYVxiVjGHEJL4bByahBaBxTb4xRRkzVCVmgOLFUYXXWD0VNt3SfgjgyjPYffxuDpbWJkkAZQZEsI2jgw6Z8XhT3//hMXQHva0zncIBuCZqJI6CaMiNgahqXBXMMnsgavLQFt4sCksj9Ah8aGAyAGwBSMeAueoaSGBiBzX5gQ0vTbLpsY4b9MJh+oPOBWFX0qaOUduQ3jgzHNSCqgnMeyXs0IVEUVgmkmkDf0qu5I5fSrnE/liNhS1Cc85TejC2EYmxT5yj90kg6DrpsoKoIpHZ9bmPPZfEjz7UDGVgsCi44vCuUvEIdtHlsbelJ3Yo15XYtw5ZxVKFAaVEfSDjqmNGyRzayFc4NBBKLfsxAFjHX+WCaho4epy09sNOtwSs7T1mvS9f91Qu5rH3PWTcGI9S6McXZgEgbIOvgf/dZhv8RceAUYzg2afNrkGz8oFznewZVfSYauV9st//9DRh34L7nM+o5nvuzv/eZ5fv8FfiCn/s8X9v/jtuc34/X4+CH1tfns778WWX/3Ofajy/l+n2hvx/4vhx877pF+xwX9jO+v3+cz26LA3Hg2n2++sFn9N3POP51C/Y56nGgLp99TT77ENf5+4Hrc/Dc1/nc/0nH+Byxb+bIOOdwFHUU/DjPKqP+qNvMqdZZFDI+t/1aMsGmTvjace2J4/za//hjnvSUnzZgdXGKJz7mUXz0A5/i+Kn/zd57h8lW1en+n5V2qKruPg0c4jkgIDkKEkQdM6KAREXFyIyCcWTUH2IOjCMmUDFjnAEVDBhGJohjjiAoRjJIOJzYocIOK9w/1q7u6hPw3me8vwFuveepZ5+qvWvH1bXXftf7fd8ut907w/a778PDjnwUQQik9Jx8/JPZd48V3HjHn6l0Sq87SytVIBMKp7B0EMlWiKmtKWcUNecAACAASURBVFxUrbbzFrYa4FxNIEXKDjgNXiKUQSpD0e1xwD7bILVm4BxdBHYYUFfMUw4K8qyNn+vygfd+hH86/0OgOuAV222zE3vuuw9/XrUeLRXe2ehTKhLwCd5nJK1tqGWL2ga0zvBSUYTAC190Lq88+1msfMg+zM5VuHvX8ZlPXMG73vcBTGcCT2Dr5dtw4MMOYe36earCgzRU3jKoaqQ0BG8w6SQ4KIvoa2zLWLEhpQTrMcZgS5Deceftd/LPl32LV77mLQz6XbQrefFznsvNf1rF+u4cPV9jUfF+IT2dzDA3U2IrxURnG2wNK3d9CCKd5Nrf38bk1vDkY49F+IJJ7Tj/zeciVOCiiz7HO95zAa2prVFas2xqiqMecxA3376W2moS0+Yzn7qAj3zkIl519qs586yXUBYBpfO4fWQc/PUj7a5py1oqlFIoo5CpRhjZBGdJhFaR0A2B4BsFu1KoJHr+olhQlsLSKrMxxhhjjP8JjEnRMcYY4/8qNlcWv/E8YAkxuTAfkCPLDEuqh9Mhht+RAYRfSlYt2f5wfQy5sU2XHYWEqCTdwrEshNsMX01Z98Yk25KgjYXun6eVG+qy5Pbb7mbHHVYiQo3WFmMMkxPTZGkHgJe/9O/4m4cfyhGHP4pjjz6O/rrVhFAjTYIwGi0cr3zZWZz49GfxhGOOI80MMlRURRcpwbSXYdoTCFvQNgLnasrK4kNTStfUUK+5dxVZYkiShCRJGLVAGO7z8PhGj0tu9MS32Ws5cu0WPgvDB32BFjJ6rklQQqJlVH3F6VCpE4YCxWhlwKgdgVggV4WMr6j+DE0Yh1/cJxFJIj/SKd9cm4GhylUu7LsYsmUP8NunR1KgcShwPc54+rFkUiOF4WGPfArdWkAoue2Pv+Oxxz+b1fPQyRxfvvhDGN3ije+8AJBccvHFGJORppNMGcNWE9P8x9V/ogtcc/X3WJYkGKHI21tx4ukvoUYgleeLH7+IxEwh5QRTeU5bC37xixuQBu7683qOfuKxzPRmURqkrLjjlht48jGnsX4G7rpzFccc/UR6GLp1Bcxyxac+xMGHPIG5knhpMs9nP/NJMi3oJC06eZsfX30Lug117RDC4ZxEmhb33HYzK7dfRmoExggm8japEhxw6HEUHoLrw2A1Zzz3NLIkQUrDIUccxXxTtX3PDdezYnqKd1/0WboWqOd4x+teyUEPfxL9AMH3oVjH85/3HLROkUrx8CMeycwgkqP4OV7/92fy8Uv+lRIgzPCO157JJd+6ijIF/AyXfepCzr/gYuYC3HLzHRxz9JOYHQyi6rWY52uXfIF9D3lSVEtXa/jzjdew/Y778L0f3diEOAkwNagaJQ2uHj+GjjHGAwnD+2loBvV8U3URk+h943Ud3b2HItoFZXLTN4mDKo0NUHAURcHE1CS9Puh0CmVapIMusoA/3nk3yx+yJ9oZyvXz0c4gTcHkbL/DSm64/R56lWf5dtty7TVrOHC/Z7H3Xs9kxz1O5dQXvI71lUJPtTj/na/l0MNPYKd9X8jhTzqXezdUBKfIRMrvrt3AAfufxk47Ppnjn/JKDtj/UNrTy6GV4xLwykEdaLUmybIWvf48sq3xAzj1aS9k74ccyY47HM+uezyTb3/vD9z857vQoeLm6+bYb69nsN/eT2f7nZ7BgQ9/Ebff2wPThtJTDyp6peQFL3k5Jz3z0Zxy+lOZK7q0J7dCtbajuw5OferL2HO3I1i+y/Fsu+dJXH7l1Vx/4x/QaQesQQlF3p5AupSqTKnUJD2RYDp5LJ8XBl9AKGtwVQx9k+B9ghRtZJCU/ZJlU8txtUSKjPk5uOmOVch0AkcKOgE/IFRdVt18N4ce9Hi2XXkcD/ubV7HfEUch2x1+86c1tCZ2ZqLTJpEFxs2BnYOiy2AOTj3upaxccShbb/tkHrLXSVz2jV9z7e9vQugOIQj223cPbr/9D+y3/5488qhHMGkSRO1wQkTboEAkRqXHiYDwAukW26OQEjHSR0KK2K9SMvazICru0wSdpX8xBHKMMcYY438CD+ynujHGGON+AbFQDNa8FwIlY7CHEA1xJWWj+hsSZX4TovQvEahLsSk595dSwTdHVi4oUEdIr1GiduP1bjy9r3Xf134IISiKglaWsudD9+D2W29DCYnw0JvvUtc1M7PrOeFpJ/GKV/w9P7j65/z8F7/g8m98nYntlqO0wGQpvUHBW9/2DvJWh+c///lkWUa3O0fWzuh0OlR1gS0LvI3hTdZagrckRmGaAI0syyIROzmJEJEorapqs9fnf/c8y6HP1EbncEgwKiGJOpfYduL7OI2qWoFSasH3Vcuo/ByqX4bLKiE3uXabe23pGohGDbHoBbv42YIRZmOPcF/H/ECDxMcgGRznvuq1eJlT+Aofao464nCef/qzAYvUAu8EOoGbfvtb3viWN3Pn6jW8/vVnEwic/rdn0J+fwbo+s9U8F33kQ5zw1Kdz9wY49MjDmKnvpvZdZmfm6fYdX/nyVeAKnvmi51PZuL1Zu5aPfvxCjn7qcdxxp8cXBdo5gtKNKDSggmdQetKcWKouHLOzG0hMxu9+8hNe8HevxqKRGigHfPajF/HRj3+M9d0uzlb8+trfcMoznsVdq4aq74DUMBgUaBSHHHgwM71VlPUsPbuam274A51lWzEoIkn/pnNeQ68qKHxFbbs89jGP5jnPeREB0KrF3nvuzcUXf4x71/W55/Zb+fGPf8rE1FaUBQgJbzjntfQKR+UDdd3lcY89khe+4KzowOAL2pmAbKIhRQu87dItK7o1EPoI16VbRkJfCYUK0ajC4/nNL6/h9OeeiVR5/I01GUmaY4yh085JRKP6FTAoBuAhM5oHT2seY4wHH5bcc4Rf8v8IGe+v3i16jgJSeKSInqlDUlSK6OUoZFS9ByEIQZGlLSj6JEBtAd1iECS1gO1X7s709NZUa+8lrQeE2uKcoPKCm+5dx44770LWarF+/WoOPHBrrrv2Sv54w8/5/W+v4fc33sYV37yCgS14xGMfzdFPfgiXXfY2fvTjy0iyFq32BAAHH7gDf/jd97jt5p/zm199l1tvvIOvXvEVSl9x4823sO8BB0MQVGVNd74kMxn4mjyDb335A9xx0zWsXnUdN932C35346946rHHIp3gYQdMc8sf/o0//O4q/nzbf3L1NV9jmx13wAWYmpwkU4bzzr+AuaLita9/FcpU1KFgbm4WXM1EBt/+yoXc+LsfctvdP+Tmu3/ArXf9gpNOPSVWpaCodZuZuRJbBdJ8AukFRqTUtYgq/UqRiZyWyaGI3t9Kg9BtBmWFoSLTNcXA4lWLUqYs29awYpudkHUTeuYBlWKt54A9V3Lj9Vfz59t/zR9v+Ck33HgLX/naV9ln/z0ZlF3WrltH5aFbAWkbtKKdwb9+84PcftuvuP2uX3L9n37G6jV/4qwXvwRXeay1mNTyuc9+hDe/7VwGs+vxVRk9pUcV8zKGXIKPVV4hemnHSqqmxKsxnw9Ez3lktGFSRkOaoBMDpvG39eNBuTHGGOP+hTEpOsYYY/xVsRDQMySYZFgkRhkhx8SiygHRpLE205jCPAwrYqH8C0L02PIe4RulYKN60JIFheDGr8Vy72GZ96hic1OyT+I3ClRaSnYOFZSxfNtvur7QqCebsvvhPi4l1iR4hbWeffbdjfnuDP/2r99FkeOd4wMXvodVa+6hdpair5CiTd7W/Pr6nzG/YR229vT7XW665RZuumc9573vg0ykCdL2CVJQBcHcIJZvTaQBQ8ncoMaqNp12C0XNeW9/OyeffBLr1qymKgYL6lvvPXmeL5yvBQUmi8pdIUTjw7rp+RnCe7+JajSev1gqLzdDiMZpVINKorpFLqhDF8OuNn7FZF+5oB5VbIYYlYuv6GWlCDKGYw2DK4bK0SXk94OMEIVIkhlmWHX7H/nkl77DS9/+EfoEvO/z5jNfyE0//zFrN6xnTngSa2kJ+OClX+eZr3g1W0+26ABDfwyjs+h35+c54tGHkZhldIZlntUAhENJy7IkZY9ddm2etRxQEUvLU4547JMRrWlaHcmyzJO6Ls4FBk3YSu0DWZYRLHhn0aFmx2WGmblVHHPaS3nFG97GTit3RMW6fT78nvfy0Y9/EpG1wGv23HN39ttvH1atuRuhFB6H8yV5K8FbQ28+4IbWFqJAmYo0saQC1vzpVv7lc5fxqre8k54ApSrOefnfcf3V13D3XYEybE02sZxPfOD1fO5jb+FVb3ojL/z715HqlJaHtX+6mUs/90X+4c3nMQCU7vPqV5zBD7//A7rzHrzH2jJajgAISZKl5LkkN/FcSaWQIsEDZVljtCCEPqXrcvLpZ/C2d/wj209OUM1Dr26z7S77c8vNv+HhB65A0MPSo6gsWWsyqtrdJk1ijDHGuB/B09gxjlSfIJYOyIogR/ogouGlPEr4hXvbglJUBoRwCBlAKiqRsM22O/D8k47hMxe9m3ml2dBaxkXf+j67P+Jgdth+Z3bMc550yO68+eUvYLK9jMKmXPaDX3Cn9Rx8+MGkqiIxkqIuyCY7lK5CmYpcFuhyA61M8cq3/hPL99qPIw/di05YR5pWdMtZirqPcy7+rjlDp7UdggzvCiQV//WfP2X3XQ6gqiqSJGEy3RZXJqAFL3/lSbzlnFch6llmemsRWU23dw+33PIHlJikLjVC1uT5AC/XEORaBnYDQjtm163hj7/bwE9+8Us+9NGPYZSDukeqLdtvPwlhhrNfcRJve91b0Tajrh21C6y+d4Y//fEG6qrHOy94N4cf9yz62baoRMHsKnI7IClKjM8QTpDKSVzfU3crEAl16XAeerVl591Wcvppj+fiD78DF2Cm1nzoC19k+933YOep7djaG1Rw2ACoZUg5gVWSXjFHv7uezAiU1yQicMBeE6xetZ4r//07iHwlg2wFr37L+6i94Jw3/C2vePmr6fUcc14hWx3uvfVWrv3+f2HQtNttvCiwfhaqAROZJs0k3WIOZQXCiegSpQNIG9uWl4igFwa4YwdNxXvUsLJGx75VNHgWIAK1c4S6xlrfBNWNMcYYY9x/8JfjaccYY4wx/g+xQBwK2YRZjJCOfkhyimFhzRZVmBsrNkfXDzShF1se2xktcd/ceocIISxZdnTu5lSiG6/vL77fgv1kkmjAopOUT3ziE5z+d/8fF7z+raA8577hHPbee2/OO+88znrec2PHsurzlBNPJGmn5K0EW7cQScKr/uFshJAoYygrS6uVIwgkiUZLT+0sZVkyMTFBXVfYIHCDPlprrLVMTExgjKHX69HpdHDObVYhuukxxgexRYVlJE3VRsuNEqPDZZUQSCE3Ks9n2DgWsECejxCrw/70qIXC5nBf12fxIbOhUMWQEF1sc81VZ3gBR5NVH/jwMJhDWIvXLWYHAkSCEg5tK3x/njvuvJ3W1jvyk5/8jHa+giec/Dd84yuXkgIi2CYoCU582klceeWVsUORQN16WJwVUn7+o5/zmBOeTVnDJz97BY94+G7AAIqK408+iSv/7T/JFNRaUiUPpV9AUpZcffXVLJ+ahnZK3h/gLKw44HFEmzWLlLBhdoYXn3kWL375SznttBfwvVe8gWAD9Gahdhx12FEgM0TVRyGxos2NL3wmhx64gtJ6EjVMshZMTk2jhqFIQlKVA4Sr0QLKus/09DKsnqAC2sHhy3mCC9x6+93stTxFEnjC44/gIxefzyGHHMYhhx2Fvfi7aAm2qNlmajleTTaxViW+2kCWGH7729/y+CMnKYtIEHiARq1dlgVDx+IQAlIbJJAahbUWKSWnPuM0nvfC5/Gc553Ot7/3RoQHk0iK2pMnkrKIfq0aQxgGcDV2rnLEh3OMMca4f2Gx79EEWQ5N2gEYBtb55v8gRwYe4zSW2UdiVQE1QgqE9wQRS+19sLzu7BfxwjNfyT57P4IesNue23D5pZ+GqgTjOe9NZ/P3r/gHdt3tMRTAw5+wGx/+6Aex82sJiSJQcsMtPfbc89FUDjLg71/8WJ73vNP4/Bc+z2c+fxW/uvoraFng6jk6SUmi5lC55YbbVrPHvkcRiOFWRx2+E8846The9rIzufXGDTzh7a8h2crj181R9deQmgJyydHPOJk5M81+ez8ep6DwUEv47rcvom81lgrr58lkSpIJPAMyM4OW68g6CpXCBRecz9bTbdz8epR1GNtndvUddJLAE045gZnkIey722FYCSaNA0nfuOxCEt3GWktZVXSLAVUoSTMZTaelRmWKmoD2Fe2kRSoS6BckOTEASnoyFXj9a17M3z7nb9lvn2PwBrbepcXXv/JVOonBzq9HZR6lNX6mB6rF1dfczuFHPj7acAOPesIBvODpT0V3b+CqKy/kyMe/ite+7iNUAj5w/kswrQke+chH8obXTLLfHodRS8gykAV868sXUGWSqo5hi8F56Ezi7lxHVaxnqqORFI3/rAY8iroh4EH6Rhm64HHrIAz70vGFgOBjP182fVAoUbaxm3owdKPGGGOMBw3GpOgYY4zxV8eCUlQKBI1CYfTzId3kN3o/QkjBYud+45zfRXJr016VECM+mKFZp1g6fyG0YHRGYKREbaPtNfu9adr4Rh6ZQ7WoaIJsNhoNFywqPiQeLzy1q5lobcPOKzp856orQWpMFchNQrfX5dDDHs7Pfv8rwJPLhNm5irdPrmC+P8+yHbbnu9//ASJt44JlvtTsvNfBfPLjj8TWNUY4+r15tt91Ty77+pWsnV/DZDtDeIHpTHHOOedwzmtfi/eeuq7pdFp4b0m0oioGS7yf4n7HJFzVnC/ZlLov/GvKkofnb1HhG4lN7y0gkU2E8zDBWWyudywWVtA8HNIEX23aPraEYSDA8OEyNOXwUf3ZkKuNEjTG+KimJDkggmzmhWY/JEO18hLlzgMVQULWIckrpC2YzCXOVwSpCGmKzDJ2Wr6cvpDsd/hRfPOKL/C+d72OZ574JL56xX+ig4Z+xUG77c77/+OHfPrb32Yr7uHuG+/gYY9/aazwlJojjj6Vdf3jEcJw7hvfyKWXrOe5x5/CoQccyUVfuoJvXHkAorqLW2+6jSNPfA1SQCUnefijjuG6b15Okngm7Ayrbl/D0192IdZBmieUDs5+3bsorOFNrz+L2274M95JlBGg2wgJV/3iNzzsYfsw7Ymebiah76FykOhWbMfWI7VgUHXpFz2MyUnISM0kmc7BQd4p2TB/L0WtGdQwbQRKBYLMWLliJ1T/VpTv0g2Or17x76Q4brl5NSpLKAK08oz59TNUtWTgYFoFlPZI5dl37z2huo1O3kJos3BtvPX4JiSOACpAVVUMPCSJQXj4h7PfgpBt3vy2c7n5hjvoW0vaBld7cuOwTpDkGd7H4LQ0Fdi6xKg0Dig9wJvwGGM8mCEaT2w/0keKM0QMPYo3sMU+S4j9Fy9ASIHE4tEEmtAbPIJ4PxN48kxSFAUhOD77mQvwlcPrDJfneFeQm0DozhBI+cDFH+C8bg+T55hWiqsKklxDMSBduQ3X/fpyulVNrjNyoXBVn95gnmc+6xSe85wX0Jvv42XCLnvsxWWfey9KzZF0WvzkukuwMgbrCSfIkhyH4OL3XRB9zUMNpWf7HXbim9+4ECFWR7JWKk49/WSOe8bxOCpMntErKzJtMGXNF676PD4U9Isu0kyycqeV/NtXL0KJNaS7bcW1v/0WM6aHsnOkMuMhO+zGVZddig8VWANpwiknPZlTTn4qdbumV/QQfcdU1gLjedO5r+N175iiLkt0KSI3nQgQNWq54sfXfQOr5rH9O0FmkGVMbC/46W+/zkw5jy57KF9xyb98grLO6HvQEym2GOCsQ7dahDBDVZakWy1nq47kjlu/Q0lNXc9glMAFRV6vRaoWrUxyw/VfoLJQhw7tJIP+LHne4enHHclxx1xK0p6m36vIpMRIBUZw+Zc/j8oFMpPU99zL9rvtyn9++4tYOY8XdRxAwxB74QJJCdQIAs4GZJBNwFfjl0pMEBQNQSpFM4gcQqwc8iEWY4zrVMcYY4z7GcY/S2OMMcZfHUPicWlQTySUIluyqBDdkip0c2q8oSelEKJRif4393ELXpQLZUEb7eMohqrH/9NtjkJKgTSaflHjvEApQZZorHfU1qLShCAk1te4YKmsp9WZoFvM0e5kqDQDKSl63ZhyqlKK0qJUIEkC+Io8z6gDdPsDWnmOCh7nHM459EholTGGsiwJIWCM2URVubnzcF+enSEspskP32+ulD4mQiwmkQbCImE5Uu4eoqfCQklgkJtuc3R/hvPv019UiEZBM/J5iF6iC4QpCsTIcYhFsvUBDSGBjGVbb8tZZzyb97799WQBQHL+Bz/K/ocdyXY7rMSXNVmuSTM4703nkgBvfOs7AOjffDMqeILW9AGH5gc/+Rnza++mpWJAOiiMyABJt+5jWob1d95NOT/AKI1zgMn45dXXsfrOO0gMSK3oFwO0gEQI0AlSp9TlACmgLAdc++vr+OW1v+WSL34JqEi0Q0pJUQJJi3Ne/yZeeeZZFAMaWaTg9jvv4k833IBWDR8YACmp6xKlFHnaQZND34HTzM3NkbVgcpedefZzn8FF73k7UwZwkg997LMcfMhBrNgZEiNwLmCyCWoMIMgkdGdnSFuQ77Izz3rec7jo3e9kSgHB8OGPfppDDjmI6ekMTBuPIdR9rANIUXoSI6PqGp9iQ0KaBFoSiqLPr677Ddf+6vd8+lP/AkDWSpGpoltCbhyhnGPlrnvwtndehHeQGYNAxoEOAQ8KsfMYY/w/gDiI1wzYNv+PM3wTatP0VbAIfHMfHd6kPF4p3Mh9r7F+ZNDrk3VaVK4A30OmFu3ncPP3koUCO7cBkSTINImDrC2N0DVusAFje4T59RAs0pVIVzKdKbQvIFQoFUhNgnAeO7eeXFhE8NRln4SKRPQJaoDMLMbUJKYgTQcMBquRVUEnNSQUCDcgyuslqRog/RxOBbzR9IpZkiSQSYGsCzomYMsZ9JRm0F2NrXrkSYpSBpyjFfqkoQuhD4lnQkHmHa5vwUukGyD8AEyGK2qom2X7s+SiZGqbBOwM1DU6QJhZQ+6j7VDtJeiMga8JmSMkA0xS0slVPNl1DyY0rpxjWZKQOo/0ASkkmYFM16SiSysZEMIA6gECS9pKqLrzeCx1NQd1l04OMnRpqwJRz4NUiFaHan4GQ0XbeMr5dU2RiwXfJ2+B729gIvEYXYPsUbs5lHKEssTP9TFbLQdXkqo+mvlIqgsaU5eGLggQzUR9DCH1IlrnOPDWxZu+D+ADzlaLVUdSYqRBy2Yg3I9vQGOMMcb9C2Ol6BhjjPHfxGLnJjSd7URptNbU3m72G6JROXgZRr4/9NMbLtSUd26yrRDL8Re+ulS9uaA6FWILoz7D9PFmIyME1+J641y1MJy9dBty+HDCxsrRZv7wkBpGWG5Mhjbzw7AyW0edoveKqnRoYwjC473DS4GQKRBwwhMoSJIO1lakOJASleUUNpCqWObkvCMgCEoTgsP4GpTEBkkQEq0sMlgCKia0BwjOYpRGIOIDkNYLCk4V66JGT3I8v2JUQTpUroz4jjYK2+inupT4tt6j1JCoVBtXzTekJAsPgkN9LSEQGq9SLxpby+bLC8rQRlsslVyqhlsgUofXNURVKIIQBKK5IHGbw4cAR2jKmkOzP9okURHxACZHA4aBS2mlLc5706t5/rOfSUen+ETx0L0fyU9/+n1gjsxodDVD6Nak0y2+cNkV7LjbAfzx+t9xxZcu5lNf+gKHHLQfpAmEglNOPJntpremVZe845w3cP6F76MS4JXk0c84lQvOP53JuuDyyz7Nw47YlwpQCk54+ulM77CC4MAVM0ykAVnX6KQFQD/MoKRDWGjlOVprPvqh99PWKdDGiQ6EJg5e5pzywpdS6AlWtBv9tkgQ+RTf//73kQGUcPGXpGmrtvYIEiQpyAq8pzWZs67n2GlqG/7x/R/l1KedyjIhsMABhxzOf/zwZyhgvnB4vQx8B6SNZEWomG6ldOegM93mLR96P6eccDLLhMABBxxyKP/1k1+iFWBznOjwkmedwEuerVG+h1ZQfuDrvNhbMko8UJmteMiKaU559MFok/PBD36QrSenAEGvbwnKogxQb+Ce2+/A0uaMs14ef29qD4lESI1zdaMCH4+LjzHG/RlxENEjpFpSSh8rV0ApRVkFlIREBpwrQSm8jD7bg35BZ2qaypYEC6k2jZ+jJFEprh8gaVEbBcIyqAZMZtO4qkZnHQBcKRFGUfkBaWbwQVE5j9QJqqqRrQlkv4QQMElOqGsCAjdfkk5OQALOlagwjxYaVxsECU5WSAPeRkJNEMiTFF+X8V5sFSrpUA16JFlC3fWYiWmKfg+dR4WiRBAqTwge8oDRQFljdI5uBn9s6AM1lAlISVmWpMs6MN/HeAPGgCsplafGoWvIsgS8BFthvALhsXOr0amB0kPSpkVGKGuESpAmx3qFlAovaypXonyNMibWzCct+r2C1uQUlDXaghU5eAO+IgslwltECFhfQ5qDDtiqjzAaaRyyFgRXgXUkSoEXCKNBgq0dSWsHQgjUZY3JFbXtI0VAyQQGIGVCUBJruygDSmmk9NjCIlVsWzU1oeyR5m28k5HfVJbQVB6hJdQ6hnsFgZASHBACSkqss/jaR2942YgiGqUoISBdQHqwAnCeMK6hH2OMMe4nEOHBYY42xhhj/F/EqOfmcPqjH/2IRz/qkUAgCBWdrQL8+y9+xTevv4lummJ9jUaQOcGjDz+ULBQYHLJR47kmW3qxpHypmnJLSszFpPtNScnR7/ylR/5N1JBhS/OXhjJtiQtbOI6F8KFmutFyC6SojISiCnUM/wlZJC3xROolbtdLhZAhLicMPkSiSIcBEDvXQgSSUCDwOBHXI0WNCgHjPQRJpeM4mAllLPUXkRgZ9XyFRRJ3kRTd9F57bwAAIABJREFUXAq9HwldCgvHFcnSpddTy6WKzWGCfKIXlaqjyk8hRCy6bxSfciQAKZbh05y3ZvmwSFg2J3bp+5GLEYYujYKGEF1UQYiwSIJHKi3E6+BtJKitxXuPQHL1tdfxiEc/kQcqseSIvmQGh6y68SFHZVjZolBxxFS5udgW5bKR73mckChAhUFUjYiMwgm8Bo0icc0GfBFLCjFYKZknrnfCDcA50AbrQOuUSkAB6ACtYKHqQ9KOV8KVKJ1Riaic1FUNMlDphCrUdESFsxKrc0SAxALCQijAGJxPcRIKC6mO7VQLi0BSVxVGJYCk7yE1oIoCtKYrNEJBikMVswgtQWi87ESil9j28ubnoQC0Ah1mIWgK20Ykjd1EtR6tgZAQRIdaxvEQV/RomdgGSy9QJkEDzgXU8G+itmA0Z7/xTRx88EE8/9QTwAfKkKA0aAocij4GBbT8ei7/5y9w6b//nk999sNspVlwtfAiplM7Xzceqg/M9jvGGA8a+KFFiwMR9Z6/+/7lLF/1PSbLOxEi4GRCKXOW730oXk9TkRIcJEpiXYlWAoXEW4tTCkdAa4lHUIcM8KTKMujPMdGaABH7AtZZhNEUto/XlkQoUqbAC6pqHp0YpG5RlgP0hKTXnychi6XtSUq1YR2JNGAtpG28lDHR3ChEu0W1fh01inYnjSpLIUBNRLFhFgdHcWCyLKoabYWzNUrnEBJsVaOX5YTuPAJNVRYkU51odSIkRiaE0iPylOD7lHWBlilam0jEKSj9gDTLo2+KF7Dt9vTvWUWr1Yb5AVQS8hb9xDGoB0yYFso5pO03lkAGih60JEEIRKkBDVUVR/SUpqg8yBSpBUkOg8EG0kziBiXGpyBTQhKrcTIfQGoChqquMapCtiSD2VWkaY5Ml0PlcKLE4zBJRtUrSZLJOKCVBFx/DtVZRn/9DGm7Q8AgZIu6rslahrqcAeUxSoIT1IMa3ZlAtBLmZ1bRamXUdY0xOSrvQB2PPZ8wkDrcYACug0xauEzgbEVaOygtwTmETqhcjfIyhhsGDxqcjwOX0hicq2KfzwsE8/Rv/RmZm0VaT8UkM3ola8UO7Pu452CZQIehSCFWk4VGtyWCh5F+22Kw2NATPD6X/PCHP+RRj3rUA9/aaIwxxvj/DaO8xlgpOsYYY/z3sIQsW/x4oXw6RB/KqM5akGiC8Ivk4cL3l5JzWxxEFkuXH2L4eL9xKf7Gy456ji7MGxVCDre/OdJ1ZBnv/ZJ9lsOS+i2SoX7J/DDcqIwksZDNNhtyMQSiulHEQKOAjmb2RAXuQuAQrkmh1fG8igDUUZ1JIEgFQTQk4uIxSSEWVrKkRC8MSc6NS84b24OG1FRDHzOGyw3X3AQqLZCpYeG8C4hes2Ix2MoN1b9xRyJZKyMxSkOQjtrASiUhuKazTDx3ixdm8dyHxSu4SGWPtIMlZLBszoVfet3k8DpIhkaMD4aRxAUqOLimjSWgWlhPUwAORqWAp7I1Shu8Ba0l1oEQllCVCJMCkEkFIRKPlQGnLIoMBbiiRGrBhJZIPNQBdLR+UI3SJCFuNEgi6Zq1wKtY6qliyoVvfF8RGqTA4TBCEUgICBIPvm52XjhKIxEoEkA5SBT0K4dMFDUS6SqMUQuNSwLSA1aBluQKeq4EBVYpjJ8CoHYekUgEASkidS5EPAYJhCpDJCk6gUHt6ZgYU0FIAE1dRZs5gCRL4sO6MqQGrHcgFd5FJbZzoLWmqjy+6qL8oCmbVaTE4/FJ9B5VHnIJ1Jrr/3gLL3/5GbQSlowdBR8ISi4tiRxjjDHuNwh4gvCIxsZHiEAYWvoMBxcZ9gtoloHo6xjQSuA9WCeQSYL0EucCtZVMTG8PdUlRFGRZi8GgZIJAW6o4euM1YUMXIROSTg7KYUMPkwVEOWBSp1Bp/EAy6Bfky7YlzK1HtHMwCYP5Hu1OG7ynWL8BnbbIk/hbX7uASeIRCuFxRcAkKU5a6qLE9Qqy5dOoTkXR7SKCJ2jQVSzD1iaQtDS9+XXknQlk5WL/I9P0BgXtbIJU5YhQE0fbJCF4EhrCWUrIJyjXdDEih/lZ8IqQbsVpZ7yUb33vBnyAQ/Zvc/k/f5ztJku0dOBTmN6aXrePlJpUCILzqKyNcwVSdMk6GZSOsqgpioK8behXFVon4CS+qqglzb3WRhJZadKpCezsWkK3IO9sB17BALyX2KSNyQV1bybep5RE+EhAK9OBwYDW1ASQ4EqHCzVSB3q9deSpRgRFNd8nMQKTadCWfrcfLQWERCUpwYMbVNTOk09MU5SzCN9HCYXWKa6qGFDEvukAEtNCdHLK9WtJWjnCArZuyugDWIerPb62KBMrdYYVOPihv6hgS3VcY4wxxhj/UxiTomOMMcZfFUuVmgIlZOwHykCMswkNrSQ3+737GuVdOi8Shfe1zF8aMd6cR+bG7+8rvX5L0y3uz8j++kbJGAT4oFFCNARys1SQKCUJwi+eKSEIXiCJ5eNDVnlIcXg0CofANwqHqGr0CBAykphiuB+bnqdNppssszg/kqd+iQJ0lJccJUU3fj/Ewrkd+ow2KtMwJE2HyzVHuWQ/hCAMidHmPIohidyo4oJfcgSL212iIh1RigpiGFOAgGseNCOxJqQnqICUAnzAbxSi9UCDgEaRLECYSMxp0Bp6gwGTuQECtg6xBJA4zzXkokBC2ol+nY2VgLdRaVlj8Tgg+uUuy1IIlqKYI8vaYFogwPo6kqKNy4bSUWDq8FRlRS5k9JGtHV6DUrGVOxdTeQ0C1/wOaKUpB1EJGiXKHoVi4EoSqQl15FJbRlF5h5TxO0AsvUTG0ssAZPHYFZa2kjhKjGnH/QxRndVo3ONfkgjgLDG8XiCSlKHopWUkwTqUaTcrV5i4eipboI2KBLEH7+o4ICHiMs7HcwKQJJIL3/MerC0I1iLixsgTRY3HU5NLHf8GTM7b3/kebGMBYWvQDdMdfGNBIiH+ho4fTscY4/6IBW9zGRbvnQv3rYDUcfBQVMR7knAILRBKokOglClFGZjsGKoqAIaqCNiipNXpUFWW9uQ0ZBnV3AaK+YrJPENMpGB9LG82GQM/IFOGUDkSqaACmefkRjA7O0vWnsIFiwqevJNT9ObQWpNkKTLN6NciDu6oVrQ4qWcwKkHQBp+hMoHyNSZv4+ZmKLVHpS28MygUpa1Q2iz0d9LWNFXhyIQh1JZBqlGtNlXlUHWN6qT43gxBKFQrjcHoJZQYRB09WE07g17Fzb/+PUce9yy+cuWnueAzeyIVtIQmDfNouQZCQb/00K9AbYVOMrzrQjUAPFhL4SryZAKHJO1Mg+thXUGa5HjvcUGgJlqIqkaqgKs8Kk2oByWiW2M6HajLWJZfOcgmCEKhtWF+fj0tZRBGUXa7CBKSLKO2JcqkBBftfZAKkWi0liTKYqsBBEUysQx6a6Bl6A0KRNZGpS36vVlaCQghCWiSvEVZBqTuoLRDEqAqEUAqieuaXA69Cj8zT9pqMdfvk5sMI1W8R3uLCBKjFSgVS/1lo8QiMC5MHWOMMe7PGJOiY4wxxl8dC2XSUiwoRZWQkUJYosgcJRyH/wv3UcY+9PocJfU2VnNuhpjcWAUqNl12KXm5VAG68b4slsdvnhhbJAcbAmJzKlSxuO9CGAiR3BSN6iwAWhkQfiR1XTSq0hjvGZp16RCIBKhGCIkQA8A2pytSphIV1x8EqAVNLYiAGCpcA0uPe4H0BJrohqUkaHOdxVKyUxLpIiU2JUUhEuQLzOUSjBKUovE+WyxvGO5zLKL2BNxCyASN2nO41sCikjauZCQ4Kx7ORlvfuG2qheuzEKwko5516Gf6wIYnulsKIIcsnq9gPVNZDsFhhcIbjY7Ni7ouSTJDQFLVgkRrBtWAPMoTKVCkSJKgSbwkKMgyA6HG+QqdZdTEJHUpQAsBWEg0lQdUU8UfavI0vvFVhcwyml1ABIdKJbgCoRUhWOoKkkSjs2jfpmwNWLR1TOiUPqBSSC1QQpKFqMbyIXrJqmj/EaLQBaNolC8WJUGGBC81ToOzgRyBqKO1mgyQhKYx2T5VkEg9QfAgqNFCRvWPhCAtpSvIZAtXQ5oki5dDgcQghSeUJUFpvFTNNWn+ZL3DaANBRYuI5s8oER6HpQoVrnK0kk5kVIOMHqNJrG4UHrSQBEpYuPZjUnSMMe6PEDIOXoTRAUVBU0WxSJDq5k5WM1T/V9SVQy7bjlQq5ufujqF2IRJYrVbAVyWCFCty1nUtQi9jurMdg/kN5G4e0hyrWxQyRSRTzNcFad5BuoDOHVR9vJCkExN0ZQsbLG16qFCRTaVQe6raYaTBJwneQ1A1QsSBWkyOrKex3uDLAqU8spxBpgYtcqxNIBicCCAkaQZudgO9Xs3kir0oyh64PiLJqIXGBseUrlFagKuQaQI5VPOzKDGBmtyWUGswEmlmqfobSGrH+y/6BF+74kL2OnBfvBbxXlXOI6TD2xSkIRiFCzmtZFu63S5B1kwkHgY9lA/k7Z0oCs1c6UmkJlEtpAc16COlImRT9GtHKCtSpVHpNlSDgmQixQ3m2DCwTLTa6LIPaZvZXiDfamuK7jx5No2Qc/TnN9DqTIOVWDJcvoz5qiTLNaEeYF2BcxZTe1ouoEUCaU6o+ogshyDR+RR9MuYKzcTEJFSrAI8PButzgkiw9TwmzJGYmlpCkqYkTlDMOWzawvuURBf4qker3cbaQLAVidQoreN9x7rFKqwAfkiKDjtmY4wxxhj3Q4x7w2OMMcZfFSLEsmwtFv0i1Uh69+h09LXZdY3M23j5oa/lFvdjM2Tmlj7bxFv0PvZnS+u/r/3f3HYW/DeHRCESKWKJu6IhGonnc/iSwwAhfCQ4R9YbXR4Xf9LjMpvbb7ng6bmlfdwcIbyl+Zt7P0ydH043t87RqRzpQA/VBKNTsRB61CTDD+c1JOjw4XDBd1RstM+o+7iukcJdPE4Wt7cRFtahHhy3zmAr8BYXMxNGAjxiHXpo9JCu4eKTVAGOqixRRuAEZHmOdT6S+EbigbofvW5F3XCFwSOUQmHQmFgi74nkvndRVSmhqqMnp9GSUJcgPFJrBoVd+EtXQuHrJkzEW1JhSJIU76CoWExeVnpBZhkam4VQE0tEA9TVACE1UkXyu9+bQ4moqAySOGQso3ecICG4gMUjdWwrSoEWMXcCIHTnQCUkJlvgGrVsngIl4KDEI5VZ+D6+ac8yVh6GYONAhPRIHQmROtrPRfcGISMh6qF2buHP3RYORUIiNHka7QzwoAkI37RusfiKHO4DntUfY4z/ZxBkiKMaIyO8PgScbz6TEqsUTgLVgP7sPPsd8ER22PVxHHTQ6ey3/2lc8MGPg2oztIp52atfw057PJl99j2WE046mTXzlmR6J26+azWHHfF0dtzjWFbs+kR2Xvk49tjjKTz6ySeyumtZf9dqHvOIU/nYpz7Lyt2PZcUuj2P/A5/EnWsGFDannunji5IzX3E2W+94NDvv9FiOOfqxbOjW9GuDUi3uuvV29tz/MWy7y1Fsv/Lx/MslXyIow9eu+AYrVjyNlSuOYZeVT2CXXZ7Ij352Pf1BwoZ1fR77uDM4963votY5CMU/vf0fecLRJ9IrRAztCQPsoAQnYb4g0W1e9JLXsGz6seyw46M4/Iij6JcSb5Zx9+oud61ex/s+eAE7rzyS3VcewV4PeRRr16yHYLjn9jUcfMDT+cinLmWXvZ7CdtsezEH7PYq1swMGJCDh36/8V1bschy7PfQYDjzgqey++xP43k9+hTBTGJXw4Qsu5FOXXk4hNO3ccNEF7+WT//IFnEnw61fzr1/7Mud/+JPMBA1acOXlX2T/g45jh5WHsdc+j+ehD30iP/n59Zh8Od+6/KvsutuJ7Ljr0Wy38m/YY+8nscOOj+PaX/2UmfVreeEZL2KmW6DyWFJfDwbEkgzJPXetY6+9jmenFU9i5c6P40uXXg4h50uf/xLbrngKW+/4SLbZ9jCe+pSTqKsUIdsIpbFVAWWX3ro1HH/CM+iVimrg+epXrmDZNsfzrve+j8p5aHUoizKqVoWk7g1GPNpH2vHwP3J8/xljjDHuX3hwPNmNMcYY9wsMib4tEWKSSIBJxKIf5Oj3WQzh2RwJp8So+vC+XzBCKP5vEKTD7W+sKt2YvJPDTISNhrw3tw/D5TdebniMw/kKEf0Jg1zYB0Ug2JpgXcxf8ALhHTJ4NFHNKsXGxGg8r3JIAgmBEPFhKi6jGsZHLjkvG08Vw/x2FpWgLD2PC99ZcvyLit8haS022seFcx0Wz/ewXSygIT9FEEia/6MiKRxk09mWkbwUqiFHJUsNGsTi56Ihy4RslKWjr9Frs/R4RhFCU6Ivm/XxwIfQCSiFMlDXYAOgBFU9AOUwODQeC1QCqkEZk2+NijxfHQgBtEopq0US3rRTvB2AtgRqnDQUQeIHHuFkVD9pqInemMKDsLFq3XobwxqkJMonNXmmqesaAI9HJimucmiZU9uoIZVYWhkIB0JpgjUgUgKSTDhkU8qHAFvWJEmLgKR0Hu8tE+2cYB3Be1wocNSU1mNtJFa1FBg8Ck9l7YLO0gWwZYHoTEXvORdJzwCUtcW5GqQFHWvvA4KyDsMsCQiLoVeCEIliLfEunjslohHBoLaRIXUChI5l9yKuQCcpZRcEmuADPkgwGlTThu0AIWucAivBO4UgZVwsNMYY92/E9Hk3+kGciNFKiFjxEaTCyygtt8WAPfd/CNdf/13+9PtL+cF33sdll3+dW+9YDWje/u5/YlW/z013XMXaP32Zpz3y4bz4Va/mnkoRJrZnxR5tfvuHL3DnHZex+ubPcc0PPsjU1tvi00lQiu4A/uNH13Dzn7/P/F1XcMYpD+fZz30Na+enMWorPvLeDzNTKW5Z9R3W//kSTn7iYbzozNfQmt6L9atLnv3ss3nt207nnrkfcOvt/8bVv7wGmUxw9DHHcvedl7P6ni9yz58v4QMXvIBnn34ud90TKPqS7XeES7/+Te6cXcudG+7lez/6GTtu/VBE1aLyjiLU6GVToDuQLOcdb3o/awvN3TM/YdU9n+PU4w/m6ae9nDLsitfT/OHmgle8+ixmNlzFhtsu5+PvfgHPe+6Lme9qWsGga7jqB9fwu5v+i3V3fJmznnsopz//pfwv9t47Xo+q3vd/rzLlaXtnpwIJhEBCr6EEpCOICIIKiDQFRPCIgtJVBJVzDkf0qBCkSFNAKYJYwIaK0ouKSCedhFSSXZ46M6vcP+Z5dgkJh3uP56f3d/dnv+a1nzZrrVnT1nzW5/v5rk66cF0Tedfh72XJigd47ZU7WTbnB9x05cc58YQvsGxpHZzDNuu4QpGWVOBbuLQPW1HUA4sMPaG3JLKbemE8a3zCoScdwdwXf8Tq+Q+w4JXv85//eRJHf+RSlqzyHHTkMbwy56f85akfs++sKbz017tZNv9O9t5uU+KkTu+bNVRhPE00qVIExWI++eU0HzjibL7y5U/y5huPsWreL3ntmSegobn5hnt4/M/Xsar6R55+6g4KOgbZQ7VeIpA96LACpkoYZaSmSaNlqFUNX7n0Tl6bfzdnnXMucamMT1oEQdD2DIWgu7t9bA6NsVznmJWdKKpRjGIUo/jnwSgpOopRjOK/h2E+QZ2XuWZRoMRQKPy61Ie4/MsOednBWwg0OiHzb69eXFuxuC6M/LzDTAwbpIm3z2j/X+Ht1K8j2j6iX9yIQaKQI9WSgyIvIfJwXikJpEKhBjO9Q55wSQ5q6uQggZzTf+1tFe7/yNvpLYSmX/e2Dn4mR5Khnc1Two8gXIev631uxi/8kP/UiN9IMbQM1ThsGeqJd3J7G+kXu3aRnXrXJlFlO3z///bbpwMScAl4R6ghbIuOgqitJsLifYoAEgNhoQQIhNA4ByroWCtYAp3bKzgLjUzgo1L7Yd7iSImERIUqz6TeVi8GMq/DGI/SkHqQUufHhwLw2KwBzlEMAiyQIcE5lFQASB1grASt8yM//xihNZYAg0DhCCSIMP9eazVIRiI0UoZY5wbDVYVQSAxRYNGBw0ho+ZxCdKZKEMrB3R8I0EUFIs0Z0py7zW0CgjgPKfQZ2IQARWYdYSAYfghZ2xYfS8htLwKkiFCotsVBSiHwEOQTBNh891nAtg/cqBgMsiRetq8CCbnnq7JAk9TlCl6tNGSyXXK7H3KN7+DicYPh+fgEfNL2e+1sXYLvvG+Tu/nPDdAkd5Zt28X64d+3jztvhtZvf28BTwbUgYy03T7I2m1gcJ2hNrdtQjo51wbbZwbL7cxgDNVvoO16O1S/G2oPhsEdOQxDRXXq7SxrtyvJ+8CPXNeMqM8weP9pl9Ehxwc/xrX7IwHMOvqz044M/LDtcbT7162j/4f6YeT2uKEvXQberLU9yVD7Bvuoc/80692+kbvAjVx8Xtrgfva05dx5221nvbXa3zm+RrbHDf1v150O9pfLDY9H1Jt/nwyv4y0Y2rahY8fl59Sw7sqPzWyt46mzt9oTlOTjIz/iPFg3Orci7z2+PR4R3uGG36+8QLVV52Dy2SBAKQ0yHxc4K2mmHkeEEQHTttiK8RtswGuvzOE3D/6VM885n0aaoUXKCce8n5dencvSNQ1SEYEK8d5SLmg0DWJpQGiciEgyS1SEz1z4eZo2Q7UGOOOkE1jdl1Frxqx8fQ13/PBpPnX2uaTOgunlpGOPZM5rC/nb8wtZvqoBAg7/wGEMNNegtOHb376CrFanXCjifW5TgjDM2nNPSt0VLBVk1EW5q5tvffPL3HjzlXz+ks9zxtln0mw5nNUEhRJCK5KkiTOG1a8t4Sf3Ps15F1xIPR0gCpqcesrxvPTyIlavzFi+bA0zd5rIXnvvTpYMoEWLDx15KFtstQ0vvjAHleaJ6848+1wsHgotTj7pAyxZtobemqTaclQmbECt1qDcXUYEsMtuMxm3YQFLbgotMTgBMlKQ1UFm2EDmSZdEhveOpnUkTlKolPEmISoXSFtN4mLAdjvuwLiNQlo+JvWKKC7St6afAAiUx2UNCBXStugqlzFoai2BUSVaqccS8+zz8+nqERxy6GFY0yIOHP/xb5eAaWAtxMVuak2ICxWELtA0EBS7SFsZZClEknp1NVEQEkZFvnXtLXzo+HdTiMuEKsBZj3PtCXSt8vOj2VzPUZ3fptZpPzTiM7me16MYxShG8T+D0SvNKEYxiv8eRB6PKcnJPOdMO0l3rsCinfDHW4dzHUIuZwCUUigh0XLk0lGEDipDPTmButbSUQ0K3/HMzJWEne+1UmilUFIMcmkjtIQyD9sVbVY2J/IYXDqPL9L7dmZ5kFIMJkBQwxY5TFEph6k1h7ppGHEo87qG1s8/89JjpSPzDuPzTLJOOIQiX2Tuy2Q9uXm/UGih8mzzwoAwCOGRKBQhwmmUk2g8UuQekhLbbpscSuQwiA45m//P+04OKke1aJOxMg/nVUoh2plvpcyTauX7M/cuzJNseaTwORkqcu2mErnyToh8p6xrkNxplfcej8W9ZfFtNen/zvJW8r1dS7uezp9tv++E52ukCvBO4b1CCLXeEPv/r+GcY2BggNmzZzN79mwGBgZwbv0P3EPIwFdZteh5NhxbIVAxBT2OstwQqYrssNdeDNTXsHTZIiZO2JhrZt+EloooKFIqbcCKVSkGSJwBqhzzoXejpSAOy+y675GsaEAmIzLTZOVrrzBjox6CMCAoBfzw9nu5/ea7CESMljFBHCKDcZSCiTz73HxIHffd+F20CtHFEgWl6C6M4YnnXs+pBOO578brkFIT6DJBPIZtdtmbamrIaBN9ouOaGWKtztkIUQdRA9tg+aJFTOjZkDgcg1Td3HbHz1i8eDHvPnB/qo08wQRuBbdf/zVm7P1BlhgAy5uL5zBu3Bi0iIlFD/fe8wDfu/kaYl2iK9IUCoIg7qEcVnjy2efapInhRzffRKRjKnE3Uhb529+eB1llzvyXmDJ+Gy6/7AYaWFIJF593KbN22Jd63SCBH9x8FXEQInWADjVjosk8/fAcUmSbrmpboAqPkzl57DpS1lSAT/nh966jGBYJlKAoBeWoyO+fXkSdDrHkuPDsMygHIVKFyFCx066HU+uD3tf+xhYTy5x74RUkANT5wrlnsN3MvVnTD28sGODg/Q9lTaOKowXpSu753rVM3/EgBiy8/sobHLrvftRMk6x93C1d8DIHHnIMa6owb24fBx90BL3NKo4m2OXccevVbDXrcFa2gFY/tcUvMrFrLFJ0o/V4vv+jn/P9275HJALGSE2sAoQoIKOIZ559hPkLXmTKhKlc+bXrCWQJIQKK3d0sW7UMaLFgzmvsc9BJ9DeAVgIu48Zb72bGTrvQSvtYtOBFNtpwEt+44lsooREioFSZyLIVfQwSyK7BB957EKEMkKLM9ru/h2rigD6WLXyWSWPHIUXcjpwIufCym2g6wDjuuPk6hMzvT2UZMDaKeeRPc6lmsHzRAO8/6H301Vfn/cEAS+a9yp4HHcvqJiyau4LDDjyQanMAQwNskztvuIEdZh3M6kZe/t3XXYsMFUEYIGQXO+94ALVmfm7kOmjXpr87BHDW3izHmrkvMbm7zMVf+WZ+bJjVXPSZk9n1XYexoh/wcNuN1xEqhZSKUAeExZDfP7mYzMPKuQvZpKuIFAqpI6QoUumeyMpVy7nxxmuIlCKSilgGxHHM7/+ylCbw1O8fYowMCUSA1IrDPnwcTQsr5y/h/QccQl8jJ0qxa7j9hm+xxQ4HUrUw77VFHLLfviRJkzyrTpOFC+ay//tPYOkAYB0/ufl6ikoRBHm9xVLMQ39dSBVIMtrsZu7f7cltEfEZNq0PThfUkzp4S++8+Rx5wIH0VpsYLPgB3njlOd59yPH0NvNy8E1uuulaVJDfL6Tq5k9/XdnOpWNwnYmHYVfkDskqaU8UK0CB0iKfrJHkiZUQKHLZtxCyrUJP8CZDmk7iO8H81+awsKzhAAAgAElEQVQzc5d3s+l2R7Hru89ih113Iy7GuVe3BetDvAog8EjtMYlh1fJVpFmC0OCNgEyCypX5EREFXcAYg1NQ9w2EMggcgbVkScq8RUvIKGJ1JwefgUDgpCepN1i9spc//XUuG0/bmJ6uHrQ36NiRpr0Etgr1Gp847Vwmbnwck6Z8jJm7n0Fvfw2nNQPWY6Rjzx02YeW8PzFt+oZss8sOyJLGaYnWRTKnsNLilEFGUT6OSNdQUAlOBtQTizKCxXNfY9qkiZhaH/2rllMsRXgdYqRkk6mTWbRwLtIHhAJ8aiiGCrIqQma0DCx9YxVhqqEKnznzQsZucDg9005gy33OZNHKJj4IQCuc9GjpQGQQORLtwYc4YpAKG2u0sKikScFLRCo4+eQz2GSbo5m86fHsdcD5LBtIaSDwQuGspbsQ46ylZUDFZXAKazwvvLCKbbc6kM1nHMTkqQdxzMmfIytM4pXX36R70mS6xxbxqoksKGzQhEqNb171BWZucxwbT9iPrbY/nKV9VQgVVtQRqgVZFcIQKTWvvvQ6G22yI3+et4Bzv/pvSBEiUksoFMJDq9XC2jztH7rth+19WyI6FB3UOc864+23s8EacXKMYhSjGMXfCcOfk6y1gwKiUYxiFKP4u0EMU2x0NHWKkcrBDhmXh4sPYW0F4/Dw93UpQf0wRWHn9TsJrc9Duv2IivKy16r/LSHUHufciKVT7/rUl2+nWl17m71wg5nR11bWvrV8kddvO0SzA2HbCpSRCYtywtajhB0MZ1fDrALWZXewLvVnJ9xdiHfmSNjxpBSDiuC26mVwe9v/5bBtfQdeU0O3sreqOP97c31DyuFBDPpi5WrUPJFV57N//C20r6+PqVOncs4553DOOecwdepU+vr63sGaDmyLLGmy/W570ExatOqraabLeHnuAiqlLgKtaDXqBDrmNw8+ROItibOcfcanOPLg95AlubLyoosuIQy7qCdVEltj711n8smPfQJFhhBw8OFH8MXL/oNWsoIk6eWpp57iYx89lsys4vVFz7Hve97HG/2rGTAr2WnbzcB5PnjyyRjXi7f9NE2Nq6+ezcG77suKVUCjwTe/djkrV69hjanx/LzFTNhgMsbaXNEjh85kQU7eIxXetilT6dl1l5256qqraCR9vDlQ5S9//Vseki8kgdKA5eXHfs8Zn/wCQhewQH+9wQEHHMjsK6/G+BZ91V4efvgPnHzqJ2j51Sya8zKHHngIry9dTH9aZeeddwAcP77lVr5z5XUMrK5h0iYL583hvYceyPLVSwkiyYzp07j+O9fQ399i4eJVPPzHJ5g4YQOMElgcp5z6UVrJMlzWh7GW71x9HYcceiQra5YWucpUity+wLWJFqU7Gy/Aa44/7kS8qeJtjUarlxtuvJb3HHw4K3ohs+B9xtz5C7j55m/j7HJeeelvVMaMxwhwmWTGpptz9513sma1YcWiuTz5xGNMnLQpMsiVrlprhM5VjS889ginnnI2heJEaknuNRuHgnqzll+fvMGZjKaR7eQwklAKQmXwNHjq4Yc4+eRz8D7It8NLdt/tXXzzqtkkvp8B8yaPPPJHTjrxBBLb4IXnn+fg/Q6iXq+TJg1223lbtDQ0mo7Hn3qBerOO9xmfPPVkPnDYobQG+iBQOKnzYIVA8aeH/8DpH/s4paiCwOFdSrNleOyJv2CdwbuM0z56Mh887DD6a/04DBdc8AV0oZvUZThT44A9ZnHKiR+BrI4Qnp1n7kqt2sSbhPmL5nPDjTezeFm+w447+WNYV8fYBrW0n2//5zc5+JCjWdMPWdLEJjXCOMC2FanOWIQqknrQXiCw6NghgGcf+gOnn/EpUhflV9x6H1d/62ssXb2U1WnGnLlL2GDiNDKTE+AyT3sC7b7PMGRZa+iksbDTTjtxw43XsWLlala/sZhnn32OQqmLMICk3uKkU08hNS2cqZGaXq686mre/8HjWbQU0lbCnrvvSiutUzcJiW/Q17+S8ePHc9ppH6dZrZI0q7RsLzfddAOH7nEgK1bDrH32oi9bSebfpGqqJFbzs5/9kWSgQWAzpG8hSPjL4w9zxr9cSFQaT6MFodbEgabebLQ3IcXbjNRqggjA84Fjj6ZRr5I167RcL7O/M5v3Hnw4C1eCbAsu01aGEIrMtj1/jUGFIR5L5jLiqNCeaEgJgTAM8350LYqlkEYmaaaAzbjj+qu58ZbvsWjlSoy3zH11Du879EjWrGnbe+By8mgdED6fvO2EG3c8kR0Myk1zV5x88td7A9LnE5ZCg9R4Kdhys2m8+OyTPPv873n51T/wypyXufOu2+np6aavD7COOAjzoYNWKOHYYPwYysUQ5xzFuJRbdtQbdJVL2KRFra+fYjvxnfQO7wWNmmdNb0K9v48tp09GB540BY0lkCGGMkaWiYshkyePZYvpU3l98WKqfU28C7FZSCHsBhnxvv1O5KOnfJb5S//EwiW/4+ln7qZn3ARAEERFnJMUQ81N113Nl790EYVY0WxVkYGkv69JrIoUu8YhvKWerSZTUCrE2ESi6AFbQUcwbfMJdHcrevtSrBMMVA3GFwnibl6bP4/pW07L7UsUVEoxrTTD+xJv9LbwFjbZYCwFpXj3uw7n1E98mqVr/swbqx7ikcdvoWdSBeMEeEkgQnwmwIZkooihjMgCCqoC8VhSX8BlgpIq0FhV5Yj3nMzpnziLBYse56U5P+fZ539CuXssUoXEWmGaAyg8wnnCMMRYDyZFa82O20/ihecfYvkbL/Lyy09Q7J7ETbfezeRpm/HGyqXUajWk1FinEDoCZdh2x61573t357577uZvf3mE8WO7yGwVJxOMS6BSgf4mWsRssfVU5s7/M1ttvxVHf/go4lATKY3PDFJLokKEDDRSSkySDB7Pcthx3YnE8m8Z5g07F9bhRTqKUYxiFH9PDH/GVkqRJMk/wRPdKEYxiv+LIdc5gFkXEaloKwmHkW9eirbv5Xp8Qd8SKr3+UPac2MtVn4MKyLbkM/cxGl52rt4Y2op1e4kO+n22kxwM+njSfr0Wkajw+YB1PSH0HdXk2tsxSOiuRQKvj+IbTpT6oRjXYf02FHaXIyf71ialwSF8x/fT5+pOxKDydTiJ3Am9HxEWD+2cMuvxgiX3MB18ryRC5fulo1DtKEQ7+7vz2xGPi4M+op391fEUfWf+sv+ny2B/D9uOfzbcdttt1Ov1wWOhXq9z2223vYM1JcgYZJmmHsvKDFrtAy7K6nQ5CC2UowrGCi7598up40lFwuc+fjxm+TySgYUsXDSf7970W/7ls1cigwIBdf71zI8w/+H76H/jVR57+klqlQ05/NQzUXIikjFcddUVoAyojCxp4mQXzkFoIJJAUYEKoSnBBOCb7LbfbkyaviWhBVRAGEc0ms08pD1rYpr1PMEbIvdABZRve4CmbSpIRZiW49knnmbzzafx4eOPQiiolODyf70UrcJcbW5rpEk/R538Sb70bxfQIyRdFp57di7lsZty/HEfpVW3lMrw7Su/DsRgu2jWJV4ElMsxCU0E/VTrK/j6FVdx/TV3UCzGpE2YOm1D9tl3Dxa8vgwrJXGpxa3fm823Lr+WCz/zVc753Hm0XINEJjRokccOK7AhGNjvoP0JxsQMZK1Bb1Ns7sGrPUjSPHBakzOWaQjBRJyT5J6ljn32nsXYsV3YhqOsDEJYwq4NmbrVboAjlAmJSJAVcIWpCD2OW675Mrdc8yXOOusszvz0hSQNMAmkNiOIDM6sppm8yWmnn8MXL7yUsWMmkrbAUIcgQel2Bisn0VEJFxTQRcA20KaXKO1F2ITTzvwin7/kS0zqKqETePSJuUyesSeHH/MRHBACN151BWQO0KgoBG1w1NG08KaGtIKotAH/8rmLIQYwXHzm6dQWL6aRZtS9w9h6nuDKpRzxoaO4/N+vYIPKWBrVBjooUKhM5FNnX4gRkLbg4rM+Q9+ShTSyOi+9sZzr7nqQT55/Ob69D7565km8/PCvcS6gPwvJhMwV/DLDNtawy7abMGEcJFkCqm33gAWTcfDBhzJ2zMYoAUm2isoYi7UW7wPwEYEu5BERDpTOibh6401qSR8nnfRJLvvStxg/bjLGANpgqdNsDRAAWaJoNS2i7drgBnWiDuMcHo0OQnBNMBnVLCaTZe78/myuvepf+cznLubk088jlLmfdVSMwWnIcsIdJAe85yCcN8QFEKGm5T0DrQbkRy+Nps39nL1AhhGoAKxh7733ZswGGxCktBObOQyWDE+gy2wyeQsCEVIMBCVWk6UrOOqE07jgK5dRGTeBJAFhLFqCUAEOAd4RhhqbGPK5TgeFPCS8nUGN/fbdnzAuUOpEoAtLGEUkqUeq9qEVRGA9yhmKUuHQeK8hULnvsm3hXQYqpG6AoEBXCUgH+OZll/AfV3+XQs8EnIdpG0/koH1m8eoLL7etFjT+f+MRbO1JUe99Pp5CtCMYZK4Wd3n2b+ccQqVImVAMPKEySN8kjh0TN5nERz/2Lm68/lsoMpzR3PWDe3nXrtswZWIB06oRILBJK++7YpF6tR/lUkoFSZI0sRkUPPg0xEWbcuUN97LvXjsxrlxj0qYxHzt+B2Z/8wqEL5KxMd/93q+Yse1mbLZ5mW2ml5EJ3P+zBykWp9EcGMMXzruSNa+tplaFoDyJpg1wTvLMU0+zbNlKtFSIBHwqSbKYMByDlIqkbxVRKImDkHJYQmchrHYoC1N26OHDp27Jpf96BbGaSuPNLu7+wa/YbtctKUwwqO6MQ47Yg0986jws4wgLU/n+93/KQKvJzD13RJUstQYkaQ0RlukNpnLZ7HvYe9bWTJ8Usnz+c1Tr4MrdrG5ktAbW8OIzT1EfqCFkDEEX2pUhKWFa3QTh1phkQ/yARjcj0qSLWjKGSG5AgbFkayyrF0OkKmRZfp78/Fe/ZPmyNSinUVmLUHtClSszTdYiijyoFOdTbCLxKbSSNylXwJmMYhSy7fabkrQcv7z/t4RqPFmrwPnnXgZZxLev/A5Tpm/IPvvvTNH1MVa2CEQTIQ0qijG9DYgngonJpEUUDJec/2nGFwVfveSLGGNI0xSbZRhjEApaaRNdzBP+DR/LdSb98y/eSTTLKEYxilH8z6DzPGdMHislpRwlRUcxilH8fZFfaNwIkqxDsHUGQiMVmyOJurdTKq6tFB1UnK61dL57OwXn8HLW9b7jmdlps2SkmnJk2HmO4arRtesevg2dcta1/vratr62D9/etfvwrftl3eWujwxc1/prf7Y2Gbr2PlxXu0QubcMNU8WKYX3i1lPfPxJvac8/gZrBGJNbUCiFtTmJ0nnfudGvF+0U60HcTcOEuCjnSJEGbRNCZ5DG0Kw1UDImSR22HfpWCjyu2c+i+S/nKiZZIQzH5uSxzVCmjs6qLF30MgsWzGPGdrshRJ5dHmgnUM8d+KIgJGnlRETY8dQ0GaSGY48+iTgoEkUT2GbLrVmxYFGe7T0I+MaV/8mmUzamS1fYcestqPe/iZZDEx0KUCKXjIahxDmHcRIdV3jttdfYcMMNsW0fRgkUtUbalFIUUm+kfPiEkzn2o6dw7AknUQ40sgVLF77OZhtvDgLikiL1DiEgSxV4TRCUsNahtCRCI0koliIadcMe+++PDsczZsx4tFTc+6P7WTBnDs5YgrjAzrNmMXfeIrbfbkdm7bYTcWAQskWAwjYUJxx+IuOiCoUoYNqWG9FfW5V7unY2OANsR32f5RYQykGsQMfQ8Lz//UchdDcVPY4ZW25N75vLGd8tIeln6bxXWLxygKlb7QzWUY4jdBiwegCqRiPjbt69/5789Zk/stNOO7HHu/ZFhwFBAMUIsrRO5gXHnXQqRx99DGec9gnSpE6lC4zLePSJJ5nYPZ5YhRSCSWy86VasWr2aRgMK2kHWJEkSjjrqWI448hg+dsqphIHHZrBg7iLiQjeFssqvDeRkt9QFcBKHIRMZVloy10JoBdaQpY4oLtNo5R6ONnPYzDB3wXyiKKAQekINhx/1Yc4+7yKO+9AHEVmdnp4KLWOptyw94zbEGAij3D+20ayx4PVFuU2BjAkLY/IwYdNEmyYRhseeegYZlXjmuZcolbvpKZTZdqsdmbX7NlRiiCIFXvH+I45Gqgrju8az2dabsXLZMtIUiqWYhx9/nO7CeErFbkpqHNOmb0G9NoAS0KzXKBYLFAplTjzxo5x62qkce9yxWJNSKQFxwHdvupHNJ29FV1hk2+1mMFBdjdJt8TCKgACFxGadyAIHWNCKcmUCOojZebcdeOGlPzNzl93Zc4+9kcKTJm0312aLoz/4YQIdE4tudpyxOT5r0mxCGJdpGUdQKA96aXYVFIoWWW0NHznqGOIgphRNYPNNN6PvzZWoADCWpx5/iiCcxNhyNx/+0AeYteuGVLpC6s0BrNOceNJpnHjyxznuhONJW026KuBswuOPP8rYnnFoFVDQE9l06lbUm02qdfKZRm855ogjCYOISHaz1ZZbkdUSApeT4ogW1oEK2w9KzuCRONp2KbRtaxwkJuPFV16kUi4TR0VKegOmbb4j/fUaa9YArQZxINl/1p6M75pIpAPGlIvcdc/trFi5rOOo/Y6v8+u+L+eTlFLlk7x42W6vByEJopAF899gxx33Y9ut3s0W0w9C+BrvPWQfXFrjvHM/Q6wzpk05kC23PJb773+C//zaVxk/JkSJDJcmBBqcScE6tNZEQULgmyiVW+Z86AMXsfmmBzBtxgFUB/q59ZZvE+t+EL185pzT6ekqMHWjvZg85UAeevhhrr/mG1T7FtA1IeCHd17OZZddy/gx27PVVnuw7bbbM3brbbnx1q9z6GEnsMUWO7Lp1AP41QM/ZqMNNcauJo4hkAopNWmSQatFVznGmwFM1pure6WErAldRUx1NV/44vmUCjETJ+3AjOkH8atf/YpvfeMy4jgDbfncBedQjCOmbLQXYys78MAD93Pfj2/DqQYNV8VG8KGjz2PyRnswafJ+iCDgzh9+Fy1rbLD1ptxy+yUc8r6PM33GHmy95VE89OBP6KkIjBmAZgOD55ILvs5Wm+7CxEmzuPnmB7nk4q8zY9qOTJ3+Hi686Fquv+YmbrvlRrrHd3H7XV/myGM/xebT92Tjjd/DY488yvSNxxH7Olrnk/O12iq0SgiUx2QJxDFCwKuvLmOPWQewxRb7MWXKnkyb2sNHjjuMchl+/rObuPTLs5kwflc2mbI3e+y+J3fffR9XXf0kZ3/mdFy6ipgBaK1GJDVEluAceBVBJnNlqciIQ0NBJVw7++v85N7HOOWUk4m6KyRpE6UFWZahtYa1xusMjgnbAoN/svHdKEYxiv+3kKa5Y73WecLRIAhGU4+OYhSj+PtheDi2kO2sAqLjktUeHPl86E5b2QDDwsLoEG0jMTzUJi+j/UYOC3sf9rHwjCAlO+3yjCRIO5TCIAE6PDC7Xe7gb3Aj2siwcP239EOHWBVDqSHebgw41G9reZp2VKOd79cR3p+Xu24yc+3PXLtc1VaNSjdUvqBT71A/yOHJjoaVJwb7te0l2+6lQRVt+3e+LSV1g9ukQAjcMLKcNiHqpfgvica3JCz9u4+rO/WvJ6wRhUAOhjP+o6G15rjjjuNLX/rS4A0+jmOOO+64wRv9eiEkeMVAI0GgB/P+mFadYqmASRNErNFKEuuIUMdAfg7Ne30+jbTJtE23ZFXLIqkjXZXIjwdKOF3BForM2HYzlqeOpS//lqQOFPJK+howphiBUzhjB8nMVELkPPT3sftOu3LFHb/m1gd+SmQWsGpZP9vvdQ4mA3Ds/O4DOfLDx/C5C77IJmMq/MsnT6fVaiGDEkrkh4a1Pk9g5C3OGggKZDZl+vTpLFy4ECfyPsqaoAMokNCqr+H8L/0HJpzApZf+O68vXEImUuICTJ/Uzcr5r7Cqd4DyuK6cdAWCQIADHYWkWUar0SQo5360Js1ACJ78w+Ns+a6t8RqET0DmyWLmzFmKlRNphQHX33EdPRpW/e1VVDJASVbprw8wc8dj+dH37+EH902FwLB07hL2ft8hSBIExRHJaPC5x58hT1dUlqDqNWZtvyPf/c0vufuBzSj5XlYtXM5We5+AaWYQOx777a/Z76D3UqwUgIhGvYWzUCxCLxYXQCsz3PvTB4CUhfOW41WGlOCqK/GNhIu+dBVEG3DexRfR9/oqpBzI1WuyyMyZ+/PT3zxEFIDI3mDJyj4+cPK/EknwWQ2tNV+87CqCykb82+VfZfGCpSQuodAF22w2iWTNG9RqBlnWKHICiBSEFBibYslI8cQyBBwhjkgAJqEQl8jQvP5mlZqVTNloIs2sRuBanH/uFzF0c95FF7Nq/hJKQZN6cw1GOdAh1WqVWI0DZ5jzxhKahIwftyHGSWjUCFySH2M6wIUFWiJki623oj8VbLfDbvzq/nvoEnWIPfu/7wjuvHszPvb+w9h6i+25/b7f8bN7HiAIF7F4wVJmHnRh+9wsseN2e/DC/Q/S0x0h/RqWzFvKUWd8A5tBd1cX/X0NzjjtfKKoh3O+fC5L5i1FBxmNBowphGy78z4c+cGP8tkLL2aTMSX+5ZOnk7YSdBARKJ1PbzgoRiGeVn4pDSJIBa1aP8oBUZE7f/xzSt7yxpylpImnXFa4Vo2dZ+3Ct2//KT944CdEbgnLX5zP9u/9HBJotDKKxbHgAzILkQJsBqvmc+B++/P1u/7ATT/9CSW7guWLVjFj/9PJAjBBwKy934tPPYmFL1z8eW4ZmMcR++0GpQKfOmc2/fWJXPbVL7NwwQI0zfweJj0zd9uVe377GKESqOYKVq7s5z1nfo1iN9BXZ59dtuYbd/yYO375ANo3mT9nCbMOOh1lIJJ1wJH4Up6PCU9Bg8WjVQQebOYIApDKERYLbLntdvzp17+iUiygTD+L56/gw+fOJigAOiazngefeJodZ+7E+Lblt1e5/68AnDcIEeb724t13ssGyVDvh5R17fuzEAJsCkoihMojbpRsh26U6RoT8ugj9xAWKyjXIM1aqGIx9xNPW+hQcfP1s7HWUXIKVEDVGBq9y9hsk4249767QDpMfQApI8ZP2pDbv3c1UtQwypE5uOveK5g5cyYTTQrSMuBWElYUJm2hx3Vx3VVXcct3x2BcFU9K5loUixKTVhk3uZvXXroL50ukLYnyHuhlxi5TWLnsTox3xC7AOWgEkmLB4/sld993GyI0WGFBxkycOoUH7r+VVquG1wK0w/o6quHRaiKkEXd9/xoSo5DKobUkwyFdivUKg+XWG7+J1AVCFZK6jFbyOsIk6K4SNQn33T+b7WbOZAwNfFrDuX4yZRBZwra7b8OqN34E0hGJJtZLjBhHIANIEj59ydl8+qvnk1pL6DVpZiEMwXtCBEkmuOiKa4i7GjDBMK24MUsW30+9mSfSkqGmkTaJdII3CcJmbLr9xvzwh1eTBYpISXz/m0zYdDIvvnAHDScIggilBFJ7pFqFsI7xYyvMnfNTVFAgaVqcMwSkHHX8ccggJm0N0D21h3t//kOIPV4InFdkXhEo6Jm6Mb++/8ckSZNQNom6Il548RcM9NZIq/0UuyuYtJ5PgCtwacqgbkCIdgjUkChiFKMYxSj+kQjDcPC1MWZUKTqKUYzi7w/VDqWGtcOq3+r/uS5fzuHv3x5uRFlrl/lOyhGi7a3ZVoQKP9Tmoe/zkPjh6JQ7XAWplEJrPWJZWyU5fP3hJs/rDdt+m9eDxOM61KkjCGE5RNyuTyG6LqydXX6dy1rK1nX179pLZw3nff4Qp+Sgp+jblfWPwn+l2P1HIssyxo0bx7x587jqqqu46qqrmDdvHuPGjSPL3po9+y0QEh0GKN9CZPnztI5iMucgkGTVXuJIYdKMrJoSARLNJf/xNXZ798H0TJrCjKmbceKxh3LFV8+Hlseliq/fcCszdt+XsDKBg/Y/mOqyhTz44z+gJPTVqlzw+S+23WYDQFIMc6sK6wArSFevolmvogtRnuhFFXjwl79hxbKFuRoIz6XnX8AWW2zBrJnb5GoZkzGmUiIQHUuH3E6znSkLHeRlSRWyy+67U63WueuOu5HkXPz5n7sIazKeeeZp/vLsC9x0463gHD4zeJdgLOx2wD6sXrOSPz7029xa0HrOOuc8UmNBQLVVwzhLsVgiJEJRIA67uPhLF3H6p06m2fCkSd7vSxe+zvyXX8V7gbF50reizv0Ddagolkp4F9DfW6PVSjHe5ZG/eH7z21+zbOkSRJYODeIC8q12HSdniURinSd7cyX9by6nXq2h0Pgk49e/+z0D/WsQNoVqg4d++xD77bdP+6oaI1QRa1KMBRU66kmLqNgDIoQkoVQISZoD4KFSKfDqK6/w0O8f55ab7gClEdoiZQubQhCV8ETU+tu+lUFIo1GjHGtCIAgUf37uee7/9SPccMOduVuATUFkNBqWmTtNZ+WK+fzmlz8jBBoNOPuzlyICwEGhEBGGISIIcW0Xay0V0jcRpoX24Kzk85dfwc777MtGkycTO8szTzzOk48+xp13/iBPHBdAM22gJMRRQDEOMFkni7zjkn//Nw5832FsNmU6W0zemE9//ESu+OoFYFrgMr523U1s9679mDRhClmjRRRoTApEJUBTKXcjnWXxvAXIzJK2LDoQQMBvfvcbVve+jidXMJRK4+iplHFWg3EoLYiUoxxDmia88MLLvPTCfG656XawTYLYo2SaZ+32IV/54mVsMWNbdp85g8zWsL5Gd3dEqIb4N92xLvEe5zyZzSBQxIUIYzJaxiMIQeQJ+oIgoNmEpUveYOXKlWROtBMfWR5//GGSRj+VAkipaSQGZ+VQfTYjq/ZR7e8ls7ZN5Ec8/Mjj1AbepNkkV4FjwYNW+YNKd08XXgv+/Nzf+MNjf+buu28HPFIYtDBkGURRHgM/MDCQT3yGIY1GA2cTsLB0yRKqtQZKh7m1RrPFk+ax+EIAACAASURBVE8+zZqVK9DeAS0Wz3uJSRtvzbMvrybnIQ0ClZNYgNKyfVZ5WplBRBFCB3jyib1ISbJmlUoFSCWfv/RyPv0vp9FqpPn2e1jwRoPX5qzCWUc0zL5nCCMfyYTwg4kgR9yHhEC2k0Xmq0icyK2IrAekREch5VKIcHWUS4k1YOpYU0NIhzMtpG3hkxY2S8FmaGcoKI9SDpvWSBt9KCVAxSBDKrGkVIIkaVIsgvKWcV0xuAYkvZQKEmNaNDKLsZ5AOEy9Fy1TpGlQVI6kPkBqPFGphM1qyKyXcpRRKAkynWDDjIA+irKKcE3i7ojuMEMkb+JMFakd2AyXZGRJmif2SfqplB3W1cmyGqoYQCGGoIKrp2AbRMUEJ6sYqth0AJs2kFISKEVcLiBafSSNXoRromWLSneRgaSJBQJpKWmPMg3KPUWEa+JJkXFIM21SCS2VyJOmKVEQErgqPnmTlqlC6EHUCOMMfJ0wduD6kAxANkBUcMSqH616qdkBaqqJpUGkLbFS6LRFTC+FKCGzCZQK0HwTXVKEUoERiKgbkoywCOWiI1QpztbJzBpcNoAUFmeTdlq+Bs3mauJIIiON0BKTDBDpBLJGfi2zlmSghm2lRFFEw1mc9mStXoqRQyhHo7+PenWA7p5uwjgAb8myBHCIUA2Nu9dWjJJfS8UwwcAoRjGKUfwj0Gw2AYae1//B7RnFKEbx/yvkIV15eExnMN9eaBOma4eIt/06ES4PVuv4V65n8d4yUsmXD668d+BdO4WEw+OGWZL6tkJSjFhk2xtUkBOiefvciKUtdqTN36GVINCSoE18dshQpdTgbzreoWuTabKdz1x4N/haMqyPOgpTOmrMtRcGvx9x8RaundQo7yPZ9m+VimFh635wmzoY3lY57HtFJzkTKDnkbZoTTUNh8UoJtBxaOqHbHZJ48L0KkCpASJ0TJlIOdahQIFTeE6KdWKL9gNeptbMP1pdF/u+Pdbu5/rORo0EQ4Jxj7NixnH766Zx++umMHTsW5xxBEPzXBRiHdBnjooSSg6SegYioGQdxSFAO8baFdJb37L8vJVEh1mVczwRu/cUvaKT5vvj25edTsGsoVcoE3ZO448FHuf7un+LkFKDAEw/eyqXnfIhICHp6JrDn3vuTAYgCSepIs9XItqcoQhNOmcJtP/sR++y2LWUZEOsN+e2jzzFhwwJBYLj9e7dy7Xdv44Jzz0UAhUKJZtKiOdCPApI0TzeGyEP0TWLxSDTgXQJhzC8e+BVfOOccSqJCqTSJHffaGx+XKJS6uPGa79BT0CBU/pDrLUJCM0144OE/8ukzTqUoArqCCrvuMosg8CBaqMATlmKyLGtPrZRwmeaY007grHNOpzImpFIpUtAxm22+IysHPDIq4c0qVGaIgQCJjwq80Z8w0BrDlCnb8pOfXMM++2xGTyDoCYo8+IcnmbjR5hSDEgG5VUD7AotTEY4YgSIg998MNhzLfT/7EfvvvQuFgkYVJ/O7R59h0sSxYAwnHv1RfnTP7zhkn5n0FItIUWH65jP586MP8a1vzkbRQkpopApPCeIC9UY/lVgTKKhaQwvLXTfeQHegISjRJKCoBYGDVjNF6Jju7hghHGkzoRAWaPavQHkwUuJ1kR9+/15iHQIhMtDE0hIHFjE24De/+xlnnn4KZVFhbGkDdt51L2zOWFCvN+nvq4PXeAJAk2Qpme1nv/12JpZ5n0cTJnLXz34OziESQ09lHDdcfyM9xVzMtKLRjy+UCGWMqzbpXfU67zlgd4JAo4KIcEwPt/zge2A92qR87dILKboB4rCAiIvc99hTfOPmu/EUqOiI55/6AxuM60ZIhZAlrI048SMfZeMttuGHP7iVvfbZGSlDIjGFRx97lUp3SKHYIi5JevtWU+03+dVPVbBWUSgIGg1HmjUoFApcc821BEEBoiKNVhNBRndFcMdNtzL7O9/lgvPORgKFQoFWM6VarSOArJW2Ff65gBOhkTIi0CEIR19jAAJFpdiFwYA16EiTNZuEAqZstjkP3Hcfh+y2K91xhSDalJ88/Djl7iI2y/2snRQIBalrX0mVINh8S26+617223VXKiImCHq475ePMK67RMVX+cpnT2GMKiK1QOsic5b2ceiRJ2KSIsII7v7hdykU8kuXdYo4lCifZ73WKmRMVzcCgWsl6EKBgncEwEbbbsPNd97F7rvNohIWicvj+fkvf8EGk8ajbALW8fDvf8f4yRuxyRbjiJRAtyNWZDuLtjHgTAuwNNMEqwOEKpDZ3CE0TQYoBSmNGlCYwJGnnsWFZ32cTXoitBaIqMzmM7aj3kgwaQOBWf8D2FqKusH/cujGlxOmljy5ose7PPGkcQ5vPM6DTet4U0e4FGFSiloRCI9QAhkE2KRJMVKoUoB1KaECsgSXtjAmI4wjnDOAwLRSvGlA1mTK5pvxx4fu5cDdtmfNG/NxcQBjuvMJFKMJ/RiUjZGxwpsqpB6ZCVzqCGSJYnEj6v2CqFDBNpv4ahNqrcH+COIyykBQCBlYvgqVBEStgFIUAw6TWMKoQqACAqUJpCNrNAijkCAIIZHQyBOUya6YVLTIXA0jW2SqRWFsAadcPjh0Hlb3EaiQKC6gERTCCo1ak002m8ZrC3/FntvPIGpVUULSv3Ql5a4uQuswiaFQ6iY3HdZoNQ5rigRWUlCCuFTEGoeVIc0mEHTjUwjDIjrI/ThavUu57OJPc9yHD6HpEuLuHkChhcSldYRpEGsFJiEsx9QbNYgjaGXYxCODLpAFrAsgdfgspdmoUSxGFIMCSmhMaimMHUuaJOAdY7rLGNsEYWi2+gliSJsDbTVnCJkn7hqD1pLUJBTLRbzPfaOTRi8kKcWuHspdXdT6eyHUuCwhjkOU1rgsQ+r24LsTwbWeiflRjGIUo/hHYbhaNE1ThP+v5VijGMUo/h9HJ0x8+P9HH32UffbeJx/0eJ8PerzlwWf+zG/nLKYWhAjp0XgiI9lz5g4EttUOk8pVEkL4EYl2pH9rvetCR8k5/KmiE+I92F4/sszBB4vBNVz7u9xTrUPc+hG/YYhQXMu7UwiBc+D8kGITb0eoYddWd8rBUPr8c+eGkh+NaONg2Hp73bW2QQ2Gp3d+kD9EdVSvspMcqtN+3wmHH95XLs/KDUPZ4TuKznbdHd/U4cmfhtrg8+QHw0jS4YmSgBE+oh01aN4vuaXC8EQTI/1UO/WupZxhLXXNO8hU/9+B9/YtCt98vzsee+wx9tlnv//R+t8psiwbJEGHv357GPBJfsAbCaoAMvf9DEIQNMGtZPmC5Wy/ywn88hePsuvuG2CBhs7PmhIgkwZSNwFBknXjYzUYIloAApOASvJYXVXA2BCjcsJBpXVUKMlsgFQaZfI8QCJsgquDKgEReElm89wuCtCtBIKAVMg8X1SSh79b18JLBTLAOwhETuigYryAxCZESiKMA6kAjZW5HSceYnKCBFVoR7TWwRi87sY40NJhTItAxiAkics5/ZAMb1oIUQIhabbtIgLyZE+4JmQpxN3knWwg0HjRmd5x7TNBYlOPlh6UpCHyS1xs+kA6SANQZVCClhvWH9bnCVcUg1MjFk+AQDvTVjIaiAskzhNKjXN55nVh4Ixjj+az55/FlnvNwhMQOQkOvn3L91m1ZhWXfO6zuepRQJpaimEVkHjflSvTnMn97v4Xe28eL1lVnvt/17CHqjpDd9PNPImAQpwFBEFFEFQQBxAlKKioCRq90dzcaDSJGo1DEjWa64QxGIcYY6LGxESNiUYlEY0KooLMTTc0Pfc5p6a913T/WGvvqtM0aozJ9f5+9fLZnK6qtae1117D8z7v8yZWbqiGiKKLRWMC5Cl6snKWPHMoDISAE/Pxro1FKN36fUy1QtYtqXyGlh7ltqfntQYf4nUIHzU+SdnsUZoxktoNWFBDtt12Byeecj6f+MTfc9LJvwAKtgkoBSy4PYAGMYcPqV/UnhqJxKLtEts33cWDH/kkPv3ZL/DQBxyLygS1iM2jJ4look/vUO5xdFgmInZZtcJcrsFkMRO4jmHTkkgcoz+EMgetcSLmHENHuQOHZcGldFIi5rkRwhBcRZ3Pxedto/PLaY0Dcj8EoRiJAgkUdTxZlXw7wgTyTGBsTJSnpcJ72n4+tnVP8BbnYsh4EFCJgMSSMwIrCWoujkWmin2vyuProgcENI4CU0Mn5jJikPqB0ntkqEAm9rrrgkrSFSEytfMA1NtBQdDzDCkZ+yj/UFRACj0P0lPKPiEIKjFPcNDBAzWVl2gtUWIMXjGSHUKAbjCxvxMJURUGFxTey0iwdnfzype/jKMe/wKe+uTHsQbIg8GTpezviVUbLMHUiCwnCM0w9k5ovweQVCzERHUu9ide7UYKBcT3xISIwXWVh5hKCpDRdyOTvI+IIOt1//KXHNT/OotmM8p7nMjoiw7rjnkYyP0IIYdgEFrhakNQmlBobPAUXhGcxUmP1grp4nFdcHgVIAGoeZZT1xalNM4F8k4HMx4m6ZUAvkZIjfMCVZaE0TJCaBA9kBLrRuheQeUco9GINQvzjPsDyryDtzXOj8k6XahF7CiJOuJWCLT0uHqJrNODcRErpuMYVEv0Os0Y1Y01PHZxUBrtiQmzdIYzY5SS8R3sdgnOUvsqKuWGIjYYKRlWNWW3hw2WWlQI5bHjil7RI4xtdASYOmqRComTIHWsH+kEeIH3AVnmhHqIUIrxcEzZ6YDyjAcDys489dCQddbEuZYZgK9iv6QzhsHT7S5i9lRkRY6vBkjhokhtDs7V1MKguhmjoaE08+SiA94hlAM9puovoXoLSFVAbRFkCFFACJEF2inxZoQXPjow6jo6pMsCMx5HR7XOsdYjpUYo4ljWyxks9+mVHfAd6PdhoYdzFapbMq6GFFrh8DFRZgDpJaY/QpU9QhD4wZhsrosZ7AHhyWQe6z/pmgcvEGKF/sar6LKEdIFaLLDE4ezgEI47/WIs80nEhzQJ9+38sCWVTvVVcZSLfUgzL/vqV7/KaaedNgNeZzazmf3E5pxr17AzTdGZzWxm/ynzPmZh9wRkAoyUEkiVgDUi+NkAdkJ4hA8xSyxTupX7OPa9YV7NnEcplULFHSF4go+To4blGIJHtAmS0r6+Ad8ESoH3IZWLi8UgAB9att00GAop9N15HAHn7gnargIEp1iZ+7w/2UAhTZm96iIdvgFBRUuPDGm/BoAU7WcCID0hSQGIFvydHDeyWGUMkZegtFo1kWxA55C0zCI7lKlNpPpTkRXcZIJv/kt1FuTUTg1YDIQQ4ed4yr0AYSEm2qJi1Z80Mf7vm/CKFOI4AbjjzFy0LNafD5sGQX8yQBRAglWgAmgfgQKR4VUDwksQXWorKAuBVGMafdiGZaYD1NaSF91YXimsgwVJKyUclMYEjVQCH2qUqilDATbE7DUEMjz4uEZUGSCK5DdxgMH7giT/iQN0noF16FxgvUBnUFWWopMW8zR6thInVDyUh0KpeASlCNZjlEOi0N6gZQQqmscas3j3kBqUdWQhgJQEn4OUeBdxnbY30Tl4mZgxPgWvpwsREvIyAlEShIzvqXAR6/PCMQ4jMjFHyIgLfXKKtBD0ohf7wiKLJ3SBUgtq71BSIZXAuYCcWi4qBNoDwxF0BGQxs7dG4tEgIXMRixioDNvppsBzH+8jQJYZbL1CnkcUXAFFrohqePHd8AGk1gQMwgxAF5B3sV5HIngA7wANeRYwZoTKOjjnCQlcV1kM6RciAwFCzhNCBJxA4tQaPJ4sxH5d+4hhIDzBe4LIEcTyhcqBihUT2auyo9qGs5gB2OgA8JLaePJcAhZrPV7neDTaaajjsza1RGaCKj1vLT0+mHT+2FZ9DSHvkAEWR1nk4Os2oKHR7G0n3J1ufK6kFEeB5JCryRAg88m+EggKkZUo9h5HbGplXQhRLiKyMmMr0FLikGQ6tjet473C1NjaXodECI3WscnGR+bS+bqgIyASGclZ6h8SthkKBBohIM8m72l7CklE8F3SvFS0jrxMMHGOqQ2Qoja6wlPK6EYMRUq+BygkRLg/1qcitlcURaZS689AZhHwFIDIUofQjMcCKWTc1wBDzZf+6WouecO7aQ6J1wjZJP1L7SZIhC5TnXmK9h4XAEmeyje3I0WZwOJYMEvPJ95v0T7/H2VSSvAe7y1CN2OpS5rtgLeRnSckxkfnigsBKQVSitiX+NhYlYrZ6n0j9ugh1xqHis/RjMmUxIcQuy2RgQgI7fBmhJRlrEthCcKjS0U17iMKFbVCB0uU3R5uZYAsBKoIGNsnUz1wAnRGPR4jtEfqHKk6MA5gLJQlHonOejg3jmH7IsMMTdzfjmFOEeweBBlBSZAdQsij9IvKsRiKbg7LQ8gXMFXJZc//db7w+RtRGg45VvOZv/sYh6xfSxitkJFFQFQ5EGPCfBdnDMopRBAQdOxowhjsGM8SSpaU82sxw5osd5R5Rr0yJs/n4rEA0HFclTEJWFYUWDfGSwteIPOcEAROOHSWI+ohmRujpSBHECR4NUYoTxAGIQyqK9EqUA+H5PMbqEYjiqzGVQNk2cHaChkKtJKEakhWFmAFobJIFYF2bwUy5AivIFi0kLjxCN3JMcGTWQNFNzKNVYatKjIpED6gJVhZY4OgMIosL7EECJ4s1zAeoTMZ53bOt3O1eyQPRbQdQ2zbq9t7CBMd/5nNbGYz+6+yZl3XkIOAGSg6s5nN7GdrLaswLfQETJiOq0LAQ5o33fsE6MclD2oybIuQEg+kkLfmnFJIVJMsybt7XCPWRr6inIR8N0zQICYZ7Bt90mmt0ngtE6D0J73+n9YaUG5fGpcTFmykULX1L8I92LdNciYtJATPtIrK9HEanVVQ96ov6oNFir0YtIkxGoGj1RnQw6rzNE/qP1QJ/7HyM7t3CzJmJceCG1PVfVR3LVoRKU1Sgiw4/NgHsmnzTYSEckjZ8LyBAHl3Dk9gYC3omFRFeCJDU8R3JCYk8jF0E0F/MGSu12VUWTqFji+kMygVmVlVFSiKDIFjOO7TKSM85ojh4D44ZCba/sR5QVFowDKuhpR5DxEEjoBUWQRcbUDlAestrrKUnR4SCxg0UXqjHg3Juz2gScgBNoTklBDgBHkWp012Chz2ziOVpB72yXtz5CIeWUAEJWQEa4WUEQhpWO2i6SMduVA4SGCNxozG6KKM4KmKSJMPDZjlIQhyOelRpYoJh5SKND3hgbGHsgf0U6kSJXW8toSeyhw++tcfo3YGhQIPfjBG9kp++bnPThqdtMmcvPOgS6y3ZCICcbFpZChVQuMUAUwVyPPoIGvWvmVW4GqLygv69ZA87zK2jjLTsc1Ygc4VdR01JkMIGFWkXspF6iRu4qiQCSf2IGuPyhXInPse+wA2b9m8SnlE+wpjLeQdXAhkhYzMaiXxfko0I9NsOPpYttx1Ezb5c3IdWZwQ2vHMu4DMSmQWmcy5suQ4KmvQuozsXhtZwS5YtBB4B1IqrJ34i6SG2oFWOjI2g0Wgp7rHiYyIbCRq0rcN4NbIS7Z+JhFLrAbd4vXvLeXXlknnm0CHIZ01of/CpPov2nPEMVyvPg4kgH36sGLyTXIciFW/Sxp9zPidiYxiFA49dckNQyzC8r49wDTombVXHh0TxH2aZEXJfSB8Ome5jqu/+0OW8px66goadloa5dP+TSvx0YGAJEjZznfUFKsN9FSp5HDAE2KP82OtcfiuHvXc1L99AkkBEZ2fIT133/QtgeSYaZyN8TnE99mDiHIHzS1OmxBxlhZEYvzRQSAJwhJEQPhArnLGxqOURpfzrGzfxvxBB0K9DN5FZmQtqUygUDnlQg/nlvDOIIOAogvdkj279tBd1yPL53FDh1I5w5Gl21sLtYbaxsiYboSilY2MVWsCWdbDuzFOWlA5aMN3rv4mTzz/DXzyU1fy0SsfybAaUa6TGL8TM7ybUgZQBVgHmWToBlTVmPleF7d7gMrmCaFA6ALnBHJeo5aWqUcjVLmWkHcxYYVMZ+SdElAw7hOkQhRzeC+ROGzwWB8oCkHRFbhxjSrWMRiMyBXUwxot59ChgPEQgsUGgS7nMHaEC1AHy1yxCIMxeXcNw3FAZB0Gwy305iJzth44up0Orj8gSIEY1qi8WB1lFHycnwUPaV4sp6NvVOwbYgRD0ttv+08BPvZ9ToBQybHXOotXNZxYvoksm26xacwQiDZKbGYzm9nMfh5sBorObGYz+09ZAwxObKKTGRcRIa3+EpDYTqSaxdDqMPNVAKPfa7I12SkdKwKAqk1k5FuWowghrdt8WjA2QKZAq8gczVQn6m4KHRMSoVqATyiJtRbn4iLEOod1bp/XMgl79y0jsmFMTptsp4f7BlH3Bgnl1PJ0+re99TRFo0GWFnICkh5q43OfCq9nr6WyDwgVJvs24fcIlGwmzH7CwJ0KiZdST1i07TP0cfHl3D3A4oCchMYLQftzmEpEtY+qacOofuaT6Mki+Sez6WX8zw9T9KexJnTbGUWu5yi6fgLkybiqD6GMOrCByNSU4HzMFh+sJyiBEBLrodAqsYAdwYXU9j24CuUHCeHSjMYBObfIMlAWJbWtyEUAHWmDzkFRRPigdoGinMPh8F6hUtMy1lIUmtrXaFlG1qYAHzxlkRPqGOIqhaayKWFFFtWGM6nJOgWR61WRoYkhmpa8u5aAx6YkVZn2CKEJKsMZ0LWHQuBVQCpBbWs6Oo+gUIh6oqG5VkHs/1RiHAkw3mGcpasjyFsZQ1FkyKDaCrYuvp9ZGRlpzleR0GYdWndjuLJSEaBMzFOTWJyZijCZwkc2aCkj7qEU1luC0A3EFa9NSqphjZqLmsgBia89qleCsGiiXuGolnQyhUjnGFQ1ZZEjiMhesAqpILgSIT1Ih8CSFzkEMAaMqel2Y1ilyg3g6OXdCBiplI1HuIi6O0UemwteJE6qJa2mfcpqHPAhNkxHxDa6mQQX9SaRgUzGex5XhjLPUL5A6YJBVZMVOcbXFJmGIMm1itINyhJkjH8WDuo+dOdit2QbprhUEDQyPnaCh0ICVFhv0WohQg51P4b7CkMmFMYIch3vQWeTENC6Fqii6ZklQtQgR0AWK2GVuSkQUE+BoA18HcOACTJKJqbfo8pui9at+qdINMwgJmBf5JZlkTHaDkN+0vUlsMSLhnvqKUjMr3TsosHgmnPp5tRTfedUfx/kdI/csPVkq5lrE+AX8AgxAT1jSG2CiBtm9rSlczR93gSstamsAJGTYfFYCEUMC24DFtKzmjquJKZkDEzqeJW4SwAnRAthiuYG2w8/jTXgZcALHwEtkeY3DXF0VfkERAs1cQ54kS5DpiN6mqv0yQEanVmrwaxY782MLc1BLHiv6RRrGJnAKCjm169hvLINLSzaCzDEDOa9dQSf0V/uk3dkZLJ6AabGhZx87VpWqMk8LIi1UAeyuYJB5dADT7Gwnt0YhPPM2UCWLWDNAmQd9uxZJl/oIIuMnUt72C+UvP+KD/GJz7yTo+53NFJY5nuSleW7KcshmRonin6gP84IvkOxdgOWPisry6ztzlMvGcT8QYwrRUfOYbbuICvXkeeeQSgxQtFRgeHKCl1ZQKlAC4RWoOcYjaCXORCGorNIf2U3i8qg8pKaEpfn5GoJ62sqUZCHDqoOUBQomzPqZ2RikbKTUcsRY1/R88swllRSofOM+XyBYX8Jo7p0OvNgYgIovbAWRgOgAhHiuyEEUhvAxBchRNa2CIo8xN7BqdTDhTgqKlK5oMF7pJEI4SOYKTzSyxjpNZVZHtIr2DiO0tR1hn/ObGYz+3m3/7dXdTOb2cx+bkwSJoCgECjRJDNKINu0x3rKfhSb8sdlVtdStol/muQ7stlEgOCQCDIRF/Ol1nQLTa8o6BU5i71u3OZKFntdFrodumVOruOSx1Q11lqstXsxRPedkXxvJuV/1vZ1rGnG6ir9TiZlVcMoTceQUpLJCQtWJHmBTE2SRe2dHEmpCUDcfNYpuVSzqSxD6hRilq7NOddu08/qJ72/H1V2Zj9bC4CMwoxJ/itEIN4YMAHnEytqitTrbY3GkyXAKrIbwRsgOHIRIr4nDLgxCIexkgvPv5iOWmTDuvWccOpZrFSRkJrpLDEpiUBcCqmuCShVEpCMllfIRcRNhYCiiGyhXGp88OgUsiuFxBuHyBXWxqzPWkwSeEVmeWyro2qMQuJT6D6ZJoQMGzJCEGSZSiC8n7DR8ogGDas+HkOhJYQUg+58uzhUMmoQmtEYAFenY0hFlhXtQrEoYvyu9x7vAgrI41o9XjM2Rm8SyHROVbkEttJiX8Y4cglKRjQq2BpcTYrQpwas9wihWtDEeSL6DBS9CKyFEBiOHapIz9sagrP44MhzFcGvBFp3izzVokXg0c3ja8GWBJ6ECODlGREQ9UCQuLqO9Wps4txFYM34kEKrbZSkI7FQI5krsljrKobMIxEiI6CoradoVCMkKF0gZU5dVQgsPkTWMnWAcYjAOSBljmnoSgFEQo7iXQVslCsEAd4ZRJPEaTBuCZeVSexd6zD9AVrmCCEYWqA3ByKGI1tTozIRQ9PrEeDwtQHvyIt45gnTU+KNoWUnigl22IafruoOI2jXJA2cNjn1+ypnTnOMsPdRGgdby5ec+jX1B1P7qnQI17j8GmfAPa5CE0PJdXut+3aAxWfuphiZtEkUm2vUE0dZu59saJLtYdV0fYjpu0/7SvDWQC7wIqCBHjpqjMkGbF1dRyFd949N9CcgosBywkBO5/7JXWrNtfvV45/wBC9wQtCoERNAhRD9BjI5opEREG06i72O3e4rbNyQBJHdk/0XkkdMQkgTLRFg6x2bOf3UC3jnu6/k0KMex33u+1gOPfzRbFsaEYoFyLp8/rNf5D73PZ8jDjmdgw87lQc84PF89ZvXMfA53/judzjsqAs48JDHc+DBj+PZz3kuUhXcufEuHvqQc3jTO9/Nfkec7Gs4rwAAIABJREFUzdH3exxHH3EqO5Y9tthAlq/hLz70UfY/6NHsf9CJHHfsmRx6wGP5yleuZW7+CLZsWeGOzVt4wxtfw/2PfxQbDvoFDj/sQexZ6RNEGaUcRpaLLv0lDj/+XO5z5Bmc/LBTGA41o7rDX/3l33Lw4Rcyv+YRrN//BPY/5CTuc/Q5fOtrV7Hzrh2c97RnM6wVFkV3fp67N9/FeY8+G2dWuHvbnZz22DMxXuFrT16u4coPf4Yzz3o2dthnx12bOfPxT2VQKYyFT33mMxx4+Fm84a2/D8Hxtx/+EIcdfRZHHHM6Rx39aA4/5BS++KVrGLtFdt29hwfd7wLe8cfvZzAWjEaCd/7xlTz+nGeyZXsflEbnGr8ySJIJ8bkLitR3QdTWNXFr2qPXyCAJMuBlZAHLEOJA5EUMiQ8a6RXKxzEwJlO7J9+5nc8JsSpfQJP1tJEkmtnMZjaznzebgaIzm9nMfqYmYSoxT2iBhSbDesM6bBMjpZCcfW1ayB+5tVnIvUN4F/VCQ0AkxmihNLlWlHlOp8zpdQq6RU6niJ+VjFngVQJNMy3RShCCw9gqMkWNbUM1G0Ax0kvVqizySkwAyJZNGXy7yX2tAKFlZrb6nyJE1qoMq48lxCS7vQKlJ5+1VG2dZFKhpEQrRa40udKUWU6R55RFQZHn5FkENfM8p8zj781W6Iwi1xS5JtOxTvIsI8+yVQAqQAiWECzeG5yP4E57T1PXTZA0GoQRJE0s0SAn7Jl7tKIUMiomeqdhr+2/z/6/CsgmIA3QSqIRWBMIWQFlljQIPcG5FgQpdUllaiySgXWRY2Sh1FAID7aK2mq+Ar+La676EvmBJ3DZq97PinH0h32+9bV/ZG1MvhvJ4EGCD4SVPgSLcRH8CSl4e76zBipweKwwkX7iEqtSSIyZXF8D/qks6Y4KQWUdloDWJaPKYG1NWZS4oFF0oApgaCU38izHIxi6EPX2fCS6xpjgqBlpQhVPGFJqIxkhGwHYOgKtWdkFJ1FFBGZHdniP9mvqGqlU9CsEF/s9FQFI3z4hhXOCMlO4RPQxifWmtYIwBiqsrSLQIXNMbXFEzUclO0hR4MZ1JJZJCDoDP4BQo5AoFFmpqBpWX9ZBqBwlsrb1OyJ+LTyE8Rjh4vteE0MqactpPDlCBIIZxwbSMNk8qDwnGINSOhJWI6EMr0oqnyhoGBBuosVZx7B5mWuEVNRO4JDUFjpaEryJ4KGLAJl1kOdRfqBbFvHkhcDnDbofv1INehxqnHcpqFTjfY3OAQnWGKTKkMBoVFN0InXUWChyoi6iUGS9tdgQAU6tYwJsLxTB5RRZicRizACVR8as1L1IbmSIoGoxULxGqoW2Np3wU/WrU0OcYkq2/WVDiSSBgBUwIsYcaBqQbmKr5U0kcZyKAONUCLxM2gLNNw3wGQw4Pw1fgrSxvLI4YbH49vqbpFaxhqqIdouJHEAznk/Ylz6WoQJRkVKiTe4xPcgWI46CvZMAcxcbnJOJZRpkQ6xsQVeRaYyrkDognEc4j1Z6H+y29g7b80/A1ymWqEj11SY/bH7zrXOmAVX/owuwBmyChvWqCdPJaRBEnKqp1wSaTgPVTX1PSQmo4FGNBFFqRxFMjjUpQmTtelnjZU3TMxVCMFiGL3ztKm7f8k3u3vQ5XnzZSTz1F5/LdtPF6jkee/YTuOu2z3HnLZ9m6y0f4I1vvoDzL/0d7hp1edDJJ/PDWz7Axts/xrY7/55Sd/j4hz9Or6sZG/jatddz65ar2HjTX/Piy07lvCddwvJSB9QcFzzjAu7e+Tds3vwxtmz6KFe+7dk847xfZ+Othtp3+OHNhlf/5su4+85Ps+nOK3nz25/Fmec/i53DRVAH85a3XMFu2eWmu7/Gjk1/zjPPfiDPueSXyOaO4Kxzn8nWbf/EDdd8gsefeTjX3vxJbrr7Uzz8cSdQj/bgbYZ1JQSDDxWh06HYr0efPiPZJ1/sIlBIqbjmq1fzope8j5Ev0cUCK8tD5nv7o+RaNm5a5nff8FG+/u338/JX/hIseM574dO4/tYPs3Xbp9l0y4d559ufz6+8+NfYscuwVBuOfaDiE3/5GfZsr7n7zpqvfPkHZN2D6S4ehrE5tgpRbiUrIOQQSghZ3MhBZJN20M7BNCLo1CZDjHgSPjqTgkuMbZEYoxIRAsG5qUSlgBCEtE3aq0IIhW/Y2C0I/7MhDcxsZjOb2c/SZqDozGY2s5+5RaZoBPRUYo3uexFwT2jr3tiD099LKZEiCiRnCRBsgMBMSXKdUWSaIsvo5hllrulkmjxT5EqiZMwMLYIDbwnO4I0lWIMzNaauMePRKmByemtsOgnT3kDgj9NKnS5zb5+n/z3N1swSQNlsmbwni7Mpl+d5BDXznCzL2i3XGVpyD4ZoA3wqpdqySilkYo7uS2N1eruHsP5e9wL8xOzR2cT5v84EFhVGaMaIxBpxNWRK4VTCoOwQQgVFZAoyjhRGkZUMnKGrFdI7lIQk3BmziGddEDkIyR/9wVv57Of/mRNPPAyhI3NJJsBBQdQblRJsQHQKcIZMNWxRDWQJjSM5O1IGtyARSjOqa/IsZlj3XoPuUFV7EFT4xEoptUEzxiBRRTdmV7ZVzF6ewDIE1DJqOxJAGEehYqKUqk7hpQGGdbyYXMSURcHV6XrAjMf4EJP3CAnYgHcxacnYBQrdbYHOSNR0ZCqG9QeREUwKcxUeQUWb0TtIXIiMQZXBysAiiAnQZaSD48wIrS1KgyVmohYSIklSEpyjUwoEEciuAjFTloisxyYM2jfrVwEjl2MpGI7qyPVLeBi1Q+oSZI4LjgxDZaoWmA4OXGKZiqwBIRN4JuPNiyxKCBgLwY3JsJgAQsas7ASLQGCciXWiG+peDJMulMQlYEri0dJCqBGZx1mPVBonFMYoGBmoTQTbdEzopWWECOtxBI+tyJI2aGJCy5zgwTvQWUZIiqKdTt6i2io1zZgRK4pPBKFbhmuRJS1JCZiAwJFnGkOGEw26HDNJ10YkqBOsgeDsFPPRJwZnE8ZNLBmmgTsJoWk/za6RKXlPPhdM9DGZOkiD/MfvJnqCyUIEEkO7/wT4m0AeYdWOHp/chhOH6eRcaa/GMRZWfTv5TUZgL6T7l819T4MyRHDYIVk1atzD6Tb5PKwNCIHKJJUZkymdMmeDqe2E4dnea3Rf7tMjt8rb4dv7nTB13ern8BN69fY5HorIuAuiAbtl7IM8EDyqdUan5yVTm2nGYRxBOILwyNB4SZIDTEyAcsGUk1rEBhGkax+vcJEl/orf+U1GbgU/2salz3o6ewaObTtraiPJuwvxXjMFZeCkk09kYd0cy8ua8chSliXd+TUEB0XIud99jmG83EcCL3zhL5N3NLJTccmlT2M4CuzabTB9S5YVVPWQXldDPeTRj3oU+63t4kOXu+/awyNPPoxTTnkE42qZzhrN0y44h+OPP57rvvtDtt6wiY9++Ou86GX/k7GvQVdc/pxf5PrrbmLrXbvJVYkIDjscUg33kM9JjI7s7l4vZknXIYNQ4JljUGeMgqbyBpEFrAssDQyELs953ut5zSsv54B1+7NrqU+5uMjYWHYtDbnio5/iCRecztFHHs58KQh1dCh2FzssjXZCKXjgQx5AkfcQooPu7YfIu7z5za/lQ1e+lze+8Y1cfMlloHsM6sBgWKF7XYRS1HU/Pe8JGB+CiB180KyS5QgKgkR5UD4B5CG1k+ASOzoNEkikC0jfui7iefZqn9MvoZj6vXGST1pY86/ZXG9mM5vZ/12bgaIzm9nMfvaWFhFyH+BWXG+HBIoIlAjtpiWrtoYxqWQMh2/+ysQ6LXQE94o8pygKyjyjyDJyrcmUJtcaLVXcjxBXuD6Bn7YmOI+3FlvXVPWI4ajPaDSirusYQjd17RHIkwRxT5B0mtG5qhr2df97/btJaCTkJIlSIwHQmBSRubE3MCyEQE9dT8scTazRpr4aMBPvo9ZqWuR471OsrmtDL6fDL6fv3TtHsIZgDTiL96tZRtNlXfpv7wVdBManQFKaaXHDCG1ggdX2388M/f+BhYAIFR+74o+Yy3OkFGTFPEIdRFYewje+dS3bb/0Bxx20yO+86Y2o3n50uvOs6W3g9u0rSJWh/RAdRvzple9FSEVHd5nrrOHvv3E9A1Vy943b6O8e8Pbf/lU2yEUWsoJuZ5Hbto2pgT/70w9y4dPOZ08NIc/BG974q5fzmlf/BrfesYlznvwsdi8bUH2wuzn64GPoZWvRUnDSI09iGEDqHPwyr3755bzvY//AECgLw6t/7Xn86cc+z1gCfoWPfuAPeeXr38oI8M7xiY98gK7MKaRgPstY2G9/vnj1DRgFuMCnP/RhOkKRiYxycT0nnX4uO5cMRV6gyNAxjzMyE9x+4/Uctv8B9LpryHTJxz/+Z9x+241sWL+ebnceKXLmioLO3CIPevhJDCqTMgJXfOTProiZmGVJr3sk3/jq94A93Hnn9zj78ecyriNTVGmBc3dz803f4qKLnkt/GbZu3MwTz3ocu2uXmEHLfOS97+C+Dzmb7XUEJ//yQ++mEIqO7tBROfNzBVd94/b44tkB3/zy5xGypFAH0NNrOfmUUxkOd3DLbTdw9nmXsGSh24n6oc4MIFjuvP0OnvqEJ7Nr1wglNJpd7N52K6eecTFLFWzZuJkLnvAYKjNkUMfUNQLJbbdu4uyznkh/OOZPP/ghsjUHsGOwTCZ244ZbOObIB/O6176bemBBZhgryFTGHbffzllnnslu4zFIcCvcecv3OPvxFzGyUNcj/vyD76PUBaVU5Jki66zln799Gy4XLG3cxPEb1qCUIMs0hZ7jVa96HcoPWd6zhYef8RR2IzB4NANwjs033MbjnvBsliq445bbefITz2Rod+Ko+OifXkGZKX7jt15HTQAx4pnnnE4hM3KZcdxDHkKNQzHgzh9ew0FrD6TIC+ZESTcreclvvYNlADlg8x03sG7xGG66vo+t4qupixEiGxMR5hiy3zAVQ8ODbNl+jc4kCfCQBFHhSZqkdGBfsOg0S19UIEwCwJr+109RNqcCwEMD8UmQBUiZguM9olElTihMZCBH8KUB2BBR9bamoELH4zjZOj688GTYmIrISSDDiYKaApApJJ59AKKTTxGk9S1NU+Hj8RIe04CueV603NMiy3C2jp4GB5nWLZnSUUVIPGRMCY2uOvfqz5Fz20ayJGB61cj2H8SARON4mo7bDwmODtNArYjPQdgWDGs0IFuN9/R7G0LtCggFUdO3YkInj1cc5wxh6hSx3eVFBxugP95J0bGgDUWnQ13Btjt30XU5GMGzXvxiFo48jwMPfQFnPPaVbN3YZ12+jgXV5dqvf4cD9nsihx56Dk9/0tM47RGPQtmcxRIWtEC5FTA7CHKE9YadW3ciKgtDy0svfwXrD7iQg498Icc+9JdZqUZkUnLwfoeyvGPMzj0DOovr6G9boaML7nvAIjs3Xk8vU2gPufDMdUsQirELhCHsuWMjHVEjxgPm8i5znUXGoxWUUviBYTi0bL5lE64/QPr1VGY9kv2pxiULazawvNSnU3Qpu+t5+vNeyZMvejqXnPcEisE2eotzDCV8/4c385BHnMS/3byRX/2d30PWY8TKCGF7wDoued4vc+TRz+fgw57Nox77cpZ2D6hry6DOcbrDI064D3fc9lWOOHKBE095IMV8hqEm72ZRx0bUZDkgRyBHBDEkkBi+QYPvAOWkTfgGLBXx/feJco9PbcSuAkalF+imXNsmpue6k0ifVtZiHxFB9+r4/jGySzOb2cxm9l9hM1B0ZjOb2X/KmslySBMgn0AvIZugvkgfWgUG+oCYCrVu/u69tdqVe2ldqhQarmUEC7TWaDkdut6AmJGnEkLAeof1jtp6amepnGdcV1TGMK5rhtWY4bhmXFdJr1O1bEjnbGJCWkTwKCEn51PN/TaskpAWEX6f97Sq7u4FNN0bjN3X1oSq39vkcbpco4vabM45QtL89GmpMx3632zT+xpjVmmrCh/w1rXXMX2MyfVPheztfd+r0lJMLe5n9t9jiUn0iy+8jH7/Du6843pOf8wT2LG0hf74Tk4+8cF0nMEODd/5/g/YMdzJcNTnpb/yIp507vlUFWANf/Mn7+Od73ovy6OakR9y3Q+u48JnP4dNO0F01/Hta2/g91//WoJZYlCNeOf//mOedN55GAvPu/h8bvj+t7nu+lupBDCyfO7zn+fXX/5iMmowAk8GZDz3kkv5zF99lrq/hA1j/vCtv8fDH3Iq0niwK2SqQhVrqAFCTSEtodNlDGCGLGiNFRljQCrFMy5+BiO3ROX6rAz28PZ3vI1zn3IBd2w3YC1vff1r2br5TmwwfPvaHyCLHtl8xiiBQiIECAPqlV2ccc6F/O7b/oTaBQb9Ja7+138BX/PQE05h59IQ52qMrbnuuu9x4Ib1BF8hqPjIFVfwnne9l527d2H8mO9few2XXnwR27dujpptocMwEX5qN0JpS7cr2bM8AgEyyEQrrAlYrv3qv/CiF/0mulgTQ+cVPOu5l1KNdlPVS4zcDt71rndx5pnnsHUHoCCXgXPOv4glt5Vrb7yFxV4HreLC2obA8vIko3ZQGQiNlmDHY3q9XhJfqDFmhMnnGAHCjpBuBF6g8zlqJEaAkB4lDEIpLnnuZbzjHW/i8l++BGTBa177Ji59zvP47d95MXm3BO8pdXQQCTei21PU1kRBBRn7l1FMVk+R51z87IsY2x2M3RKuGvCe97yPsx97Djv2QHCeBxx/DKPhNsbGcu33b+ATf/Fx9uy8g6WVbczNr2M4jOqPUsSc5kIoaqdxDjIv8KMhSgZu2nwrr/zd13PX9h285Q2vIcfxspe+jHLNBipv8M5z4bnncfFTnwIYhICHPOwkxv2a/ngXN998Ix/+i09yx87EJu2UKFnS3zOIQIYA36CjQjRk0TSWyr0YVb79f5jGJ9L3IWlvxv/2fv+n+9spYLUFGxvwlSnAbWKhOacgss7boHU5AdTCXsmHhCcCLI3ozN6HjueNSsWT64vk7cghbe9D7L3fPT+3sgJN+50q2YxOsU4V1jlUI1oswRmf7q0ZISegMO19/6hrWH2dbQLIH1GmfYZBIgMoEYFm0SSpbJ2GSZqnOWfDBN37sGFqXG0ouIk5GAGvBLLKhut7L+NwAs8EvgV5EYrh2FGUcTwfjWtCNs/tW3aw0odDDz4IKs+ZJ5/LC176Em7f+hVuvuMzfOEfP8gRBx+EHQ4JNTz0xNO4c9M/sXX7N/jGNd/mz678IAvd9dR7QNeOUBnoreWOXXvYuSdw6KHr0cBZjzyfF1z2q9x0279w253/yLe/9zfkZYEPNYcctB979uxi97LB2A5z8+vw44pdd2/myMP2Z2W4RFZA7gJUYOocUa6nm8Eh+6/DG4Po9QghsLy0RFeVaDJkNseB9z2W337Vi3jAcY/hoP0fzkEHPJyHnXgmK0vLjIYVi/P7MV52vPa338jQWl77htcSqgFrugVDU9EfVzzkwffl+9/9Bsfd/7780guej3cK8gXwGY859Uk87/kv444t/8Qtt/wtX7/646xZOx+T66mod6ul58o/eTevfMWvUpSSlX4fgG7mIIwZekGtysn7JqKTOoQEWK6aW7pJX+AFTM0nJ7JFiTHagpWxH2od962GbcMyt5FxPO3Zbx04PpVd3SO13NEZFjqzmc3s/5LNQNGZzWxmP5W1k2MZg9oMMduqRSBUDL0RwaWkPyFOrHwEwyKjUbbgmJLZqq0B1pSQq5iFDQAYgsN7S1WPqEZDqtEQ5y2IgMPjCCAFtQ9UzjKyjqG1DIxZtY2sWLVVQWCCxISo6ReSJzyCoDFDca4VmRIx07N34Gz7N7ikbZp0TaPAnZswMZtQtLS1ICcprLgBdbVC6KgzKCUImRaQwbWbEAmwnQI1fQg47zE+JjpqAM3gEiM0ldMpZD7Pc3ShyfIcnWUIKXHeU9U1w9GIqkq6qs4QgsMRsGESIp8p2YZETnRk0/OSIjFVPD49Fd8EQLrEPg0Bn/TPJhPvZkE82RpG6d7bf96mGFA/0sI+/v6/DeIGFFb2QPQgl7hxHyMFugQzBO0MXamRDl72a78VsYB8xP946XNZuXMndruBfs1b3vBmrviTP0eWGUYMOPQ+63j8KSew8fobuOmurTzsjMfx0BMeGk8qApdcdjEPuN+h3HjNNxD5iKeeczp/+8lPY4D3/9U/cPCDHs6a9R2yaju5G5Jp+OK/Xc9Ou8iDTzweocD77Zx8yi+Qjw3fu+pbIB1CWqyt43lcTEJi8shIRXRx/YB1MYS18hayMpb1FnLPuec+gaxcg3IZWEMpPDbBM6Xu0CkLlkKNEQkushX43Xz/368irD2O0y44n1pArixv/6M/QHrHKHQxisSkg24WEAzIVJ/BYCd/+KY/4oPv+xjznbXIAPc5dg0Pe+gRbNq6xMDO432JVnGdWqqYoMYbSyCPrU91sXXNHMvY0d0883kv4Tde+zoOXFgkHze6jAJqExelteXU0x7DQQcfmYRALVrn+GwRA3QJ9KRjVA8puoqeHNOjjp170FiZMwa8t5TaYMYr6T3sUlHgMo0TIGRNmUncOCJIy8BIQpAVo/EeKpERCFx+6Zlkdgcnn3w+f/ePN/GK33pZrNsmCjNYpB8wVwxxo63MaYfCg8+wao6hzLEaQkgL8ITlCS04/dGPpLOwHmeh0mC1oCjmwHkKpTnm2KPIFzuUcxq3ssQCoL0EMQ9SUecSrzylhq439GxAGsEfvet9XHj5S+iuX4tmmY3Xf4ePfvLLXP4bb8NbjXCe17zw+dx69dfZs2MPw7xkEAQrzkIOTjvuf9SRbFgAF+bZcMjRbN9xA4887TCcBC8cUs6B72LR1Kk6NInF2Ya9+rY7ciS1zQbADB0knbYHnR5zYsU2vzQJdgogm2heRkGBCdh2j8RJeyd0asLuU3+atD2bvnXC/4/fNzqxWfptUkBGeQyy+EU6RMOVVU34+qpw/4nrVU6fZ1UY/eoyjTXnF0i0SgKyMuqJqqI5j0RRIMloD7AKgG4+yqnvEggtJp/F9PXsNYDF5EXNSBcZpip4hDdIHASfck0l6mvwSByKCokhNKElCpCSgEYEmSI/ophDHL19IrrKpCEpExHYJQBLTpjCKXolZa2McgABZPAJnFVk2TzDEQiXU3Y30Hfr+P13f4STH3sc+x/c465Nm3AWdAjUozGKNVx99XVs3b6FrKhRWWSSVr7GaEPV0Zhuzmjs6SrITIYWaxiEA3nzFX/JSacdykEH5tx1x0YGfTChJOguXmV8+StfYtAfI8QI2V3mjHNP4VW/+SaGwy5Bd/jUZ/+WrTt2csJpp3LQcfflyRedyh+/9e0UdBn7/XnnFX/NAx58Pw455AAqH0PjK2mYWyhxQ4s0Geg5rKm5+NKnsO3uf2DX9n9m251f4rpvfYb915c4U0GtuOvmXXz7qm/ysQ/9AcPqFtRiwZLzyDwm8aSuWZSWt7z8uWzIal7ze++kdvPs3r2d3ctg1QYca8ll4Dvf/DK7l1eoXE2vDIS6T20yPHOIoNFB4I1mLiug2s6bXvcKznjys9k67BC8hhDwUuNkAUInLdoaT02T/ChIQ5BJk5kYuRSEj3q1IqfJD9CEMIVULjji4BQaPQuFEBKUQegKIQJSqvguhICXJvYpKBT5KjJAaLwWU6H2LUSf3pdpx8/MZjazmf2sbQaKzmxmM/vprF0o+RYqisFZMvJAQgTiBCnkXRInSFJHwJMYDi9kSHOeGJ4T/ATEq+saYyq8sVGv0IcIQjqfQr9TIgAZQbZpRqPxDuMdNhD/+gh0mjDZKuepnKf2AR8EPogJi6VlmzIJT0/JnYJzeOsmC8Pg0sQwhfbtgxm59+cmwVL7N1ViA5QKvzrRkkwh8NMM0L3ZoE3W9wYs9Xt5/ffWD01ikNTOMqorqqpqpQNWM1DlquM05qyHlvGr7oURe0/wcDpMflXZVQkgZvZfa5I6JCELZ3BmjFQFIwNzXcDE9tApuwiXwAu/xKjaQe0UmzbtBATj0YCTT34kc/la8nIDeXc/PvWRD7N7210csG6R0WjA8iBFwgpPLgMb1i5yy803QvD8yq9czif+7D3s3mr4my9+jV973e8T6j69wvPNf/saa+YP4qwznwCqM7lyKci15Mgjj2Lzxs2AJdMR9Ylr/gzhA4NqGN/HUY2WGZ1ODwMxa/2wzzOffiFZtoZetsDBB2/ArIxjFvNM8J4r3sVhRx1DoRY5/phj2LLxNpRKKWKcT5mXajZuvI2j7vcgunOJeZZLGPfRWlOhIYfBgCi5urJM5gw6g26vw3BU8dATT6Cb98hVQS8X/M1n/56bfngjImiMV1ji2pVgwYwRAbq9+UjE8watBHVtedalL+Diy17I0595EYtFRgeQtQdjuPiSy+hla5krDuSEBz+QLTfeGjPGi5zRsGJQ24gnViO0r+n2JP3+Ev/6las4ZP0hzJVdpBI89RmX4ABdlPzrv32dxf3WIVVON1vPcfd9AFu2biHrxhHhqq99izVr11HqRTbk+/Ghv/gUFugtrsE6FwOMleCtv/d6btt4J+987xUUeeySjANkjnMepKQeV3zvu99lrrdIJhVzxSJH3OcoRv0BKoAImrBnxMVPewadfJGu7nL8MUfg+iPMGIIu+MZ1P0DoLmWe8cD7HcJpJz+QIi8ZVY6bv/dd9ltYT09pSplz5Yf/nEqXkBeMDWAC3/v2NazrrOfuTRt51atfERnIdsy6uTmcLBh5hdAAgsG2XWS15+ZbbsQS+N4NP2RxcT1ZsY7DjziOR59yIr2MFkhousjKjidqlE3oMvc2UZ+UmYqcpvliFeNqnz6cQExi1Jxv+rfWfTXpj6flXGiwQb/XN1Oh5VPAX/vPBDI2nDI1/X2769SxpvZXq36bPug0GHkvzrJkpNu0AAAgAElEQVS9rmXf5afOudeBBBqRZAB+pDfuXs5z7863CTNzeg7VHk4SwSghcELimzD5ECIwGqKUEDBJciOAoJCJbdomeAxykgSn0ZQMcW7RMnZDw6xt2tXqvzERnUi/awaVpTcH55//a2xY/wgOPvJxBNXjyis/QPA1B9//WP74PW/hvCf9T4479myOPOrRfO4LX2L9hpLaj/jdN72Fw45+Cocf8UTWrz+V6264nqc94xfR3R7LY3jaBS9hwwGnsP+hZ7F9l+GTf/1xMmE5+Jijef8H38aTn/orHHTIiWw48HT+/nNf4MD957BuhBEVr/ytV1FbOPTQU1i34Sn8+cc/zWc//0U8EicFv/HqV5MLzdqFh3Dofc7gi/9yNf/73e/C+Jqst8jIK4ISLK0sU2ZdtOxFLeeii3EOlYN1Y8pSMRrvQspAkS1gKo0Qije/8ffoFBIhHcN6hMgLlpcrOuUCOI+rRqzNJe95+x/yiU9+gYue+0LWHnw4H/jgH/DUJ1/OAfs/jEOOfDKf+ezfsXZtjzxTjMdDyu4c3fn1OJchkNRVxfq1C9jRABT0OgVj4xh7RRAFBNUC3S4IojR1M3du3qWJ3AJIgtj7vWafc7NVc7cQiNqk0TMTREjR9cmLIKJerRMGmEQY/cRA5wwQndnMZvZfbDNQdGYzm9lPb2k23cxXJHHSLAkxEVLDkZgKqW7IBw3w17Isp/QqRcomL1PSgL31RKUIibEQWY9aqJSzwrcbLoDzBOsINqzanAt4zz0SA0lEYoWqGJqfMq1PNDFjaDzeT4DDafAwhQ3KtKn0X/tZxKRT00vIyCHxcUt1E+sl4KzFO4d3huBsy/aZ5p2EELDBYoNtAdFmsRUaaQMRJ6lN+ZYnZC3GOFztsJWlri3W+rZ+nA1TYOuk/lbVXYhJH6KUQIaQcVEwYfhOMs/vK+nSdL1NZ6mfalE/k6Y6s9UmAnSRKQzcUZYlme7iXMpJXXQRvS4DM2RBCnoAesCulS3s6o/YcNyBgGXNYsEXv/Jltte7WR4HRqPAkl3hwqedwTGHbqC/5XbuHi0xEGBdH4Fjx9ZljjrmJIJaz4HH3J9H3G8db/pfz+HGmzZxwOG/gMjnqKzhpFMfzZbtW/jqlz5HGO1MTBaAnOVRxXU338rRD/4FwDEe9imKjKoGjIm6unkRmYedHKUUYxtb1+6tWzjlYQ/lZb/+65jQZxB2cPvNPySXBb0cCBXHPOoRnPH4c/nqv3+XTRtv4IA1JV2vKYBCyViBKmf/Iw7ntu99Cz2KzDMAypKRsaiiZHkA3R5QWzb0FsidZKlfs3M4orswzzX//h2q/oC6qhg4y8Ds4ZkXPpWur5FFhk25c4KzoDXCWZYHy/H0493M5YqXvvpt7GSR33z1/2JxAfbs3oH2IOyYB9//eP7Ha3+f3T7Qd5u55Zqvs98hB8aI2ZCx6Y67OeGEhxP4P+y9e9gsV1nm/Xuetaqqu9/33YeEhMNAQK4gMkgISACBxACCaFAZZBAIDAgyyjCjfjKgDIooB3XUyEkFBEI4GYQRR/lGhw8dORMMhyDCEISEADlnZ+/30N1VtQ7fH8+q7n73DvAJOnJdXz+5Kr3frkPXYVXVs+513/cDzmec64nzI0xGngfe/zyuv+EGdsOUPu3QcJSL33QR83nift93HkfaSB8j02NXcuyKT3OrwxP2OsBNuM/978teu8tue4z3fuADvOaCV3LDkRm7QdgcVebxuDfm1573X/nRH3kAz/yPj2WeYJ4gefvMvibEhlwd5j73O5cjN91ITh274Wpu+PKnueNJm7TXATuB+97/YfyHF17A9TkwTdfzxU//LYfGDY1CF2vudp+zuW4WmcXI/Ng/8LmPv5s//dM/I8YR97zHmcSdG9lrv8rHPvInvOxVr+bancQ0e3qF6Df5nu85i37vHzj9Npv86GPON/DKb7E764A5WaZEgRwzh259J6JUnP4dt2HiO/71Xe7K7vQoO3s7hNDxD5/5FG9/81+gQOiLVD5C40dWrV0TSYL5HqbFbLL0IL09K9PAxjSQQ1eYo6vg3L6n5yCbXvxRAIu8fCYsWY/KcoO3DBau41uLxWDwccAoqCmZVUnqSOpJ6oha3pOiJnkXv+/daQO65bpmIYnu01lkkYUNAYix+o7XXxTwdLnc8lPELYFTUaRp2Gnhz/77H3DFFR/imhsu49Wvez30mVE1omt77nHWfbnm6vdx+eV/zeVf+DCvecPr+djHPsZt/9Xt+ZlfeC6f/9Jfcc2X/5obrno/f3bxn+DEc8PeLu5k4a3v+kO+cPVHuerKj/Ce//Fu8l5iPo2gFXe9z7358rWXcuWVl3D9DZfwugsv5EMffi93uP1t8O4gIY5405sv5MYbPs01V7+XN73lXeztzWn7nhA94re46C1v5YabLuNLX76Ud7/nrznplFMJCdouEqJwm9vdib989//C+0364KiaA4RckXVEFyqyjtnreu58t9N56zvezmTzDtz+tLvz2cs/wX0feCYxbUA6yHecfhr/7b+/g9vc9nS2tu7An/7Z/82BQ4dok6MabfF3n7iEN73xLcxp+O77PoCbrv17brz2U3zhq+/l5a99C5++7OOcctIWt779d/Cmd/w5MSkpCeoavuOOd+L1f/A7nHRgBNUBfuZZ/4X3vudd3O7ksQH5MsLlhC+F7kiCpGJDkXLxE73lSbJ+zcnaSVrkl8vniCdnJWPV7hOlraoiTstoSCRqWPvEr2Md6/i2Cv+NF1nHOtaxjm8ci9S5AHeOjKgBo/a3LCTjAKRM1uJRVUagrSjQULAoUVX1vt+w9Qt7QTPuazEwS4X44/02F55IhXU5SPgXbEz2sxxXq62nUqRoMY9Vjiz7wL7j+41fq9DScN6OD8nGoM0LOzBBdGX7Zcp52J7t5xJ0XErlh+M2sHTwSI2oKiF2hbW7f58WbNWhs6xp8XvDfBFFi7efDFyerIXWNrAQlswC82hlwUJZ7N9aE/UvFwnoOqhrsqvYm27jTN3HyAt7s10OHpzQznYICWqt+ZUX/wb3/4Fz2ToE9Fv8zLOew7N/9hn8xQc+jCu367XXzZjfdB1n3PUkHvTAs/jZ//AU/vhP3kl2E173+gtJfeA+9/5OIiBt4jde+Evc834/wsv++D0cPoR1qNwmXVImG3CPu5/OtV/9By754Mc564H3Rhjz8cs+xfjgAU676+kQPkM92oBul80amCroCB/7QiZzbHcRlxI1kPuO7WPHqJoREcVFeP/7309KU24+krj17Rt+5T//Z+5973tzn3vdkS995go2mgbfB5yvSCGCd+RU8YAHPwLd/R3+59v+kn/3lEcwn7b84rN/lp//xReSJVBVhbXnPLPdQOM3GI83Gfsxz3r2s3nik/8dH7nskwWTcFxz7Y0cuf5LHDz59sTuGL4QCdWPINegFeoSTmFj5PnIRz7CaKq870PvxXMzs91jbB6sQeD6K75Iuztn2kaCQN1n3vPXf83Rm68hBmAaeNsf/wkPfvrzDQZTGzCqmgnz2c2ktmdjbEr7TCa1PZv1CFSYhY7pXsfGwRpU6ds5WyNH7iHFHsXR7c2YHN6A0BP7wGR8AImO3HfgJrzjze9idw/e9iev4JnP/UVe8pLf4gW/9GzKJTNWqle6UHHzzTMOHT6ZkHfx9OztbZO7KScfhOu/fDU3HTlKr0ooWuyPXPK3zHe3SS14J4RujicTcs9oa5M2ZmbTSOMnVGL77Dwcne2SVVCFEGf4BmYRsp8w32t56W+/lIc85hm8+EUX8Nu/9PPc/vS78eQn/ht+73dewEMuvph5iLz4gpdzz/ufw6FTb8tN//APHBhXpBbGzYiQI7s7N7O14dG0Czly2h3O5IlPeRov/M3n4IBIUQkUIufwmOwLV3KRuBcsYoC+VtmVmYQeJ9keqti7BeiZ2PcGWiw8DEytMMZWANflG2Yd33zcsn+ngUwUtYojqSPjELz56S7wy+F9vLx+Si6gqP2lGdIAnIuYDH91UPKE4jeJZSP4Wp+6WPasc59EBh79I89AGuiL14Nk8BkOeOgDBAedpR+I2nh1zuZUoBFGRTk9L1s+XMNOBz/ymKcTMhzOEDoICuMG6s7Y5DMPzSbMt8GLWUg4gSqA87BT7p0q2j4lgboGF2z9bhhbWGVBl9+YzmxdzfZdLParVWOOK8lI7KRk7PYQh/x0cXnsXGhRUA103DI5hxG1S9Q1VlRPyrlROx5VzOViuOzlFndAVS7X3JJRjnz1HdAcILfb5DgrrcFBCqj05WBZDoIURdS3EkmSeVuXY7YnkbcDUWfsUSknyTsQRw5Dc1o/RdaxjnV8+8QaFF3HOtbxzceiU7bsXg0SK8nmxemERZXKQQaOFCapDVcv5i2K/SCIWIGlzFImnsmIUEA8LcmmrICdDvXmvWe55zLpH1iTFBDP9uU4kBHr/A/LSwEbh2qYKS8LRq12KuzfSxBy6Oqsgra3CIymuFhvAIIHUFUQ6rqBwiBdmtwDOZbOjbE6ljL80vNYdGAH6o8dR8xhea6TmP+eCnkAN4eCDmV973Tf8Sp5H4g8JP7lhFmnK1uiDCWhZ2WZfcc/sFCO/34d/8eibaHeAIGUtqnrgBMY1UBIaAhs70w5+8HnQL0J/Q2c928exbvf9kpjRboxj/qpn+OmNOL2jRAU0AbkJN73ofeDH/Gi3/0dnvb4J3OqCHN3iIc8+sf4i3e8kXqQ4tVbNJu35VanbPKwc7+bBuj7ESEeJvTWUTzl8IQPfvivOfM7z+Cqq69hqnCXe92HSz/2t2gAqlOQ5iA/+bhH8pPne5o4JwoE/3Z+Jiqj1OKcsJcP8113vB3/4QkP561/9Mfc+z7ngIKP8G8f/+M045atQ8pbXvc2fv/338QnvnQVCoxGI/ouIUQ8Hu8cMXqyO4W+n/Ped72Jsx9wDk9/2s10ZC6++EK67MhxahZq5bbs84hjc0WjoC7ypKf+FKHziDekqcnQVCP+4oP/D5VTvvjpD3PbyQhtPKnbo8nF7bE+lV9/8QX8/Pk/SD3Z4GUv+x2sRs+Isdugd1NmPnDqd96Vi9/6du71vfcBgcq3nP+E8zn58Ih+tsuTfvInuPr6I5z38PvTAOQecZts702YTJTLPv5XbG4cpK/nEAMvftHLeOyjf5yvXPUFkG02NBrjczThhq7F5ciGQqTjY5d8mNufdFtmskEvmQ988mPULtFIQLPyhj98I7/wfz2fz3/hc0QyL37Jr3GXuzwQj/CiX3oWitB2UFegUjOeHOCmYzdx6OAE2CA1m/SS6YFT73JH3vLm1/OAe50BlUDI/PjjfoLNrZrxKNAeu5GrLv8YtxuZR6eOxzzivEdw/hOexleu+iqXfvj9bBw6SNAZjOFv3v83HGzmbLptXAJtJuzIJvng6czJ/I+3vI7vvOt389lPXMqf/re38hsveDbnP+7RjETAN5xx73N493v+ksQclTEf/9B7uO3hEUFbcl3xvQ9+FI9+1MPQfIRrv/IVptWEn37ucwgRGpcJlIJKC8zA3q4BvwKKJgbfTityJCfiV8dFGhoisCjDvgKMLMGhATTdK3+b3+hCPSsJWQMa/0SRy7lcvg+tYrySnSdHITkhZdPdoLICasEi2xje08PlFZvnFkvZjAVMnlfWPS4Gf/CVevMnvpul58tXvYPp3h6TwyczT4mkSuM90nWkriUR8JWap7zzRHH0AVxyaOXomVMr+FkC30A2P3RQ3MaI67sZmxtj3PaUcTOG1BNTIIWeajyiJdP1PbkPHNjaBI300xbJHqeeTiIJQYIyqhvwiTCfE7ueZnOTJImsUgprymKwOMa4OF7NEKMpKUCIsaOdzRmNRmQis9kelROarcOkaSRmR1U5+tYY4DkHElOqyuNkAlqTO6EPLd536KiBTuimLdWBQ+zu7rI1Kv7R4xGzaUvVJ+rRBiEFZu2UsQfJidRn84RWh3MCfQ/AZpXwNcTWiivpMLpuMKsdFPvby9eNW3qeSCKr5eOkZLl2LkArhWmc87KNljwTVXNuCCwG/dexjnWs49shJH+t0sXrWMc61lFiYCGufn7wA+/jQQ84G9QM2VORhb/nQx/l49d/lZmCx5kPZ0zc5573RGLEi1KVJEvzLfsU7S+ulE6scC5SROdLJuSwb8YS3S+LH5Y5/neGjt0+w/cV8FHSkn15fEX442N1G3pcFjnMc2JiOVcA0H1sTBHzV5Wlv+gAKroBnB2uhZpfU2ZZkEq02BEwJLrGpF2ez7xvr1YZorKouLyyvGa8eFtv6CCU7aj6/dl0FnJhpFjhBiFJwjnzGTWbKWXBJkVP7GRxCx2vb5O4pfb/gQ98gLPPPvtfete++cgYzSX14Ht29jrqzZMAjNXmA+Gqyzjjvvfjle/6W868370MIMTw76qAJE4SpBkQQZUkG/QIMUMt4NmDfg6dcmzjMD2wETJjbQGBmHjj697Atddfx7Of/1z22pbN5gA5Q1eaQ00izXdLdeiKORXJwayDzRp8PGZFSaqD9F1PVduKMdY4dcR5ixs1POt5L+LMM/41T3rseZB7sqvpc6YWR0jCvBSFmEyBCoLrEXXkVvEVdKlHyXg1SmynkNOMJvQgagyY8YgETFPCa40D6p7FABIOQp7hnUJsQKDXHgVcb7LXUCsdkQmZnBJRq8K07wHHq97wdr7ypat40XP/I1TKnppNwIGUSP2ceTPCoTSzGbgGvBIziMvEnMmiVBmkbaFWgpp3aR0y6oQkHYIioaaddrgDNRGYHoPDW2BFfnpwFSn2kKeonzCnwQN+fjO4CvpNqGCv+ApMIiYXFhvASjPD0IPrmTPDcwABKgrDN1ekAC4BVSKoFW3LcQ/vNuhpUKDq54iL5YFZ0Wdv2FFv5CTyLoQ9a731FttRUQ95NmWrGdmF9BA8RAKOnowjUEOEMTDvIY/Akajm20i9yVw9CZhwFFIHskVmzLEORg00BCRHaAs1zAttSFDVBmKHG7j49W/kwr+6nD9626s5AORuSi/CuGqQUN57HgKegWBlAHawGQLF8IKhCNPgCSgDw7O0vSg9mYSnWXy3qrhfPBcWX8zKH+P9pC4JZcGlN/Q6/rGxMlqSAXH0JXPQDH/3vj/ijukSNvqriEkJMqaVA5x8p7ubv4SOsOtfBmclLSTNAxlQREiS0WyfIkqWjGQ57tNAVMkUpcdK6HL+8fs/+J2ShTYluixUzlO1Abc1htwS6PExM2tbmq1N1FXEvYCrK3oXiG3HyI9hd2r0znFD28/JtYeNMbO9XbaSw6sHSYS2xR/YIHdzxJnNgKoDycy3j+C9x48OGxXUQewjbnTQ5A9GY4fRBsz3SJqImqnqmnY+p2nG5JTo+556PCZ2ATcaEXb3cM7Rti2jgwdJsxnqhRha3NYE2kC7O8e7iXm1D168ouTQIY2DkOinPaoe5yorXBnmZjWlFbiG5LwN6k+PQlMRXUUXE+OqgdmcvS6wcWADckeczXDNAbpZa8MlTUM7jzRNA1VievQmmtFBu4TSmcppdZS65GRfjym6yHfllr4ryiNJuFRyu1RDziSZAUqONZIVjT1UR9m57oOMdBedJ/pwkJ10B24Mt+Fu5zyexBaaV6yTJBHLs2X4dvloGu6d8rwredn73/9+HvSgB33b5pHrWMc6vn0ir5CchlgzRdexjnV88zGQDmR/nwmW7Embn0ryajBkwLw5U04nrlh6casg3yoIuQQ+IzFLAeiM1aDZijWJFCHZvgdeJhOX+yZCvoXtD3sAUKiki2nx/QpAtrrOEjRdOQcr8xIJRPazNiQtJO/L7Vunto9p0bFZMDbLORzWMdKl6aiyCjmbd5SIkDKIJGMdDTJ3SQx9mQWxSMo5x9ixThQhl0rw2XL84fhlOJ7h2pb/7WMpDazVIvFfNJSlpF6yu8Vkex3/ByMGkoMgFdXmiC6Y7HFcAzlyZN4zzw2jeoxi4JAmIPb4yjzuQsq4LpsX8KRBc0+OtTH8IpAbqAxFVUx62DgxhElm4JXnv/C3eMc7/xyhYVI5q1tWWOQCSFacOwCaiClQeZhH2Krt3lW3RcitAWS1IxBRFJdNg+2ahr7rkH4H+j0Qk/EJSiVK183RulrCOx4Q8FrRhbYwtqHyVcGgMqiYFF8bqIGUEKf00yk62aRRY/UR2d+rE9BQzEb6ALUnUdHmnk2XIAs+K4hjGrYZe4cnk6IiVLSzHu8haQtNBTHgZoHxyJNVyc2IioCSYVRBUFI0vIEsqGT2YgYn1KOG3M/xIqSuR5oxmUTfdTTVBATq8WBhEtg66O0QgoJryATEKZIPQshUEu1Z4id2m5fy3inH8kwR6AVGJkfVMbQBvKsYUdHlRA49ja/sXGnZ79iRQyDXtkFxm0CN8ehhXjkcHocntR1VFayqnqvJfWuDX9UB0LGBvwVLbEYTYleqYAu00zmjSc28C4zqMRWQHOz2UI9ArXQW+A1IHicFQ0pq7VwbEia/tceyGCBaexAliBI02363U5wIV155Fc951jMWaouqnqBA7Fur5SUsGlBF8eMWWPqJwr5iKIs4ThYvQ/GkZawKCgBCedW5BOREUGv3vgCri8LksP+Zv45vIQYI88SoGo9mJXUJyQmRHhOZ14vrn8UjpOLrmAwEpQjhpeRelOI5IgXM0uM+V4Cv4xQtSSyfSLdwrXMGlxXRmmbSoNOWSivwCaYdcwfNeEzu54xPvR1xd5u2bWmaTWh7qqaxAdnoYLQFlfnY1tWINkWYR0Za4+uGfm9K1TT4zTFxb4YbjQ0462aIz5Ayo9EBO/AY6GOkchOcU9rdPbz3OG1AM2l3jtY1qhmtHbnraPyYdt7Z/nYJsiOnTLfb4v2EPgRGh2/N3pEjphzorThd3muRWNOMTgIyXduiKL6u6ObHqDc36Y91qFRUWwdhtkcKGfUePzkMXQ9akeYzep9ovIdqTGrnuM2GBoi7U9xog7H2THemTMYjxDW03ZTmwJg87Yj9lObgAWbTKW63ZXLSYVI7N9vQApprDjagXsB00fR1QdF4C/NW8zSXEy4PlguJoXCblqKpBtRnG8BJGRcrBGMEk2vWD5B1rGMd306xBkXXsY51fMuxIspbfiNKIqFi7IcsJuHqUikKkfJiVF0GhkNJ3qwcShp6nGh2C++irAPzwYhuXkBVi+9nKcKkwmrCNUjvhxhwTvX75fU2z4pBgW13UeF9hY0KBk5yPJBX1huSyf3A4zKhdAWczAVllIz52GVK59XCFysAWekAp2zWAwMweks+omZRYOd4uQfphP1NOSxk8wNDlAEMFZZMECATGYT9dq4GgNUVkMk6WU4odR4EssnTBqezTA/ZFyC3LLiOf7mojPHbk+hIbHjDL81XIXHqd343X7zuKO1QQqi3VfDC4BubAD+eQGqMEeqFkS+4oQIoMQo4jwe2BnJbzib38yOu+MoXzUkigUpZQEDobSAjT4rBpJKlgggTByF2VM4TsqJ+TM6R0Hf4urDIC1tQagMYfus3fw1RYypbsTDBOajrUWHQmQ/jUMskA5VvKKML1oaL5QQhGLBamaA55g6nSjUaA5BysvtQhRCNKGi+cgGtCuhXQY6BrB4vFfP5NqORsfKcQOMrEj05C95VEKAZVZz/+MeiXggkchJGjYcMLRkk48nGiJJqX78z54AINM4Yjm0MNFUN7Zy6rslA1yWaekzqjNUkDkLqEU30XY+vx4vbNpg41UTdAi4Hm+eqJWgD1JJN4h0dOCHHDA76lPGVEFqoG6hFkaoi9wkRT8wGsqrLiLf644JD8eZdXc6rSrVwMa7q2tjPAkhAHMaqE2G36/B1PWDehJjwTc0w9rMxHkGGSb1h74ssxAC+ssbvCeUimuXEglQnE1B7w8TCYlKsGAnVyPbHLh/eFQfmpoLW84svegmd1Au4ct7b71VVBTEu3imuvCfL3UlGlyXpBqagtTyWo5GlEWsoz2+7H4fBrYWj6OprYrjREQNPWG5u2LobGsBCgr+Of3ys5B4S959GMUCpqipcb/e55g6XPNDaQy1HoEOyvUcll/dvaUmOXB5iKxe3VAZffLL8sLLkJe9aME/dyvZWvx+MLQWjvgNHI9V4bOipmBHmyPX2d+7h5m1c5XBeYLYDzRi6Dj8eGeW/8jCdgwOpHSNXco0UIVVUTYa8B0FwjULbgReqsYe0B7GH7KBpoJtSjRvoWmgjzUZjTFGpIQR0q4J2atdgXvRG4mjGHro9msZDmOErtfX8hNpl8vbNbExqoMf5BGo2AeoOQJgBPfXGmLy3B1mpRzPbFz8ywHf3apCMVmr39lzs+iSHVkJTQ9y7Hrd5CGUG/bY9R7Y2Ye861MHkQAN7N6JeaOoM86NIirimJuwdM1ZpTjCdoxrLM8oXrkEPKRmRIAOqLK0bTvzU478XPW45VpJcLch5xlyoxWQAONAWdI5KXwqkDoDpP/6uWcc61rGOf65Yg6LrWMc6voXIDMxAYT9DUlUtYc8JcY5PffrvrHo7IMkYmwPoKNl8jhRn/lNZyDkaaFrA0HTc5/A7x1eP3+eNOQCYLPdr6YmZh+7hCXG8XF6RE9ik+87CCqBqcvallD/HdMI2nWDS8pxRNe/VhXwNm6eOBThr6w+n+sRCTlpG6nXl7wHcleLfOoCeqiw8QZ0U31dXqsdTltelLN95wat1v73o4tzlbMvFgdIlzlgfagCGlmsn2WojD3IyazVqLF3ZL79cs0X/8ZFSWtxHUNg95buvGwJWsTjR5kAjY2SBm5drpRWhjdSjAoY4K3jhayAFRBWnzu6iDOLHxtCrsUJqLpJSh9Oa2AtVNYhGE057qMcGlAmmBE3LvnkssE+IEaQHTaRcIU4X3sWVM06Ul4GX7HA6QnKAPpBcgzTQ9XPqWqz5pUTWysh9w/0VrWNcqzHMoyZE3QJo8xKtE15PEIUQA772hh9EOzHZjZZVO1KkUgUYe7sAACAASURBVHMgTUA1oFcOQMkpmbQ59YivcHb6cKMRbRdoajtRTu05OaVGBhAsBOqRSakTUFUNqc1oLXiJNhBFVQrSqd2aYgM1ZkeYDGBDiSLEnAygK/3UBjsurQwIj1L2DWVUNRDLAJeU+5hMnwKVeLuIbQ+NLm5r60Ibiw0PRIeooiRUe0LoadzmCkJnVYq7PpNrxUmG3KN4quzpe3AuWZuJGdRRF4CP3nwNs6tIyZiVKUXUWxut6wz00Cecr+h9MiKvU9tAX5r+yMBNEUdVQZcT1TCIEyM4A8mHOyx3glQe0ZaUelQ3bYZiAG9pAJLN9sRgS8XXG9Z+59vo+ACRimyYPxEYJV0MDArRgBffAN68GT3EmHGusASTIgp92KX2m9YegUSH0BFjjXc1IYB6G6RMWWzIo4AmTsu5xS1wi0EZENKeyZhzY4MN1dd/xKzj68fC87xYWhwflVdwQqURSyPm7F7xGSTZe1OJLG8c+xTJhdVZwC8SWbTkRLbcYJczRBoGQFkul2X/cqt/iziiJIKzB2gVBYcjS8kTEmSXmXljsFZkA22LPZAv7TKolgFkLSof8/KMLpvPebEvyr7kI2n/OaqqiiCRIAElUYUKFDoXyDlTtQ2gtFMrKFlH6/LGnUCWvBi4WOR6YpZGqdCij1corYZoJuXWhj9SA9luBiGSc2+s3hgQcUgaQ3ZIymQCmd4GnrNneFCa76oN4qQd21bStiiumpLrRsuXkyPmMpidBB/sud5pT4dSx9oYnNITxYZzFPDBmKJRK5KzXHC1XYAWdZD9nUpeKeLKwPny+icg+kIMGNROyfYx5ZacBYJDksNl0DyndtsQ5qREeT/dQk6dlwPx61jHOtbxfzLWoOg61rGObyoGtskQiz7t8RI9NQl1ovTvMmQ3UCndYlsm1SrJaTZgNJbkaEico7BIyBxCKgnUUBggle240mnX8v2CVYkspf4CfTHY14H2k7IVzQQGk3gZ5O5indqY88Ib1A9g1JDErcrsh++GqvE61AK2chdkqyAtAyBaLACG5ByUkAeWxpArygqSU8hQsqw4OxzncEWMiSu4BQi8BIVN+mmgrKghIrJIgou0KmdSgphTqRorBn5iya9KjZYCS6giUiDSXPxaS29aMd/ZxU4vyCtDp8uS8Jxv2Wt0HbccIYTCJt7faVPVffO+XjhgJNbBrqSUOndisJl4XOMJfTRvTS2AKBjjhUSMiQ6Hd2qd1toYnN4rfT+jqmqIBrzvTk2GjEbaMKd2m4gqs2lkMnGQIYRkBb4QIonGVVYQSitUlK6PaGUgV4oGzjtfwEmMK0VMuKohi4FL1J42tzTiIZqM2KkuJaGiECH1HTryeMkErGiGE6zz6qDvA77x4P0CKLKBDF3KmlMesH+6vqOuanKG0HVUjS/PBrsvzfAymQTe1WSpyZVJGmMM+OK96cVjindD+nIIOG+81nmMjBeoa0RxZAR1BqymPqL18Jw14EFFCyPWEbI5txlIy+L+7HvzwpPh6ZLtHFH6wW0IOK/0uWXkxsa8nc7xk5Gdy8K2TSxZ+inOUT+yznJlgHzlrc3FecRPHPOuRdRTN44O2G6nHG5qcsr0baJuCtjbTY2F2QeSKs7rwvagLZc0A1qb32qfOrxmBANEu9mMajImAV0fqdQNdYtIMVoxrSJWaETJqS+AfUPXTambEYI35rC3ttuHHuddYaFCSpm6UlJqUWfXMWMMW48QxUEIuGYEKRKCJ3grQChkG4Uor9MYWlw1XGNPbXgXzgkpGPh06cc/ykte8iL++zvfxrxtuefdz+GtF7+FM+9zW3oCjRsDmezN89dUBaWtlsEPazRWKMWrMb4R6EKmqjwCtHtzmsnoGz5b1vG1Y3iL29vvlgawkj0DckQlk+hRFE158X5VgoHlsBxUFUtwTFHjTB6fbNB5+epdeccWRmhmcGhfySX2LZdXMCxT6ggGYtaDNcbwcHC2P7VksmZcNnVQycAWeaMXxWHv/CyxsF3t3rUcZMiLlsUxB9AsiwGaSsKJ7Yc4e8457chZcAW192qMc5ddeSiUQXkMlBzslGxUkAJSQ05pmaoo+zxYkUyWnoRaAaXsS1HOnixz83/WjFAhMgN88b6IZOaW66ln8KRIGlAXS95oxiDiouWxyR5sWYp3sFZUeVARDSNUCaQt57UpLHGz+1Dnycnk7iQpNlbZnvmr1Y5WpU3lHNjXixflIq91Ai47y8kpv6+JlIK1yyxkVcCh0YrBSbLqSnnR0vb3FdaxjnWs418y1qDoOtaxjn+WMIbiqu9ZXsBfQ5K1knIisJCFUwBCW3vJCi3/WACgAxIyFDYavDHTsA1ZLr/oLAjkUiU9lzyeInMdgMkF7jjML5EzoObVmQWTiIsweJUul7fvzUO07HtRnKVUikClhIorEtRlh0MQchQDGwt1dMHAZckG1LKsZCnWp8M8CjO0MCB0qAUqi46GK/ski/UMDcm5AKTZOgCkiGiR5kVLZi2ZV0QSpFiAXMcSURkOpXR2hgJYg/yuXHm7RiUpLp2ME5D2Raxl9rcU3ntiNEb1KlM0xviNAdFCActdz6QBQ6Zc8cD0hNziCKh4qsoRotlB5mREQDLQtrh6RBZlLyRqr4QUGfsMqaWSEewGGNv644nd85Ee70f0CP08sjGy382Abwb+UyjwXgQ3srbTQV07k5SLkJ1fFAvTnM0UUQE1CXauoJcC2sqYqmtR51FJ5L7D+RGhVMGtKtDKE+MMpw2+3B8KdLNAPfYkH4f6vXRdoKnVPAI60EJ6zk4Jpb3WVZGdSqKqldh2SFWTVAgp4WOPV2O8Znp6KkSVad8zrhTiGNQK03WhSExRXNsjzjMTjJFND7MZrp6A80SgS5kqywIQJbVmZyBK6Htc5WnJOHHEmPEDmugxxWNTk2kJOdCwYRJZB12fqBsYe6UFnIwNK1XwmyNjitYVEsySgUoQ8caQqhzmQ+ohQKsVIXRsenC1kiOMaodVPReULTabDUJIVCrUlbWXauygGRkYUHlcClhFJmsLdVb6vpCQHfQp4NWT+hk5ZnQ0phobwKe5yFmHSJncBmjcsDkgkbUhaim05ArjNIo9+2I2Ka9MKI56VA7UCV03tzabE10bqRpXmM0dFUJ2inlEOnw9uIe2pVUXFnVWkpiUOYQZTipTFwz3MI5E5qyzzuQ77nwalWwS8bzgBf+V77rHnWlzRyMbkOZ07QxGh+y9VNpyipF6lLCLbPsjau/YmK2Ju0oIuUJyptlwpG4Jtq/jnyYW6Ug23+8QAj5bDuHJiAQkFZ9lhExaeIImKYUcF5UbDfZaeoZaPpVlWLNc+zIYmgvbbxjAGHKnIfYDZLmwS8tgi8pgaw5ks8gYBnrLKLStt5TgJ4FURsmFAvRmSM4aZlJZDGqLLIx7bGxGLDdKGMN28Kun/EYoQzleI5JLXieZJGYLlJyxIWUY5BlO/uJCDAPhdpyOwVtVFx6rWbKxHbW8ewd7pZztugwJZgZVk0BYirMySFTyNwggiejKoHWxPeoL09cslWI5X4obgFQBjQnN3ggC2G8HoqmVop3r4DoQKfYLkDSRtADJLJVM+wfV7V29+n2S5Xwr05nwSRGx/c8poTkiOZCzGauQsdoAKUP0kNTaSq5Y53XrWMc6vp1iDYquYx3r+CZD930Of1lV8xVW4iIRLKDnAjgsLMshYZbluLGBiLoohLQo8gOLnoOQFuvmkqidkGKV7S4KHunAhbRwsmQJSBkllyVOu2QnsFhhkTvryj6tLjcwUodR/AEUdAMKtRJLedbKcQ5MCJaeSycK5i0GWbuWyrLDNlQGiXu0Yh8YcwQE8tDxsc6WWRUsO1KSpPSFBF+qx0sBikXzYrIuSiwda/MJzQOTIyUkifV/JAOunIfhmAagplCxir+qDH6qa8bo/6fIOS8A0WWRrxO/u+UwvbDknjB3+LqBeYKRUexUGjoyGgONM1LjvM34piLgkRxwVYZ+Tqg28V5L/aFsrEatyfMpMtqADN5DHwPqTBbfARmlGkHeiyYxrsyNLEcDChMtLovR7tRDRfHqDLQhIH6LeZuZ+FA6xSWlCSC1GoiL0pnIEa3H0M7BG5sztnv4ZoOYBxdFwTtvLETUWI146mao6u2YphkHdExTFS87rclS2XMj2LZbMQZi3QVcnem7jqr2OCfkvqdrGrIqI1VoZyAH6XLGOeiJJPWFqTtcZ7u3MqXgincQerSqyiPCGWsS7J5CURWDuBI4neEkAg05Cb5y9DmRxADoOid78NXLlDCTmeIYSWNGl+KJlZAbJfQzQorQbJbxjL4wah1WHSiYnLw8k2paYm6JcoCUE77dRUYjkni0LmxLMbksLgK7kB3trKGZ1GYFURA878UU7L5QQXO06uxhXjw/K9p2i6bUokm5Q7VGgFobUM92byD4ONgzp3OOkKEh4ci4pik2C2HB5ur7YExJwRicYEh4SuAjxEgfvYG7An0yG8GqroEWzTCua2Kk7G+x9BVHxBEzVAJ9aEFn1FoVhl9Fl0FdTYh7eF9GJlJx/Et2a4CS8Vzw27/LS3/7ZZAr+gzJmXw2E0ET9bgm2C1CSuAU1M+x0ZDakOQs0EFoCqgcIo13FDdwez7U6+fztxIGB67kTbewTAih3M+2gGYzXhjyASnAZSyMzbSaR8ACEB0Qy1SAzyH/yYN6hiVwCtgAsX2zUN8wbG9VkVCqha/a/FCOK5VcymGgogwSHbWj3ldkMZddzGoWSwUgHc6KrpIZ1UaqsggVjixKLEXEkgw5lUfzUIQStPicKqmAqXbeci5AMXkQ5yzCgFApmUoqx5iWQC2ZJG450Cup2KBkHEoWNRKmGcabH36ORV0w2CUV+yjKbztdyR+HPE1BCswrau+BwRO2AMM2oFlOPJmcQ7FMWA5C22BhORrTs8OixSxO9QIIHb5KK4Pty9wdKAoD20CEkt8tQNaMPZxWU9wskAa7HV3k7etYxzrW8e0Q62GadaxjHf8kMTA7BQMMndhYsspyggEANbBNVfEqtzwNTEcxyePqtNDKAgbupAVTcjWcFol4TmbwnqKZ0pdxbicmaVeEUqaTQkJYsE9h+fcwOVFbV3IBJAdej/2WFCmaZha/ayW1TQrntOybWs0aL7qYKjUpsldXfi/jZJgEr1o8Sw2c9IPUTGxZLVwlLfs9JM+s7A95WdjBPKpyGc2XxTkgDcuzPCcrk0NO6AwtYwm0roKuJ/iySio+WdbZGz4HZsQ6vn4M7W5nZ4cLLriACy64gJ2dnX3zvnb0ML+Wm675Ine43d0RdyuqrYa6UpybcOaZD6TtQZwnzY/w2B88m1tv1IxEuMd9HsBcRqBzLv/iZ3nIDz2RNsFmCkxy5K0X/hn3uNeD2a4jc7fD9VdfyambBxn7inFT87Y/fgdXfukGznnYE9ibgow63vza30KrCb/6G6/AqRH/fNFDH/nCFZx+61OQWnAjR+0mHBod4L4PeDgRQSXBfI9H/9jj0GaTjQ3hvmedwby3vtikSMMjQDXiuss/w50Pb3Jgsolohfcn8yu/+QfMs3GqL37jazlla4uxq2jcJgc3b8eln7ycKQmvDY97zBP46HvfCzLnf3/6Yzz0h5/C0Smge3ziw+/hh57wdKbATdffxI889PuZdZ2d8rDDO996IaefeTY7wDVXfJ47nHornvPLv0t0SgrX8Lz//FTO/b5HcmS7XKX5lCTgfcVrX/V7HKgbxr5iNKoZVcJ4pLz/by8nu5pw9EYe87Cz2fRjKn+Ie97/oWz3HbDLNZ+/jIOTk/H+AJOmpnYVz/21V1u323X8yUUvp6mF0diKnEzqMZd86ivs9tB/+UucceoWL375yxiNa5pmwp3+1R24+ki04uoZ3vGHr2LkHFXl2dyo0Ep470e/RBfg+is+ze02DvIrz38ZURRxHf/luT/Ld5/1UK66iWUm6oU83wMC13zxc9zpDrenkkM4N+Htb38nfZgj9ZLQ/OWrvsIP/MAPsN1OrfAJN3Pkq5/hEY98FMdmQOy4+A2vo5EJXjY52Vec5Bs++vfXMQPIM57y2Efxvks/TxC49ktX88iHnssNN15L9PChyy7l+3/kEQZwO4/0gbe95tWI20D8BB1tcMmlHwOZcfWV/5u73vF0nG5RuYNMxoeoNg5y9XXXk2ZTfvxHH8nYCRu158x7nIVQ0ydvgCgsirnX3nHDV67jlJNuxXhUI67iDW9/Dx3wRxe+jgNymEOjmsrXbNQn8clL/47EjM9+8e8599zzCF0N/TbIjIsu+nPOuPcjAPi917ycA81JjGSTSjcZ660Y17fmsss+A0x582tfgegYqTY4VAmnbjX81Qc/xRQY+cBVX/wcJ936Lnzk0i/YjoaW/dXu1/GPjSUzFAOaV16PWSDmvBRP7HueG/PQzn9avIsHwA6Gd/YyN9IC6O1/Z9sPC3lZNIxFumDbHhDLwTeyhMOhSaiimMdCxPx2sXzH5YTHir5JLNYbDCCilv3LaCqAZCoD5FFw0ZinEsWU7pFibmyTE8zjV8y33ply2waAcFRJqXMB95PgouKisxGCpPhU4aOaNfBqTjkwGsuki+2qTdmh2SFJkaS47HBJ0CBoyJD6AgzWqNTLPBFn++qcgaJaoVox+LarYJYmqibpVw9SoVQ4sWXVeZxzeK1w4u382ylANNoklp9KKZSIWBK3ING6DK7kjoX1uch/j2uTQxzfphb54QDGUiT9K2zZnKRc54FJnhioCFkLm1lPJAmsYx3rWMe/ZKxB0XWsYx3fcqwmUpKzJamYlxQUpoDIooDPovBPXiZmUryahLT41JUiQUtPzPJZqlgO29kntVoBYfft54oUa3X+Kmi3z1y/JIHfKAxkzfuOzf7O+yRKwzaH4kbDeVndt9X9kgKEynHTkMhKyifs++o0JL6ycg73/+1O3Lb6xfc5DdsdWIgnApyadQGc7isMlQXNS8aBrVRM+xaRVj7T1zyOr1fk6v/PkVLiyJEjnHbaaTzvec/jec97HqeddhpHjhwhpW8AWEiAsdD1e9z9zPtz5NiN9KmnS4ErL7+c251yEjHM6POM5z3/xSQmHJvvEWLPeec+hB/74R8GEtWkJmXH9jGg6/n0Bz7ITz7tJ1F1eC/stjvc9yEP4w8uegt78yk720f56Af+BpntUZeK81d84Qv86m/9V6645sv84i/8J1SMKSrZOtEpZc641xlcc+wmdrsZXX8dn/vsJ/HVFl0HxMRLfvl59M5xc7vLXjjG9517f84//+ns7JhD22Tol2uiypH73eseHD16LSH3fPrKK3jlq17DzTstEXjc+T/GDdtXM+8zXbvLSy94Gfe73/258dhNxjztOg5vHoDcsTGuiM681Yh7EPbopaEF2nkg94FR7cj9lM9c8gHOf+ozGG+ezN4U5rOWM+9xBhe+7tVcc81Rrr32q1x22WUoG0a4BKpRzbQLtDHz9J96BtvzOVde/jnOeeADOLZzE/N5x33P+i66Dn7jN3+Hja2TmHUz2r2jPPzB38eTHv8YyDPcuOF7z34w070p090pn7/887zh9Rdz4zGY7x3j0T/x47R5h/n0ZubxGK95zat4+Dk/zLEdiLszuu09PvzRS7h+1hG6bZ7yxCfx8IedZ/3aPvCYn3gy8zClDzvs7nyV11/4ah7+sPO44UaQvuLs+5/Fha97HVd9aYed3Zt4z/96Dyefeic2tpbtMYcOGY2hdTzkoT/My17+Svp8lD5N+Zv3vZeq9oTYEYK17VoClSS6rhuGgbj52IxeJ0QPpMgTnnw+OUzJ/S43zaa88uUv52Hf9zCuPwrEDp+tanWP4XwOz8GTDtMCN892GR/cNHlonPPHv/97vPrlf8DuzjbzkPnc5/435z/pcdx43bW0Gb7jrvdge2eHWTzGzvwo/d4xbnfrk3nBr7yEutpi1u4y71rOe9gP8vhHPxFUaLOx+lzqYXYTzLc543u+l5e/+iJmoWPezvjYxz4BGZ701Kew3V3F0dmMvu947atexznnnMtNOzdQjx2j8QGmOz14xyXv+yue/rSnkfHstR3P/PfPZHv3aq743Cf5/h88j+v3bmQWruPOd74zZHjiU55CnxI5thydH+MVr3wpj/43P871N5rUeDbbw3uPb2pjwLm10OyfJAoD0UCsQeJuQ5sxQcomBU9AEmWJXq6+E5eqHXsHD0oLtSKWCwuiAlItbGyG3KP8nQffTlksbwXFl9tb3c6CKZgpAJwswbgVab8lEoUpihbpvFtmRQulSjEihkUxTaOFruyumn0PboUFOWypgMfqxJZhpZDjgC5L8QcRV05DPm5aiaIiWkyrkQcKwLBswvT4ZT31xXeijH6rlNFkNdmFc+aBWslAp7VDdwriQB1OK/OGdg58hXiHeFlsQ1QXE24lv1ZFyYvroJiv/OJ3HGWZlfxzGPweVFerOeFweVZUV4ZplnOWV1m6WqBwdyLmqcXOQTPZrQdU1rGOdXx7xRoUXcc61vFNxT55E8sEecEOpTBGi5TeTPX3y9GHUXotbFAbrTdGpeS0wnw0RqYXFp+VusU2BybqAHYulh2YjWJJ4TAZqMpi1Htgf3p1i8n+Xk5uYL8Ox8YSDDX2p6IieGFxzIrty5JhaixYq/qOFUAazmIpWCSp+HeGuGB7Lqcin2UAdc3XkzScL/ZNw/Eu9mlg7Q7Jcx46H2pAKPtB0lsOhSRILgyIlQ6WgafLTtjSV0u+NrgsS8+sZQenJNsrTKQ1MHpiqCoXXXQRXdcxn8+Zz+d0XcdFF130javPA+SO0aEtbp7tMQe60qR8P2Uz7bChx/jql7/Iq974P/mFX7+I6CekvuWXn/E0rvvkpdzwlWtIUuPoOLwBZPi3j3s8v/niX+HkiSI338Tln/os/YE7cL9HP5LYjGmamgsueCG3q+ecrHNqgZe8+mIe+dSf47annIzvW/NObGfmcdkK1YEtjs73OLhxAE+GNMdXwsbmIZzC0S9cwStf8Xv8l1//NVINe/lmfu45/5EPf+jjaA++AxdgOrM2NqoFp4FeEz2wO5txt7vdndo1CA7GDuoiKRf4gYf8AHe+7WnU6umYsbV1kGO7xshVSXTzG81SwoPUNVGKWYZMSH2i7rYRpjzq3z2Z5/zaCzl44FRGCk1zCuPxBu98y29z0atfyL//2V/gKT/9S3jfmBSz+PRNak/lBKiBhlqFUeXBbdKlQMM22zdczktfezE/9/xXMO9MCf/cpzyOv//g/+K6nT2ujbCXE30PtC0njzb516d/F1UFfvOw9cjD3E5UPsZZD/gempNuQw6gbsLhQwf4+Wf+J+Pu+sxPP+PpHPnyNezeCKEZE3MEWgjb4BwPedCDuNVJG8QI27OT2Z1u8uYLf5eL/vBXeeYznsHP/MwvkkOFF+i7DNIjldJ1wkc/cgUHTrorP/RvH81ehlmEl73ypYS+xzvHuAJHD92NuP4oG65CmQC3xU1OR+pbcXQGnfegAWTXJt3j3PMeyoHDh6gDEBMaOjbqSA04v8E8NExjpkdgvEmbOoSbIdzAy17xcl7+itewMdki9R2n3/4k7n7X07jyuiPMqpPoN05hO1iz2ZSE5whXffaTvP4N7+QZz3oxra/AZ37uqU/lM5d8nC9ds1cKlYBnDu4ol1/yV9z29HvyvT/6WLaD4mvP777w2UyApUbWmM/fd/a5nHLKKbR9z6ydAVDXNex1POn8J/PLL/wlTrnNySAjuqjgEznvMZ0b+J8zHNgcARNwB81+ILXgE/c/50Fs+IaROHoq7nL3M7j26s9yj7vdgWCU65Vn/zq+qcgrn0tBRwkliQFMMTsCjpCVpB5EyQxsvOVkYKUuvs8UgG1YbnX5PPwti08RY1daEaOBmWnzBh2QFbq0zC0OBuVWtZHsA8lHkotEDXQuEbRITkpqkBSCE4IliCSXyU7IXugd9N6URFkcWZ35aC4SpgXZs0j5zRIiO8jOPDmNlBpJkqzQj7oVSq4vwKuU34RU2RR9JrpEdHllKqdJ5BanJFb8M7pAdJGoS7/OpJmkniie5ALJBXI51iIPItdCrpRcO3IlJAfZZwNNfQVeTerunB27JqImksvmvarGLmUFHFX1qKGeA3UWxaPZCj1lHQbGh2s/+JoWH/qVdiTiELXJiTMLmvKfIbiZJJkk5rOfcMTkIVeQa8iehUtfoasmFfN01UxaM83XsY51fBvFOqNZxzrW8c8QaSHJESjFfsqINUs5u1VBVxtQL5+qVj95VRLmxP4WzXhRy3N1CfLtZ1vmhfR+tfjM4rcYRsP3z1Mt7E3n8KpUzpXvhvnL7Q9FA45nsi7YogxFjfK+7Xvd75U5/J7NX7UMsHUHINF8p9ICPLVi8Xkxsr9keeq+aTW+Fsi5BBvTPjB08f3/y96bx8tSlffe3zVUVXfvvc8AOAYVEVScJSIgIBoT4wASFQdUNGJiYnKDGW4QNXiJU4woxsSBhItTVIiYeDP43uRNrpcEFY2CAqKAoIxyDocz7r27u6rW8P7xrKqu7r0PHJVo3nv74VP0Pt1Vq9ZatarqWb/1e35PXJ9V2i1X2JxpqhQ6WWQjCdiN7VggMQx0C4CGdv+9h8zPnef1LIRAv9+nLMv2mpdlSb/fv2emKIC27NizzIb990fnIt2JgpyIqkvwlYwDO2DPOKVhyTPq1T2E4Sp33bENnMeEinIMJ77oFE457Vd54cnPY8NAMcg1373mOxx86GPa5OVNyJ13NV+57DKWFu/LTbfewh+e9WY8UOQFgGicWgs2ZzQes7BhiZWVZaAGmxFjZLWshJTja+6zecDulREOWNA5oz0rjCvH9d9blopXsNiXhDdlDV/+92tY3PhA+pnh6MMfwVOffBgbFyT5RRhbXnziy7G2wOabecRhD2HHttuoRysUFAxXxxS9QZLD8GSZEc3goHFjh0bYf85V9AYDvI/80vOez6mnvYZTCbRRSAAAIABJREFUX30arnSoAHVdUFaaJxz+SK688ss86fAncvjhT6LIekQn884YJvdJTJjYuHJENM5DrnMIq4yHOzHFAsNak+fp8saKTDtuvPG7aJtz9dXfZWnj/mzasIkHPuh+/NzRh7P/QO7LugqcfNJL6dv9GeQP5rGPeRzlzh2UY1BZTh0V/WJTemrWFD2NzQuuvf5Wicq0BS848UQWBj/Dkr4/Dzv40WzfvhOlYbC4P0V/kSOOeixXX/1VHveowzjuyKMxPhBryAoFMVDXnjzv8a2rr+NBBx5MnlthDad5tbE53iXpj+AxSnPllVeyYcMmtM7I1ICHHnwIt95+B4MB5EpBXfHCk06kZ5dYKO7DwYceyp6dO7A1YDQaT+1WqAIQLVm+SFk5QOEiCQyqIUaWhzXH/NwzsDpnsdenly3yT/94Cddffy1eG0ZkmF7K9+SG4FbYtNSjcgqTLxF1ThlqiizDjcdsuX1L52aUQXrNt6/igQ86mH4uofS+GjPIgNrD2HLKyb9CZnJ6RcHDD3sIO7fegdE1RWGo65qyirzk5b/Gqa/+DU59+SkEN8KFiDU9qGsGvR5aWUg4E8FBrWEMzznhBFS/R99u5tGPfhzLu0p8OcHuNNDPRI81rHlUd8YpTJ7kLQGvEw3ApMz2i/b7DvNv6ucwVVZM2/S+a4+dOcXUvrFT5+5xsftHp7LxHn6TSO9u9IObqvd6bZ62vS1Ezi4KpkXHveze1YSctZD+302YI4V1mJnNvkr2iKpb2nQkS4DEghS90aA0UeLBZR+dnAAdGgxurWkl0fFanptJBl18i846q1fyW4PXoiIhaWPqjt8SQ8D7um2tOKHCXI1NGQBGE01M9W+22DJDI5Nzrre1/mVHwiiqNLJCkOV8JSCugKUIWJqOV1ajjBYdZmMktJymfYGgZPw4Ai6AT0k6A56AbxN9tnVvWKnKCEidrkm7pX6c8gU716QdYW1Zavr4u2POTl9QuQ4oWXlp25PGQ4dF3Ph+a+EIfTcAxWzE0dzmNre5/fg2f6rMbW5z+7FN3B9xkurgMZlNDmjj/KRNCZBojcIaCYGP0bcZ2Y0SjUxtZrYE+LTOXAgQklaWhkwrMt2wUiMhekL0nWgsAe189PjoCAQCHpNpZFE8OZrREaLDp/+g0byUrWGsNp9AC4aapPHZ6m8lQNSkZEUxRlwIktwghU654PDRE5KT2Jy3Cw4qgmiQJjDZEFsWbddmAcvuJKpxwhtHPzBpU/faRCbftX2nmlB8RVQGHxU+RcOFxOZUOqbr6EFJ/WLwsvnuViKz7FqOi5L6W8WQ2K5AnOi6Tptcsya1wE+WNzo7ed775PsnaVprTj75ZBYXFyW01VoWFxc5+eST940pGmCxN2A0LLEWYSm7Ebkp8CEjsIAnQzHEqCEAEYPv96ms5sEHPoh+0GS+4owzzmQ1W+CMt7+daMHVK3g/5tGPeDg7broZtSph7MFVoPvsCT0eceTPsWN4J4990BKvftFzABhFCL6Z9DiINVluGK2sUmRakliUlSQj0orSg1VDQjkkN4vCSwkLLNEj25Bz/0OXiDmQg42gfWRY9zni2Geza6VktV4lrNzA97/591x48ccZoXj4o36RN7zpPOqywtU7uf6ar3H/B/SxpgYcSmd4LxO+zChcsFJnZ+h7RT8ltFBqhFOeXz/rXYwH9+Gs//YWTLVM3yhJlq4XqWOfur/IZz73Od7+5t9hKS5jiTKBBpTWhFijgyTpIEK0A0qV49ox2KfQAwgjtBqlLPNQ9gx1rjjsZx7IRgePf8yRbN21nV2hZljt5FtX/CP/eNHnMKu7+NlHH8nrz/4AO2NkWN/Erd+9jE2b+8JgyyMjH6nKpcT7cfzgBzewrdzFQY96EGrbkKMPeiRvePs53OX3sOxu4LZbvsWmTQdhNZSrWzF2N2qxx0V/+/f81z/4A5aio88IG6GOgC7IbAF15IjHHsxt3/sWu1ec8CKFhEsdwetCABzfozZLPOLwY9i2a4gPjtpv59YbLufABywK6Ll7D0857In89lvew/YYWI13ceN1V7HULwRo9Q6lIiNTCstLBXCenjUoPLGuMCoDNuPDRmK+gS9fdgWrqyO8ryndKuNqNy89+dkU2ZgQAr55MKkANmPPcEhhFESHB5xWlDqSFZZHHPQz2JiU95SFmPOwJxzFlltuhrHcL7kFwhBqxyGPfjavf8OHqENkPNzJHd/+Dg/c1KenHMGNMEbzO2f8AUN7AGe89W3YaLBhjDclNQ5MQRyDsX0JTPAANexZ4fBDH8UZ734vW6uSUbyZG77zdTbvd5BcmyjM3CwI8RZAZbQR0S24GEQPQ+6SZBGhPMdpwLSTF6bdPIG6BStpgwZC810LLoYEDNWTfaEtOc6UHek8rTugamjftXWq32Tfqbql9k2e+qk9IbTl10CZAKz2d0qpUxRsaKpcFToMRuiGiTeJhnJlJApFecHNFHJOgjADlUrMP9nkPT75t9LiPzRh1D5pTapWbyi985utefcrCVGPKTy6WdhUaVVTN7TW2FwrT6vfGTQmWEyw2KDRPj20tLRZETA+YnyjJzpJeGSQCJ+m/o1ee4SUzV5jMJho0EEAQOE2GrRXaBfQLmCc1IPgiLFK7Yrt+RPPVo5TlqQwT8OebSKLmkX3lqg6uxGFJBtpo26aCBopOy2Qp6z0Ksa0+G/QWUZy7IhKkpiJVqkiUoGqMErq2pAErM5kMxprQGsl/mpwJM0ZYm4INuIt+CwjGEXQIQGkmqi1eFFBRn9UMcl/Cls3GBnpIYqv1a5sJzYwKt3PaVVE2p10aZMPj3JgPMqEjjSARmmffNjUPwZCdGl4pLJ1eqiEiMKhce1tmHDwZHP4Ym5zm9u9a/OnytzmNrcfybor/rMQUURW/Wf1KiX8m0nYfGJndkHPRkMyhDD1/T0xIaEBQCfsz7V6mQ07U8DKqWM7bNPpljVOuqIJ51adiUj3+25Zs2zKWWB3Wi8zTGuZKpkU2cRS7TJQNdP9sLats72y9xD0NpO8mrRT/lgLuM4eP6n3BMiNSf4gRg/eCdgdgnx6T/SBGBxEB6FKEmFy7gnIG/ZBT/Q/Byj507YQAgcccAA33XQT55xzDueccw433XQTBxxwwD0zRaMF1Wf3jhX6hWF1D/QyDdYyqitMb4Fg+jzsIYfyqlNO4L3vOlN0xJThPR/87xx+zM+xcN8HMh6OuOrKb/Ctq6/kr//6U1QAxhLyHNPfzBMOfzI7bv4Ol37+n8mAyinO+N03EHtL0OtTeTj3j/6QPJS85exzJZxYI5dXa4iRsvYsLi5SVhIirIpFXNBYHSh6MHjYIbziFS/n3Le+hV4EfJ8/+cDHeMzjH0OxiIRqJsYKyrBhcSOrq6voAAWWUK4QlSNGz0033cpw5IjBts+Tf730Em657Ta0CkRKMpMWJXTO6siTRU+uAQqUXWJ1eSc9YDDQfOmrX+JfL7ucT1z4N4BnqdDEeoWlQpg/EoI6QJEDHuXGBD+WpmvwPpIpmQw3AIprwlkb1qTPuO9DD+WVrzyZ97z7LEIp1/49H/wLDj/qeDbf92dgWFKoiLXgsJRA0dOUqzvZdtttlKtDfEvaGfC/v/BFdt11BxsXYeeerWgbGBSSKZ5ac/Y7/pijnnYc99kPyt3bGe7exbiMBPpgBvz9//xHdm7dQmHAmhptPCvjCk0fSi/sZlVKIvcAYClLwCge+4RHsbznTv7lHz+PAapx4L/81usFTGgmzQrqaPBkYG2COaT/8EMyDatbtnDX1u3orC88ew+XXHIJdbmaEGfD6rhk88ZNKGDPcBfBBDKlKTAMigGjsSOQY/pLvPGsN/KyU1+CUorgFDDgjtu2cN1111JVy8AYHSGWCMhJwYMe/mhefsoLedfb3wgMMRje9acf4AlHHc0Bm3v0hfYq+xf788jHH8GW713PJX/7edxoTKwqfu+3f5tbfrCV8TjgnSLWAfKM//VvX2DLXVupxzV92+ObV3yDr19xBZ/4q/OJCrQvyeOIXJO4yzmV1wTnMUqidIme8s6trA6XcSgUOb4M/Null7Htrq30c8hUTTneyUEPeSRve9v7JTm93xu/UqIAVPerBNJLdvH07FrveUYXwOwyQ9fuPwWGtvs1i35h5vtODRNAqCYwy4QlGTvn7paRGjEBWzusyjjBjXRqQWzDi3VbBxVJiX3SKdETYHjmna2a/Zgsfmo6/sZUj63zGf0UmNv6MUkcMq6z6rheJMndkQGbbOxKTZiPMNEwVVFjEqbWzVreRNLbJGHUrcYs/y+mBVK6vmQb1q8SKB1pk2T6iPaxk1Cqg7jT+ffUeXXb/m4f7JtcT1xzikZjvdXhvNvDPZP873rC2iUQo0MSYja+mUgWTaP9vv2tuVghRgE2jUIZTbSaJrNn1yePWsmzVCkmmT/Vmm2K2ZuSKa1nEz35CUAfo28ZoVML/W3/T1rfLHasLb1zp8eZz7nNbW5zuxdtrpQ+t7nN7V61JlmQYQJSEhqnPLEGkqtoE4tzEs4+45R2gB1JADA9KTBrInlUCyg2Ie7T0T6qBV6bhEvToUTibJqG9zoThjbJcC+fBjlHU9/2vM0BISSdpwYMlR+k2cK0kHbJcW1SpRhQWrXAbxuO3vSvmZYMMMz2A2nyJ+eUiLCGmZImFmrSrzIJU2vKWKstmgBLJZOSGGf6r7lucfJ3lJ2m+o0U4qZNwy9W3V+nylIqEKNec56frLWz+vS5tzD/n6zpxOZZWlri9NNPB8A5J8ybe2SKGqh63OeAA6mr7SwtNN8X7HZjlt2IUQUqL3nfOW/iRc87kb5WeCyPedQxfOUrl4AuyRb72Kzg3e98B5vSJbo9aLaXOXv8EoUOfOvrn+fQQx/By18SUSbjU5/6CKXzjFe2S26KfIGPfuKvOOixx3PNNdfw/1x8ASHUKA/K5gRl2bFnlcXFxcQYs0QX0WFErAGd84Zz3se3TnkVS1qhe5s55LFP4JLLvkAv5XvwiVU60BbcHr711X/jgMUCZ3N8L/KMZz2bl7z4NDTwP//uYxz15EPxDIhoXvWSU7jfAw6mXywwQFGt3MbRxx5BqcDmUJWaTUsZOY4Rlqe/5LUUwHI9xmrFBed9iI15AX6F5d172FjAeBW8WcYW0PMLKFMDI1Q/x2aeqpa+VEq12ZtjLs/UajxkQWcs6IzowWcLaBzvetdbeOFJJ7EwMDjgoY87gsuv+CqEZfLegMu//Hn2X1wAMwRteOaJL+eXXnEaA7vChZ+8gCOPOgyd59RVxYtediqbNiyR4RgMYDxa4alPfih1sOS557kn/RL/719dIGzGB27k03/zGR5/3HH4TIOrOeVlL+F+9+sxXPYs9DJWRoFCLQIFDDYSNqwyosYFBFAeVWR5ToigNyzwL//6Lzzy8GN55YsriBmf+uxFeLywyxGJBRUiWZahTKSOFaZW5FmfwkBVBjYd/DAu/Ou/4UlHHI6E2zte/KIXsrhQ4F0JtsDrHkce8jjIBhDGUNds7m8QcD83/PxLXihghXa87LQXgB7SG/SI5Cig6EX+9Sv/wKAXyeJu4rgm25BByCm9Js9y3nXuO3jpSc9mo1nAazj0kcfzta9ckiKMJcx2iCWnIB94rv73f+bxj30cvzySxYkPnPdxHnDwg/nbz5zH05/2GFbCGJThpb90Cvsf+BCKbBPLu/agjOG88z9IbsFXHhN3s2ArBiEI6BEMsbdIlkVcCbEAdI/iIffn4r/7DI9/wuNAaXrB85Lnv4L9NxoGFpTbxp133ESwPV75ut8iSNfIugW0wE0TMm2p5fmCJWqoRH0a69P7bF9nHu0jvxNK27AqiS1c2KImxhJwbQi76YKWasL1FMVf0UhsMr9Dg3UGoE4MS+EvonSreD15quopxEvUEz0RTQUoNHkap+1+UQRnPRmeaQBw3eZ33vGRCWuS5As1JTTajFOZ5Rs9746PMvlNtWtEs+eRP+LkdbcP9dubRbX+fmvkd/Za1sSHQanklTVtJ0mLdMqdXfRdzzdJJQp7V8bQbFLOGGfB53uwmV3b8P+ZekyVGSMpwHzKz+zKPq3p/jaNfDoPUSRAWvdEoRqQt3v+kNrTSXwZk/8pxabv9V7aHJkAovuo7d746zExZNuidLp+KmmYqunO6kadzW1uc5vbT9JUnGevmNvc5nYP1oZPdz6/+MUvctyxx9AwlxQKE+B/XXYZNyzfxThNfFryYSprGsybdo67n0LbiFO/zzrT3czsXRNwcvrY9UxPHRva9pkZpyytwa8BCO2sbmfDFmhYr96vDf2nncq02qNNHUXvNLZ6rEYLZc7QhJglUHUNKDqTYb49T9I6VbPnSdqrqf5NPXRiEjROcqbN1O9NHzTlNTqrDQOhZdCkf4cJdTfVLfWDTtlhlUnBefJ9SiElW9QCvsKEQaHVlMOs7nFaee/Y2vHvZfwfd/xP5Px7s4ZN/cP+BjAJ/wzUJkcpUTbIDGjrAE2Jhugpyq2CgrBAiIu4RFixsUTh0WrQMpOcr/FZgUdgkZyAinugqiHbH5SmVg6FJaR9lB/jgidkC0SgR1oIiFriUi2gwSlHoCJ3DsyAMaI5mQcH5R4RnzQFO8YZtp/uliCZ50PC5t3I0bNj+YE+XltGOi0IIKmM/OpdFP0+hIUJEmJgzAjvhixoCybHUzAuKxayHCJUdUT3DCPAB9hEBarGqQV89BSMZGKqFqiD9PV0bOAeau9RZjM0fRM9eBn/3kJVV/R1DrWDzBKNdNF4PGRDL8hF1D1Qfbl+gBqukvck6/JwNCJfWGCcOGg5UNRDUA5UBhiCyiUhCtCLsOuaL/O044/hY/9wGY85+ihWx4E81ygl14owkvGkBlTRSUIfDCZabEv/qxnZDKWhoGbsaoIdoICeS3IkSst1rrZj8wwocEESzQTTRGIG4rjGZoUs/GgQFVcnGdzriC8kLZFxDkJNMBZlMkIYolVBrQzGgQmVlGF7DGlCYgN2rCGHPakPBs5ThBJlxxAN6I0ELxiFjxBtmQK3C3LAlmm8ZnKr2ZUV6CmwJZEeFXK/5BGUDtQoHBJW6sbLDKghy4le4/RAEsLU0KuHUBgwBS51qwWUH1K5iC4WSLLAZNSoUEoFdA95e5S4GsiSLIKHWNfYogId20WAOE46rhqCq9H5Vj7zyYv46Oeu5jN//XH6pK5vccGGjWhpQEU5WNjN43RvFSmmPloJfjfYKaagS8BlltpAkBO04FoDXqrQtlOj26Tf0UgIfiDIWIl2gqtpcKnXbHN3tcw72ccrkCvuMaTnDwaUTd8mqLd5NtFUNHVIqlWZzpCTAOOo0/1RJ39p8nxs73FMi3OqAFddeiEPNV9j0d+E8rLQ5aMRFqJP4JRWCYDrgKJdH6UBuRJaGtQEhGyqPr0onEC3Zv/266acGfBQr/Wxmvd7c52mjm+PS79HL/VR0/5dVJN6t+V1VmwbODzMCNt2s6S37ZmREWqZkgpiYkfqjk8RGvbpOuWusW5HdqyriTq1W9PGbj93j23X3NeCvl2WZ/tdjMmPUrQU6/YY8T8bAFTuHT1VPnFSfvsC7P7eObYt424ggwmckApq/PcYUSFCmESC1WEjqzyYLXv251FPPRXU5sQUVeiQ6qIckUggSxIOnZOp6fMqpbj00ks59thjf8oL6HOb29z+/2DrLX7NmaJzm9vcfnRrmAgdb8WoOPFfEx1BpXCiLttTMbOy3/leQMQmhraTFGDG2VQxAYCNE9lJrDQBz0LLxJw1YZI0QBfSFkJiTU5W7Cd1h26ovJ6lUzS+fPqz0f1STSggXVBSMtpPQvRpWSsqTXSaFX7Vtj39OzR9nFiZiSrQ/KebdihSkqtJ+e3fiaWrOwxRNWlC6k9Pw3CdulTp0/vm2jTh+40TbNJ+PtW/gZnT9Um7hRBk4gPEpOVFTJMKFYgpydOkHPmvZQj91Gw20O+nZ90x3/33PVtCNFQkU46IFQzCQu0dLga0HWCVAbs/eAcmJ+pAVJphFVjKCwEPXEhdUmO0pqojyihCiEIHDxvE2/ABqFCZFeAiaIKLZLnFGItPjC4JC0wjMQFLKCi9oTAD0DWUFRiLzgBtob8BItR1xea+SawwjSJIsjbvQRls3+LDIpCiBiMsRieDThsq5ykWEm3W0WInK2Po94UVK1w0UaczttfeOHkBwxKyQtiPvqoxuSXGgG3QnTrgNOgszWODx2iDK0tsb0BmoIzClrEKqYACXweiFeYh0UHuQWmGw4pi0GOpNwC3AianjuCUx9UwyDSmt4BbHWIXCwYLCzgcOZpx4wKqPvgojOwCtKqRp2/GeLyMzhZBbcKzIFByT6MJcnREOshkUAXyzLCz3kOeLWCxuDpFBJiMPJH6HBqTANGIyBvkGhh7MAGbD4h4YqixWnQE6/RcqLxmsaeBEcSM4EWHuqpqTJFBYcEJ2BTKCj3I0CpQuyFW5ygMrgKTAyFvH2ZFhCqUWFOARTRfcxkC1hoB3tJzthyNKYoeBDAqiKasFv5hjSSOdpW0yxpgsAh1AJ2hiBQaRqWnzg0ERa4jGREYJfC6h3cRZXKsgeAqcqulQgp8dHhl8cDYR5b0gDxLaX0CWF2hqEEHqZCCuirJCo3KBOnV6Z6in+GCXEvjatAFISUxB9CmhGj45pXf5swzz2BYyji3OgF+yFskoDERotLUSOIxExxETZZpARVtAgGbsbPuU6nzXG2iG2aetU0axxYomXq1zzybO6ChjLe08wwgKvqoDcM0PXRmQFkaKLotM7UiAU4+LQLmzftNkaQEks+gdFr/CNj13h8zLsoauRsVCSh5Rq5teAs2yr7d3xr24LQP0wXt7glImgJT25XumWO0atu3Xj0aULKtb+M+JrAvzOw/BSA238dIaPRff1hGZ3PexFSMscNK7Pim+/wO/SFOPcsSbam6k07t7jxVlwYjBGGHtn6pbkLe06ofYbJjwxSeQsCb35rC1mnADCDaRP7EGAkdf3hNm9K/Z2Wg2vakmPnGx9VaQdBTY3Zuc5vb3H6aNgdF5za3ud171nGWxK8TJ0gyx6v2t8YaJtusEyqsyMbBW3vcJAxq2gmLCSSd5jlMnLXG+dbdiYEW51HpiffYgKLt8cj+DUAIDaC71ilvM8+3YOa0kyiEqHS+GUCLdJ6psHS1dp+GtclsPVWHKdqC05P2CFArPqpBrTevmrIQJm2e6v/Uv+2kRE1CuWW/2Nlv+q+2/lHC4huNLNWE++uYYM8mh3dTXjOBa/6eDmb8v9G01njvMcZMgaPNd3draSgHHxK4EMltljD2nFxphl6SojHWgvRZcLEC1WOQT+5dZSKhKtGFABJFplL9mimnJtZRABktgGVM7JEsU9Q+4IgYk6ACXwnI1glR9QEy00yMDahIkSWQzQWstYxcRZ73UJT4akRu+1KGC5LJPkJwntKaduSE8ZgsszKB9JBnJmn9if5mXQnxsugJFqmthMe66CkUGAPjcYXVCptlDArBoQBM3icGJ2zxGAVxzgWrcgn3NcZQVWPyXg5RU9UVJm9cs0A5HFL0+pjC4AJUJfRtAryiZ2HQow7NnLqAqkYVPRSaIpvcITaTUN4IuHpMlhX0GmimYWKl27SuKmyuCD7Q6y/QO+hQvnnbnXgzCfv1biQAotJEm00e1SGykC0SMPgAeT4Zck2i59pVGJsSJikZJ5GIykxTCKNqlUHeZzRaIe8tYZRlXEEvlRd9BUqjTUYox+R5D4+mqgN9kxjwgwEoB6EkU4L4j8aRQoQ8Bee3EEKNMYo+Gc5JOLtKfdcHfPRYk9G8U4p+YkTWFdgcI0sD7aPUazCFANnGaOo6kGkN5MLOio5+TyA2hQInKG6IntoFirzAWJ2ulSfLIngBLEETY4lRmohGG0X0cvmcl/GoohMwLxpUlhPGgbzo4ymp/FgSgSXAz0WodQZ4rJI26cR8loIBl/HOc/6MioU2gZKLXpKqRGh0ciT5HgnyDKlXgiRHYyb0vLEp0HImfWCigKo1+6c/Q+e7xD5vwNLpnUL7CpFzdLiBzXMQYanqRhezYTinissiSxNEbztlr23V2ldqbPcNa2u4dm9Fmyk9JjZ0s2jbuilBSdLGdc64LlB4N+DhFHh1D9Z9v+/bvvtue91/ZvG8Aev0OoDaGvBx3048+fxhgdG7sfVA2zY0PjaDa1Jn1a1LWzXV+nFdfU8fYxKRmHhG7Yp3kL+jVi0IGUPsjHlFE8Leqdi6deyCovtiXR955gfxZZt6RD1ZAOlqOcxtbnOb20/J5qDo3OY2t3vdFEFYf8k/0qo7DZg4XKZ1RrtHt17cjIO7znmUnvm3rGJrpVC6y6Kj8xlT2Dwz5+mswDdM00711qyKMwlDp/O7jtNM2RZgVTLLMi1w2YCUE+dYJ9alSQ5kF2AlMd4grbKniZ3qMHN1E0PV1gUUsWWBNuCXtK25PhMGpvRnRCfvu3WOVXfKr4jdzAkpvF/FQNSTRAGgUCH1s2mON5NyE/DbsFTa/o2RmGCp5gyN+/+jMkP+TzXnHNbKa7zbL8aYqd/Wt5SBWadswlGYbARQXgv5sgEh+xnEyMp4N73+AgrwwWN1oPY1mc3RRZ/xyjK9hT46JmKcdVTVkNxuQOUKH2piVBiVSyZlJTS22kdsXggI5EusBT8eYvIN1BJJ3A43V4M1GmzezqUMGnwgyyyOQBUi/XwpTQ41Y6MwGLIg+msFjhpPxGD7PUIt4cnWAl7CbLVVQiYzXnITK2E1EzW5MuRKE11AK02v1zAOS9xojO0tEpTB+4g2Od4j4FUwEu6oJVS7yYei8wwfHQZFZibXzPmSrK/TeaWO/QJQWeo7yZxdlgbbsyhEY7Sq5VKO3BBjU19n8qwMQdPL+vjgyX3Eo4gZVKHCGkEcVd7HRU0PCCXorN8+wA2gQ4W1BRFLWUPIxvQbNnhUGDLGdcUgs6IRmnCUugpkNkirSIdKAAAgAElEQVRG9TjGqEECBh0+Oiw5BI/3jkG+AASKfr/lFS6mrhhVJb2ilzC7gM6zBgcgNw2QHihDQOMSIKmoXCTrC8RWV47c2pQ026MxxNWItYZYSM82YdyVr4nWoijAezCREB266FFXkSwTdmAdE5amA2Vd0rN9qANZJiG5y8uRxQ0WlKf2tSQ78QqjDYSA1wNMnhaKvOhR2/Ssj0bS7I3HFb2exlOmN1CGUhpXy7pF8/wPWEpyMoRgGkMgGk9hkDYk4E8pUEbjCehQS1bsZsFJG1CLoEWOII+eUFeQ94kqPevVBOZrYENIz2yjZSWBWq6gB7TCJZarpXkj0J5z+ukemsLWWOe1Cbom4tKzwE4UnycvEFAR06lf9xxSVIOw6gkYmvQ9Qvo9NrTbqJBEdfIMlXe9bkFar7tVtqBGNCNKJz3Rpnr79DZrZWOSBqqKoDwqxgSUJVCt208N8LV+galbGt8lTkCrdSyqiU+xLuSraH2U9d7Pk3Dy7kWbsZmFYUD8jCQT0F7KKFnO6ZTURvLsFVNtV+vTAWpdkuQPa/dURmQCjHY/W7+0AXhZxxfqsGMbULQB7xM+TtSyIAlBQPQUWaN0E4UDIYh2qdbiUQlbuAFE1y5bx269W/9PKjGRr5g+prFusiVSHadNpRdfTEmj0uRgbnOb29z+E9j/3TSbuc1tbveatSyJxpFLjqrVGqP0utqaIUzYhk0mepF5mny3dkPK6wCGAlpErNJoI3O5tjxjpCxiyhKbnMgonxPWpdhEf7PJ+D5xSpvQd42aytpuUO022/4mw7tVGqu6WeKjzDlTO602qc4aY6XuTXu7wGvTh8ZOND3b0HXVnZTMTkAa3bd7tuns737KkZ+65pq2PrOfTX3vbls7iRKXPyKZS5vvumzb6XrsW3v+TzVrLVVVAUxdo6qq7gEQFdCiDgJQTiCNMUo7tBHyWmyGjAIfFf3+BgnfI5JpRQyBzBrKUBPw9AYb8aOJHARE8jyDWMniiM2JSliacnkVBEWWAFEdoWcMofaYXh+ALGv4WZ4YoMgmdVJKmK6AAD2JBYY2AqkrjXNewqaTXqX0lSNLoHAVPcpKBD5pnpjbPooMj8NmQJMnWsuk1kRhPVqjUQ1dJwo/1PZzUBL6rZQRpnwa4lW0eHSDq2GMgMeNbiFKtHarSq6jNRqtFXXtCTGxLgM4lzQbU4X7fUsaBqg8o58A0MwOqElahn7UufoGoy1oJXVwJUYrxtUy4KhQbWirNgLylEkhQQWXWP+6faLkWMpQgg1gNb5WLGQ9qZ0CFzwRT5bryVCLQBB9R0VEKy2qG5nB6AyixXlhHVZ1FMw+Xb+sWMRh0cYQvCcqAZsV0te+kvFmjSYzpn30mUxCdEejkjy3uDBZqCJGVG5AQ+WFF6iCEHJ7tpdGvREJCWRBzgM2V3KfRGma1YFxtUcYrQGhOCdgZ7DRIpfWkJscqwzWalxVghHJmNgMNyXgriyaCdxXB8gSVVbHIPqliSFms3RtYo3CEJPebhWFFIoRAFVjoUqauiHlXyJpA2ci1YCrhGCdQPuoNKNRDTHSyyyG0LLUOktx7dumATujYnLR4vrP6gaQjEwC3yeP+8Dse6v9aQrTCVO/Tr35IgkAbljIMm7XHruXcHY1KbUBJqf5JF4AVRWmOqFZBmyybItl659njcVU7SjhxVqBjqLhqWMSI9VrAKUGvOoCjLMAVpw+ZO81WC+KZcam3+U/uu3t+Gk/JK6p017Pn/qge8wsgLkuo3S90O8fw9aLgNqX32avoVIyBmLTVj3zqWA6Y7w856KafBcUMpa6Y2QKeN2363xvXXNgavy2z5B9YaTOcdS5zW1u/wE2Z4rObW5z+9EtOWSi8xhRWhFcjVVQKWE2SqZzhQpplb9xwvQkoU8b3pYYh833MQnpz4aXN1qiqqtPmtwqRYTgp+DAFhRNTIWJUw1TwKFKU5YoAGP0sQM8pvq3uyp00j3Vs+UgkyGttUwGI1POZ6vtFVPoaBLHb0BcjSIEl2CP5ISamHSjIjEG0bxTWkDXKf9+wihVWkH0cg1ITrKSEEGt9ES6UUeU0ujOxDXGmEKwG5aGTPNiBK8a7dIJ8zOEQFDTGqMC0uoJE0KFhpuChEDL9VYNuysxSE0Km250ISOeJqytvVA0IW5rJ2/7MqH7YWwybmCaRvTTtzzPqaqKPMUpd/++JzPaCMMsy5BQ1SGgiXqAxsq1ayJEFRA0RuftnWa0cK+UrmWUeIvJBHTQBhQZdVUJGEZN8BqtRHtR2IMS0u6jTNbzdC2DKWRspXHsFQxdzUarUFEzrkp6/QJFAFdC3geTUVcRk4sGpY9OAF8FtsNwqSooCkukpiZiVSNpkTpFAVjqUJNrPQno9RGvMrSGaiWQ9zXegK8cuZIw48o7TFGg8cLwS8PENH8awbtyJeO59hEtqCu1U5iGJWoSEBYBNDYrqDwUCkCSDNWuJLNFekaWFEVGKCPaGskdpGEEaHLwd4HNwUWMFaZ3CBGjwbtAnmXpOlo0wtQOWJwS4NY5yC2S/Mo7vM5xSNh2kaXkM9oQ8HgfyWwPfOpTFRjHCqUtBtGYJBYt6Bd9gKjRVuHxCXhVoDKUyXBAoROjUAfquiZmBQ3HUBudjpqwDk1Cj00T7hwUaNsCeTpLI01VqCbZW/Os8AIwBiIqqvbr0jsBWNFEr7BGFsyaxO4T+T7HYt4g9w0V0xKJuFjLohEKgsUoqFwk71l8dChyvOQ4I7iILlKW8CCAnE9R3QRPUgiQ910aoqI1qREBEp2S+ECdroXRkkgrZeuhAehyShSyX6b7ctEDkCVJ0oiwoSsPmcIqAbmrSmFz0QIOId3zMSUiUgGvLMOyZqko5BWvwXuHtQ5cQNvJcypEeY/GVFdhuiN9GGtCEBDcR6ickNfBI0xUjY8RGwKYkBJvIancvBMxU60JSgtIL3LEslgDsiABEjoPhODRWhIfyXPBMa5HLGSFsIUbnFYHFI5RgFwXsvgRArq5OG0Xa2rniWnRNqYFhrvLgweyaCzJhEJaYE0glxdwNMTQAkRd/fPWFEmP0sy8P2W8Kq1ANUxF2nsgNEzCKYboNGCllPgos8kPY8PsnDrOp8/JsUDbTx4/VUbrSjU+E5HZcG+lFE0in9j9rnMilTpY0vd02p3+NlY18HPbX6Rz/Tjh8w3wbFL7pv2zSAzCLo5+uj9VW4XU3q68VKTVqG9lA5Qs7vskc2Rseo4lzXlx55IYkVEts7hddEjnicRWeqrr40wWo/fWF9P+VQM87zUxVSfraoxgVVqY6oCjWuk1p2vcj67Fdb6b29zmNrcfx+ZM0bnNbW7/IWYSo9KoOAn77gCDul3J9+LcBi9gZgOwJUevZYOqKBsqMRRJ7E9hEoqzSMtWbDarFVY3303/1i2/ywBVWkLXTae8CRM0pmMjrUxAsi5zVeoU27bOrq43mqSaCTtV2u4IwU3YEXgaRmrbJmvJsgxjVcsoFUBVfmu2djLVnDs50SEEvPdTder2e7M55/Det/Xp1qGb2bzL3Oh+dhkeDSt4YmESntVMAoBWA046iQm4sHcQco20wb3FZEj1nNYB+89lIQTyPKeua+q6Js9zCZ27B1NArFOW6agRSFKOq6Miao1SNTqMCUmr0ChwY48DyghV1TClQdBsmXHqCMpFCY3OF4ASKPHG4HXD1arFAzGQqYTRKIWPGudTuKlr2ugYWAOUhDCm1y9kVlSuYguLVzAKkOUKA1TDoSSIIs0rQ4CxkyoW4LB4GuaYp15eRtDLwMgNGZaOXPdF2xRHDIqgc5wW5l3e09TDQO1B5xZ0JmHSxQIRS5X6P1QCBrhxRYNf1HUNYQyhxlhDRSTUkZ5RhCgAsDERRdmOeRUhNzLZdsoSQiCzGd4FlM5AZ7hQo3MH0TMqGwYnBMZg+rTZOgIMxyMBkX1AZw2oaDBhhKICrPxfOdx4BWUbMK5E2ciKA4eSROjRUQ1LYtDCIjZGQDggjAPEQGayxAYcEVyJMHjld6U0lRO2nWYk7c5E29YESYAUI4wrGac2KwgJB2y45A3DcGpwA4RakAGbg8lQscYSMFaYVNYYwDEqRwIwmQAFuCQxoqMM3YBoiroE7hij8AGCG2O0MIS9R7RmyYm+Fr3RUIMx+LKmdgGnMjxKhGGDLJZlmQJKjKrxQe4zIuhMEYg4FRG5BCVKnQG0zqmdSndep+WBFpnQBHRVkyuRhWgYzeNaQ5Hj/Rh0DX6IRRYSMrNIVBnRaJyBMjFFrQrEUCVdXku9ezsqOlRuWanlts8SjmoVMNwOYUwF6KKQ20jDSIFLGhVWBVzp0vNG0MfgI1Ul39m0QBBcBdqhlW/WTcmb5Gu6gjjCh4BVOShNVZZU6YkTq6Es9hhB1YOC0gn7vK4DGA/KoSKMRx2w0gbQY5QJVEGQzYVsQF16SSaVaKAx0bONLvDN8onRqDDCUAvoPQ4QDdYOCCYl7lLto3LvpoKsGxhJRiMs0c5gN1pAspR9vHnfBTXZpjKW68T+TsCqUnGyEHQPNvteb87zo1i3PrPl7+u592Zr3s9dv4J1WLKtXzTZ7j2/Ye825Qf+COds/cJkjf9Hk4lea7QxWGvRVvzD2O3z2X65Gzbuj2WzjFSlEls1jcfOGGiDB378s85tbnOb249kc1B0bnOb271qRikJf4+hDf3WzYZ8mg6oabSwmjKjsOlvq5mAoCqioocoLFAJtQSjhf1pVBM0O9lUDKgY5LcWvFz7ue6WyjBErEoTmE69m/B+mWdFdAySaTf9raNkm5X5h2SKNUpNzWdU0muSf0/aoGKQVf6Q8vk2uqKRqb6zRphK1lqMMWR6ZrOWzFoKm8mW5/SKgl4uW24zMmM79RY2UsRPbU1fTSxMbUpLnWQCF1NknyAvDctgEoLfgN/TExfRrgoJEPcdh78BQ2OTuHQv4GT4MbZ7LqM9Z+oT4Z2sVab7aVhdC/Nsx44dnH/++Zx//vns2LEDrbWAb3d/NDbbw3ev/Tr33e/+aL2I0fdBmc28+b/9qeRZrlfADnn+836RTCsWtOKYo55ECTgFX/3K5fRtj8xuRGcDfuEFLwYDP7j6Sxx2/438zpvOoQQYbufs3/4vPPJnT2TrEKiHUG3j2Sc8C9VfoFA5xx5xHFt2gFOaK7/+BQqd87Z3fQgf4bYbb+S5zzyaPcOtjMIqzzvppRRmgeuv+QY3fudqjn36y9ixKlfMALu23MEJz3gGw9EKWkcIq7zs+SegzRKZ2p8nPvl4VmsAhatXKXdu4aH79dHWsHDAAn/zuf/BJz7ylyzYRfp6gDaLmOL+9JYexiVfupYbrr2Vk19wEiujoYwIpfGZhPvXvsahcRgJRwZsYdEqENyYhQx23Xgdh913f95xzrtYyC379wwHDDZy05aSMaCj5y8/dh65HWB1j75W9HSPL1x2Nc4oLr30Unomo5cVKJVxwktewThGtt1wFQful/P29/4ZY6BglXe9+b/ymCOfyV3DhaRDUPPZz30Wmyn6mxfRNudL37iWEDWE3Zx9+mu48HOXCMDj7+JP3/56PvKpixkDxF189mMf5q3v/jAVoPwIRjv47Kc+gzULZNkixVKPK66+mbKCO2+7jec87ens2rOLQEBRcfudt3Hcs3+ZFQe333Ynv/DU4xnFmJiZq3zivPM45IjnclcAqpKL//z99BYX6C9tQOkeT37SsYyrRgdSlpVUs2aiAigndQ+w5brrOfi+9+fd7/8gymYUOucB+23gjq3Lcgf7COWYiy76NCYr0NbQG1i+cdV3qSq484Yf8IITnsWKW6HE8Zcf/yRW5fzBWX8MGr76lUvo65xFrehZw2FHncAOL9ysv7vooxS9HjozbFhYZL/N9+Ofv3YVIzTbb7mRQzcvcNYfvodRDcTdvPG3TuOIpzyHrXvgumu38NxnPIfhcIjCMkyLA3fc+H1OePrT2DOsCXZAhcgxtKHk0UKwiXFWsu17V3PghpxMGQq9kUw/kD8+5y9YiZGYKz760fdR5AssmiX6ahNWbeSKr19PCez2FS899TQuv+JKYrWLbXfczjFPO5nVIWSDHt+89As8+4W/zEjDbTffzAk//zRWdq8SfA29kov+4n087uifZ7eDiz59IT1bsHUEK4BbXuYJBz2Yc9/9x0K4VIbheIwxil7PMh6V6Rll+dhHPkbfLGJtgdabyNR9yPJNfOnLl4JfARs46cQT0cqwYHKecuRTqFN33HbLtzlo04BeZlBmM5m6L+ec8+fUDrKi5oK/+BMys0CvWGDjYCM9s5mrv3EtMY658fvXsWG//fngh84n0wWZHnDIQw7j9lu3oYw8aFT0vOAFz6fIC4os52ePegrDld3AmK3fv5b77HcAxaBHUQzQuscZZ5/HKL3LBCnuvIM6i35NwirVyOcY2hDo0AKbESXOyQQb1xBVbLcWiEoLjc1CrU6gKkyDcs091ZUG+nEsqG70yORcXQ3SqOPUb1Nb0lJoj5/ZZm2972aBPpWAOSWhP9N6o832Q5gkw5repup0d4CvISXUCiKPoBpt0OQv0WyTheHGDwkh4IMcp1tHVbebsgasQiVllkaqqQEjg0rCD7GzpaWr2f5qx8c6bV1PjqEF5bv7pDE72SZl3t3ywH88RD23uc1tbmJzUHRuc5vbvWyJ3aQF0NSoFnAEJiCfigKAKo0xE03RWQ1R1QCgHc3KZr8GFOwe19XYnAb0xLrMxcZk/jAJF2q0QbvOeBdI62pcdm2t5tJ0eFSrB9qyXyfHtPVPTNXJ/lKvvelr7c2UEhZpwxrNsow8z8nznKIoKIqCwWBAv9+n3+8zGAymtsXFRXq9Hr1ejzzPhZma9Fkb6+q6TvXXOhOBbp2bUK2mf9bVCW0nZWHCGO1OHOPk3z86g3MWHF1b53Yi0rBd21C7uz/2J2FZlrF9+3YOOeQQTj/9dE4//XQOOeQQtm/fLiHxd2sO/Ar32dzn8U98Itvv2kUIFd/5zrV84lP/g61bAsoa3nj661hYWKCuPavlTp71C0/leS94DTVw3HFHMxruwbtVxrWnVJqPffpiDljaxCEH/gyf/atPctNt27jrzjv49yuuYP/7HSinVvD2N5zBwub7smNlFVctc8Izn8prfuXXqCIcefRTKcs7ueCCC/jqZTdQWEMvz8kzy8UXX8x3v38zy6NVHv6YR7JxwwJFUQjDLpDSuvdwXhIVQeDM3z2TYAZEv4wL2znuyCN45UtfisWBCjz+qON427l/RuV3c8fWW/nKZV/m1ae+grHbyfe+exVPedovcvuuLWxfvpHjjn0keSjJ4pjCCji37CVCNwTITYbVBWWT+adOWZzw5AZwI4oYCNWIr11+BSuVZ7la5ldPewXPOeEFlAGUspx66qlU1Q5cXGbkhnz4wx/k2c99EbffFTn++OMZj3ZSu5IQPC4aPnnhZ4kxcuQRT+TDH34/u3eNuf2ma/mnf/onNh5wEDbXED1/95G/4L3n/glbRiU7d27nmuuv56STT2HXyhDUmL4KqNhjVAFxSL38A8iMkHZ1hVE1w1KnZQHP5z/1Mc477zz2rI4o6yHXX/ddnvWLz2V5GTITye0EFHGxYjSuGIecoRfN0yK3GF0CI67+0pf5jd/8fZztM67lWr7vj97BbbfdxEq9h+9/7w4WBpuEyU7n7m0fNw3fSKyHxg3HfPmyy9lTecq4k19+1ct4znN+ieEICJbPfvJCPvTn57FjtIsQVrju+uv5hWc9n+Xd4MsRyg3xjLj2lus4++y3s23rbt5y9hvkLFnOSS98OivuLr73nW9x//0OlICHCM97+Usp/QrB16yWy5z7vvfw/Oedwg+2lRANDzvkIC44/zxWV5e5/dprufKqbzPYsJn+EmzoWXw9xJpcIrAz2LXi6GeWDb2ccV03KrfTkaZtTKnwaHMqjj/qcMrxCmXYzc233M573/s+tu3aTUXg1ae9ijLcxcruEaNhzUUXXMxTjjqOH+zejjYWHyuUr9GZpxrtgWKJCqAuoS6J+QIYKEdj+sozyCLGOK794hd57W+8hdpZhhW87JWn8PFPXMBvvvrVFMCbzn4rLz3tV/j9N76JEGC1Kun3BlJtB71+QQg1+Mhpr30tI7eF2279Dk97+jPZtnMbZbWLo496Mlg48/TfpL+4SB08q+UKz/z5Z3DSC3+VGsFdjjn6CYxXxgS3k5tvvYNz3/Nedu66k0DJa177Wuqwm5Xde3Cj3XzqI3/JU444km13bREwKevzhf99GcHXuHHFi5//Il7wvBNZHY+JKnDmm9+CosfO4YhRXXHc0Ufz2tN+GXSgdGOedORRrOwZMxqNuOUHt/Pxj32C7dvbt15nzK7/HtE6AVyq0YnsLBo279Iu81KvfRe3QyOBUw1g1TIku/v8EL7FD2vrsSO7TMF7zWZYkHvTw4x0/IbuMfsYFRLU+gzL2XOuZ+vVZ/2mdPylZuE6RqIPyRdJi7NaC8W8YYomtmg6WQtEz9YBhE28nt5/o/X/wzB17866AKqMw/ATY+bObW5zm9u+2BwUndvc5nbvWWxAw46zk/QYdUyszwT6QXIqgxddvBjWfBqtMFqnJEWQaUWmVfu3NYrMajKryTNDZjVFbtOWY7WZhM+vwyRtGaVMWI4mgalTW/DC3mwYm005e9tis9FKCDSbbRiySgBhFSIEh4q+lQcQZmRnshQlZi8E324xBknikRxk7z0hbdHJ5pxrt7qu8bUjON+Gsrfsx0S1aoBYqw1GaYoiI89t+5llGVmWtWD0GlPTwGWT9KorPSBh851Q+kQDjUio7SS7z3SCpclQapgTTNqxl23fbIYZOsOWnZQj4zjGIH3/n8Ccc1x44YWMx2O893jvGY/HXHjhhTjn7rkAFaiGy2Actm8IcUi/Z3nogw9loae59Zob+dzF/8Dpv3tWYqCU/NqvvozLv3k5O/cAbgTG4UJkWHsWFzbxoAc/nHFYpD/YxKc//A4+ef47+fUz38yLXnc6sdzNRuCOq7/NRZ/+e153+lkEC2QrvOZXnsdVl3+V0TKslBuIdj/ecfbvcu4fn0kVPcurkXo5ctYZZ/Pms87CGSDTjMa7od5BP0BeA8FQmw2MdJ+ip7nhlhs5/+JL+L23f4jKgfGet77+1/nuV/+V3Vtu5Ktfuxz9oMfxrF95LSM2sGmwHx/8k/dIaC4lMXqsXSTPwNVgPdx34LHD7Ri3QiBgMxi6hv0uyZOsNlS1k7h3q6nLIVYpUBpV1/TzPr/9+t+X66DH/Obrf5W7tmxl+xao0BLnj4HREPyIn3/Os8jNIqpWgBaRTx2pqpIYI4993JPw2X4Mx4HPXHAOH3z37/M7b3gTrz/zbZSlljxQoxXe+da38ME//+/0bE5hMx5x8EEcffTRXHXNt8BoAp5qNGIpR55LOqJshvCOI0FBZguRTFgd8s63vZVzPvB+6EkSmYc+8GCOO+Zp3HzzrYzqIVUYoYzU2ao+RbGAzjJKD8ujMXU5ps8edFzlha/4NX7vrLfxgM2LDBJLzAwGOD+W0PHaktslgnJ0gSTfUMdCQtXSAkphM3KV8buv/30k91TN607/de7cscLObcDqmHe/9W2c+6d/BllBjebABx3MMcc8nZtvvpWlgSXLakIY8pGPns+rX/069t+/LzIGwK5gWA6ShbxnIsXyCv0xRDsQJNNXEFbAjDn+qcewodifBVswos/S/R7ARZ/8MOe++638zh/8Ea/6zTP5/9h783hZsqrO97vW3jsiM885994aqGIQGaoECsqqAqSYwYFWGxWQSXhYgGg7vG5FXwM2Miio0CoPocEnfpyePrXAhucsrQ3IrKDIWJQgICVjFRRVde85JzMi9tB/rB2ReW7dW4DyVD7vrPOJT+bJjIzYEbEj9tq/9Vu/1QO7N0DpruPsrYa9Zc+A6XoudjzXndglZWXRzuz2ZQMPrt1iEyCeN4Hrr/scpZhAwonrPsndL7mAs844i4SzVP7soJ2BwDc84EHc/OyzWPbHiawoOcKwgtIxa4VeMlEBV9iat1zfWdtUPRr3ccM1xL3P8sgn/iee9bznc+7Zt2DmYaWFhz/6W9i65mM84t5fy5+++a954jOeS6zFAufNnCGltX4xoM6BetMlyPukvITiGGOZTpVPvf/9/P4rX8V/esp/IYqCJn7ge57Iu97xPq4/Dm2z4NrrryPKAAK7136aSy++gDNvdrQqcwTIgm9Nh/eB970PNzvrDJOwwdHOzuHJP/TjlGiPvx/9P36Ez3764+zuX82VH76S3/jt3+c//+hzmXtPIPOU7/su3vHmv+Caz15N17YMsSUnRUrP8sQ13Pl2X8GZ89pffbiRUmORUcBkOsgKdq6nagdYfZVZmCXXokzFwNy64Jg+z2LLNI5VLdEMpFJIJ42ZNzl+niYgODECTwP0no5ZeKP14Ebn5ou2U4CU9Z/ps40VvmiGqO3ixunmm8H7m7KT2bOnA0c3gdHP6+OUZMvoh41szGn9kYFaC1mqIE7R4HHeT20/nf/0xQOY1afa6C+bLNL8BfaHQzu0Qzu0fwk7BEUP7dAO7UtqEwiI1HIPUnVAq7O44WsJ5ZSO1qSPNYFeB7VGRxDwdBH6MfLtnExM0k1G6WZV+gORcMk37aTKwfaejoXw+Rzdk53PcRmBrZzjScd/sh4n0/enW8ZtDcNA3/f0fc9qtWK1WtF1HV3Xsbe3x/7+Pvv7+yyXyxstwzBMoOqmJujJmqKns5Md/5Na/3l/f2C907Bz/zl6nwZ8Hvw71bY5TT/91zbvPSkZ+D326VEH9vNVnx8PNQ89777ifRzZ2aF1xzjvNufz4G/8erZbODI3mYX95OgEWHUEp5SY+Og/fBJc4Iq/+RuaZpszj2zxyIc8hK+938XcsByQds4lF1/Ahz7wPu504YVceq/70Ghi4eGM7SMMCXKzqM1YInmP5XLJO9/zUZrWI+J43GWP47rI5j0AACAASURBVI7nfxV3/Ko78cY3/BU3O+sr+eEf/CEe/ogH4wKVxRu58or3cOzIOYTZgp3ZMW5z29tz4sQex/c/x0AkamBvmQkB0IzLA8PeCT758Y/woY/8Pbc6/6vZm4jJUpEC0xvMpSdT6AaYe2gUuv1d3vWud3LG0VuwFRzbYcbjH/sEhmwgUVBqtXhvbFWBMFswDECyZ1CKheC2K9OxY76laBP44Ec+YQBgH3nMtz+are1zWczP4rzbfQV7u7ts7Vgs5E1veANeZ2ztLHj84x7F3S+6E6teCLOjfP0D7seH/+59XHjhnbnb3e6G98Hq0YTCcrXLA+77tRxrzuDIbIEX4dWv+G0+8cmPgUAXB0IjVb/RqpgPpf6vnmHocFoLzvUDqcC97vsAttsddnbOJkjgz//493j/Fe+iqPCeKz/I2WefTRtmtHo2t7v1+Xz64//IGUeg9Ymbn3sGe8d3edQjH8N3PuFJXPbEJxA0MywBEr/8a7/KrW/xlcx0m/PveB6f+cxn8N4zViwvbBT2kFxlVoxJ1y9XbC+2ENdWEGyFlMjubs+1n9uDVYfGngfe+wGcOT/C4sjZeJ3xZ3/yJ7z/iveySh1veetfcfbOeXzw/e/lGT/+FPZSJWQBoZ2TREEGyB3bszkMINmRh8IjHvJwtpujHHFHufBOd2B1w5I8QCwzrju+z10uupAr3v8uLrzwQr7mHvdgNpuxs2PH8ea3vomzzziDnSPncMRt84qX/79sHzvKfhoQkanCu4MJEC0OkwcGKMpeV/jAh65ia2uHoMK9LjmPf3f/u1XHf45ylId922MIzYLZ/Axu81XnsjxxAzs7O2Rg5uYEFKRntbwOkVyxo8Lx48fZ2tlhBSya1oJkYc4jv/OJPPbxT+TbHvrtlG5gp4HMLiFkfvnFL+aD734/L/3V36I0nqEYkdp4rWuNy9Sv6jEIuABOWHV7iATWBPjMsbahUc9+CibTsbqeuUaIiY9+5DPsr4S/+/DHaHe2UBe4513P40H3vysgZOakNOeh3/IY5i6w2Go5/463ZH//c2xtz+jjwPETia2tsydMUnNP153gY5/6R/y8JcuMvvcWbCHTaoHU8+lrPsUqRt7+t+/mzLNuzmy2zYV3uZBv/Iavo21qjPOmn84g2cZZ52zxbiq0s6mDaWnmpi3qnEO8m34jI2Nwkwk4FmviC2M0nrZ5X+TvTgZcv5DA5ZdEy/skf22TCXqgnRtp9Dd1bAc3fZJO/AFf8p/HEj2ZtblZSEtkrYE/tT3nNeP1NDqqJ+u7T36cc3By/zpNW75Qn/dUxzWBoPqFn+NDO7RDO7R/KTsERQ/t0A7t/xM7kGa9UTVTNyqTnpz2PhUSqkxQY2geBD+NXRopOU4AYEnjEslxmJaTnW8lT4zNzfebxZXGlPDNIk2iIMr0vRM9kDq++ZmrFWbVrbVRp+1W5uh4fgqpygzYb0vKxubMdUIka+B4c9ksXgUc2O50jqpzLIzZ52uHeARMT06NWmt3GjC7CaL2fT8BbilHclkncI6/29z/5uu4j1M526f+DJuccOpB6gudJN0Ui/TUk7R8YJmOb2rjJqv0n81l+ZLYZZddxmKxmM7lYrHgsssu+wJ+aQBS8ModLryIa7sVw1BY3dDz12/9E179R78L3bUsV8fRI9vsA8zPgjxjRuD2t7glLIW73PXedHGXG5bX8q43vYbf+51XEbYdXVB0+1xe/vI/5aee+UzOCMaOPnEC9pd7ZBIrrCgKZLa0YXHmudz+TrfF0UE5zq/92qv4sz9/B1e+8/08+OvvxfXHP8DPv+Rnufzy19VjKHgP59/pznzm+mvYXe5zor+eq977Lm6+3TBbzFlsL2B5PTthIA6FEiMDDWFxhHNvfQvO/6rbcNWVVxCWMAda9QxRwS0AxQdHz4owq1Xsh0QOC+58j/vwub3PkYddyvGPEHav4vLfey0rjFE6F4CIC44uJ1ZZKL4FN0e0JRfF+YWBonnFlX/3Tj5z7We548W3Qq+7nvvc+UJ+8BnP47Mps7/6KJ/84Ds45+Znct2uTSzve78HMZTC7qrjbW/8c/7wlZejBYrMuKFTXv6qP+LZP/ZUjoZEih1+C0jH2Tq24I1v/Bt2++tYHd+n9PvsDTfwsId8M5Bp5w1D6QxELC1D2aLovGqMFlwpeF1ZuxczUpjx2ne8l4/3J7jhuhOUONAtP8Fll30byQdue4ev5trrjjMMS7p8NR/76Pu49c2OMZwAl67l6k9fxY895yUMcgbP/omn4dLniDHSzoC5cqdLvprHfMcT+dt3XclVH7iSs86esbdckvCTsu9EgJMNqY2cWbhAt28FvqrQBld/8mP0Wdg5sgWto1V4/dvfzT8ue669YY8ur+iWV/H4yx5MJ4W73euulP0Pc/FX3YGHPPq7WdZHQez3+eC738HX3ftS2DuBNJ5rh57sQaPnkvMv4Yd/8oV8JmeOx6v5xIfex5lHjtAvwRfl6M4Z+K1j/N7v/zHPfs5T2fFLVjdcx+4++J0zuOMld+P4/i7XXf0p3vqXb+Hnnv88PnP8WnpNLJcdoYArWGYFxlztgbWScKDXHe5yjwdy9bWfpuRdTnQf571v+x+88lW/zSoJt73tvfmJZ7+E/dUuq3gd//iB93J0S+n3OhoWpF6QLMYUXRRg306vKO18znL3OhbA6vj1LFfKdz3tZzjRnsMznvt0zlwk5uKJezDjOKTr+ZEfew4P+c7v4wnf/b1ErNjQCDg2rhlvadwU0JGJ/buYeVKW9SjXd7Ba0u936PY5pnm7cHhOMJfMbW55M3I5g4vu/nV84nPXkssuJ/qP8u6/fjWXv+qVHE+B2593H37yOf8Xy72O/WGPq/7+fSwWhVV3PWHWMF/ssOqz9a1hyWev/jj9apevuNWtGfrMapk4duRcWg/gK/OycO6ZR1k0DXe/xz346Mc/Thf3OXH9Z3n9G9/A7/3xm1CFGPdPKe9Tn8xr3c0KWukY1PUOnKJe0BEVHzVOR4Zo1ZgUL1aM0Yut7w8Wo+SkYpOb0j3mn5w0yp2UCXLgq5sAuU5mO05MxVN8Zxkspm552u9PGsMPMKZvvPMD7dhcJv+xLozvv8BMk80g/CnBwM8D+p1Km/NUKesnf+bkpGKXm6CoMPl+3ER6//S6CeBuHIOqnha83pRgEJRTSTecru3j+3LSMQI3Ckof2qEd2qH9S9ohKHpoh3Zo/2xzgFgI2Jz5QmWJVmF/sTR4p2rvx9+cikVZ8gHHzDs3LdM2Jm1Oas3XUZz+IOhX4vq1pKE6wRvp52xGvjmwbOp9brZnE8CdKszrSYsIjnLg+3FCccDBLGM1eSuoUIik3IMU1MmB/awB1nXq+9jWgxqsp2BpyFhk4dQO6wFntZTqXxc209NznTTknJFaDOp0qU8jYFtStkltTenSwiSdYHZTbNFTOcibmqJpOoaTX2+ShTBO6uSmJz+bqWZQi3x9iQpQfCnt2LFjXHXVVbzgBS/gBS94AVdddRXHjh37/D8UhQRJPEImdQUy+BBAevaHfY7e8Q484bufxHOe/fTqLGzx4pf9Fve46yV8xc2AtlZ4B1pMq1ZE6PpMF5VCwGZpEFdLmloF+swL7szjnvB4XvT8n2AOUGa84L/9KhdccAE3PxscPW9/y5v54ac9jVf+6auZbR0D8RTneeNbXs/Tn/IDvPMvrwAc+4Mw2zqD4qCxcutstxCIpB5uceYt+N4nPZrnP/cphCBImPPTL3opX33fr+Wcc2/P3S66mHjdp3j9H70WybC73/PUZ/0UQwbw5FTw3tMtjSWKE5JmshZyTDYZbwKNcyxXKwow89b37cmkOG0J6muBlUwpEXUFJBqwp9u86KW/zv0f/M2ctQPHr/kExz/7SYYCBQG3zV+87k1cc82naLwVSVc1dp2qp9RZqqrSx0yzOIpKC+ro9nbxHvZ6YPsoP/KjT+eH/+P3sbyh9gEf+Id//DQf+PsPgzSsYqLR3hiIbsEqz2lFMILegkQLpavH3fLkpz6D//QD309TMHAoZT75qc/y3is+SMqwtbVDHjIOB3i63SU7c8UXaFvhfe+/grf+1Xv49d/47yDCzAP90rYvjqc+7Wmcd955XPTVt6akFY2HnS0rauU4GQzx9ZMMRCv2h9RnK6TB8zM/91IecJ97crvbAI3nR576VH7o+7+fWYFGIEf4xCdu4D1XfIgUGgZp6ZeRn3r2T6Bpn5//uf+GpsI8eP7wD/4Ht7rlbWF7my6vKDrQtvDJK64kryKRQjROKa/9i7dwzdWfYKsF13h2lyuSmBALQ08ZBna2ZrQB9ocO9Q4nA4u5I3cJpy2rWJhv7+C0ajJvSKyMT6VaPsdSzd2MVYJmNrfxTgtd7PB4Pv2xq0l9ZtkNhNbYoH/2mj9mb7VHg0dLwZNpGg/S0EfY8hFJGaSly56jrSMAs9mMd73/g7zpbe/kN19+OaREGVY0brDUcxou/78vZynw4pf9JN/wgHvzwuf9nAW9HAy1+N6UPu+UnCrkXQSYMSRH8IVa8B1Cy/wOF/CEJ/0HnvvMZ1JLmvHSl/0SX3O3C7jVOYAGuuiZzRZEImhhFTuceD75sWvpVol+1UGrUAb+52tfw/7+vp3P2BP7jsbl2qbMc5/303zztzyUo0fP4vzb3oHv+e4n8oz/8iO4ikm99GW/zL3u/7Wce/PbQcp0/QnOOdeTh0LbbnH06A77uzcQUyT4Tc1nPfBOAclaaYGlgp4V1HQZ9WUNfG6AoaUuuAIeis8Un6tEiUAQisfqcY1p+SrgErgBdKDUQmVZ3YFK9kag1/UIvFEgaLpMRTeoyqcYJ4tSslCK1HHXFgPxNn87rl/Rwto/RkmhMQArY0WqzZ+Mi2QKA1Z4bZj8QzjJtxmlh6bXMdg+ys+cfryvuDJrPfq89hnG1zFIc9plPG/emPkHgFKpy/h/MEkJtWJZsunvTUBonoLg5Ag5MhW5pAb2VXEu1PM9yiDVIk8A4lD1ZBl7Yz3fB0BzN16E056fmwJG9fOc20N89NAO7dD+pe3z5Ncd2qEd2qHdhEk2xyrXyalAKkLjPUV68KBFcLmgVfitCGRngFpJ6UBqvW1iDWqllBhFxEZHzNZTA9kmxt4GsKnrtPTGe7qhJ/hAzpYulEukaRr6vmf0vLROpLXuH8zhFgStyOPoRNt+lFJyLR6Va7vq/KBU4Kw6qKpqDK6ybid1UmCOabYCCjqA9BQGgptRkoGPztdAfjEnXcXX/VvSIVSHuWAzFwzrEBGkWOXZXBKhaem6jqZpKMWKX0mt7E4tClMwANZhKXkAqrKWGigWzZei1SFnYnSOjFGzvMYexwaNIHTe6CwiNtGRaQtrlgNMbThoue5PERXW3nNBJgefqc/YN5vV4kdgs0zu/snaYAZ+ygSM5grUl1TsuNHTsnz+pU1VOXr0KE9+8pO/yF96aI6wX67hA+9+O7fYVo66GXspcv9vfQQPe9wTKSx51s++kLd908M4Rxv6ssXdL703f/7aPyUIPPtp38v/+fO/bOy5+Zx/943fzo8/7/mc+Ph1MCiBSEkRXEuY79CvTpDyAL7lx5//X3nEox7DOV6JuXCXi+/Om9/yN2wXePOrX89DH/lw/uD1f81Zt3F86irPidyS/RFuf5uzefcbXsGl97gbL/iVX+CiSx/Ifp/XzyDtWK0+h0rBDTMCDc/7qafxuMc8lpkK+C2+8qJLeMtb3khKS3baGX/5mt/lrne/D4977ApE+ZVXvIISgOyQFGhoaGpKvCs9Pgy84x1/yVlHbsaAzQuf9eM/xeMe9y0bKc3CUEVERuzAFSDv431PNyy53z3uBLoATTzkIY/kTy5/CXPAn38OL//D3+Hi+90dxCFD4pEPfxy3vsWtCX3Hs/7zf+RFL/5VugAxB77pIY/mRS96DFdd8QHaUJAyUIoivdAsjoBkJEDhGI/67h9kKXNudczujR4Pi6O88a2vhdIQJfA9j34I34MSJJMzpF94Od8n0OSOLBBdyx3ueB7/4REP5Tu//wfp2x1u3gia7Ikki1vzF697Hcd2BOmXiAiZgOsCW9tnsVqeQB3sFcXNjvCyX/xFjm6FSvDMzDXiMvzmb/wuL/v1y7nywx+xx4V3dPs9M/Xk3NOqh6KkiWkVKlAasfs8EtOKB37NXSG04Hq+5Zv+PX/0yl80jdFmxsP+9ydzw/ZRbh6EkjyFFt06yute9zrOOHKUVW6I/hjzpuEPfvMl3OVOd+FDb3s1e1H5xDUD//5hTwKuhlbw+TghwS3vfD6Xv+L/4aJL725edoRHf8eTOPPMo6jAfto1LYZcn1n+DPAd+/1xcoatkHn337yVra1ttFVKf4y3vPntHF3MWe2tmDXULANhdONHiE3I45BIYuA97/1bjsyPImr972EPfyiPevh3gAi/9dsv5YEPvJhIRIEnPva72DnzZrglbBdhWH6We973UlKyLPZlD2cdbWkxMP9BD38828BnxBG94xW/9hKOAaQZRbeIegL1id/4pVfyo095Pld+9BPEnPnF5z2T251/Hjtp4BnP+DEaNZAkC1CKFVN3Diquo+4MRDtSuhanEYcnF4f6Izz9Z1/IGx78aM7xM0LquPTSC/nD1/11hcdXvOc97+GM2dYEMD784Q/h0Q97NE7gVb/7S9z7gRegZLyDRz38Mo6c+ZWU3CKxg/567nevCxB3DSXDo779sfz6y3+H4iAT+Zn/+jQe/cjvIKhDRbnnJZfwP1/zaihzgmt533veQtO0kCLOt3zbw76Dyx73rXiFVDJO7NrVy2U65AKSHVoU0WSdpwJauIL4YlqjIhBHf+VgaMDcgIKIryCdkHJeZ4gDDkfp1TRHZaDIqoKE3qrGTXka2Xyh0T9ToUiiSEaDI5UMCQoB5+dWlCqvCI3JrEAFd1GkBBs7JRtYKdF8KhpEnKV0i61v7M0RSKP6D7EGAxo77nr+kFEnU+qx2/bHzx2OIgVooIzB5jFkVYMo08nJaC3+OQGcJ8dXix74/MYB2FKPa4MFueFf2EU2/y0DogtyEajat7muNzFBXcGU2Vs7Jo01yO7s/GaTCykTAFtDIwW0mK8tY1GrUtZYpJgMieQKGksBZ352SQ7nGsvIKgOlDLgp40qnfvsFySDlAmrSWXkEuKkgd14Hnr842xAgPrRDO7RD+xKYlH+WWMuhHdqh/f/BRjBw8/XNb34j97///W2FWEXWBP7iL9/C9fk4na7IUtAi+OzRJChKkkJWKw4wVmGnGMhpzv8IMhYURykJrQyCdcTZnNJcBltP/YG2jk6bc25ihDovU8p4v9y3yuztbNqmq87xpnuriKUFFSXljIog6nGilamZQAoy7rHU6vH1POUSzbmtoKjgkBp9z4kabc+oH1AZOLF7HBFhe34MFY8Xb9sjknO0Qk/qUbFUQx2D9TaNPOh4k+vcqRwAghvfMupJSU61OJTWc27tccgaOFTwVeZgnKSojnpl1XlHDkwMDIytx7xRPReY0gKLOkSNHTFOFAzY2GA/jOdq4s/UDYxOv/r15wY/TVdu7TSPzvbJQ906Bd7YKxvpZbpmd5SRKSpCSgWnnlKEt771r7jf/b6eL1/HPGLJthmSAh6WK2i3WQVhAFzJLGSANAAtg1jBHc3QSIfqnp1C3aHLgUENopn12PPAR5vokYhJELcFVCZU6S0FNsyIGohYerpP1ABAYj+0JGxO2NTJblxdzyyosZbdjKiWgi4ZXEx4H+usErtBpEDZG9E60IYTRl7lCMDyuBVDyp7iW3qpqxaYs4RBGMKMhJGtHAPEG+wUljmELbpo8/MM9DGxDagXEsqQsFRnxSb2ZZe9D/wt93rA1/Mrr3kbF9z1HsRozPSZgwaQfC1ID3KEni0DWQt0PSwaIH4OiPR5Ae22pSIDbYEyLJGmteuaO/ou0c+PUIB5AZ87kK4Gb3ZIquxmI8u16XOIK8ACCKQCKooUpcRo92FQfujpP8ZFF13E9zz2Mbg4GHU1duAdyJzrBqUNMB96RCLJLwBwtQbS4GtWMANp1aHtNlnAccIuXN5mGCCRCK0j0REIyGDjTJcjTQNCgeIoGDCaAUfEUSD27H/gSu75wAfx0j94PXe97yUo1pW3AuQ40LgAqbP2p2T9Q5QbEvgAswJxKPgmoWWJlGIdZygwO0pnlwXPDTgicFYFqgaIuzALJBw9ldlaQb42QMoDUQPExKzsg/f0Yus1OcKwC60n0iIlUHINdoGd02zsUdjEbEbm2SbAUOxa5oQ6RxcL3ksFxuz+T11BCGhwDKtEmDlyHNAgrPaPM6vMXJKANnW8hiimCTqvGNqSHofQZIE+sd8GvKgVQBsxKSIM+0hoWQ4OFzxDn5k1un6SFyglIqqUnBH1lqFQQaIh2/1U0grvXK1cZD/MUugLKI5G3DQM9JWMOOTCXMVwppjAZ2BVkcRt+lWk2drnIx/9KPe95yP4/T/4I+56z9viRMilReqzQ8k4+vqsaSApKWZcq6S0okjCu4aCI0ZFvT3umhZiKXgpuBFcGlHRUecywbvecjnnH3s7C/koOl5ON0ZXjKJYohwcK6fUEakdZQzOGshYsTMLahaP5gCSKHI9aEfJQk6BnHcsqFJ6kGj3fynVR7J+VtTS3IcYWWwdoVv25KzM5y1dfwLvne1LpBZ4EgP1GP24hPiRDdySkwVEcomo5lrIsaalk0ATkOz4cmNPvFyM3Silgrv1fGqp7bYHjhQFcWSC5S/Vw1A56C9N99ABP2oD9Cyjb1J5jpqr/7lx7qcLunkLnmqaXcgaQQKSdwAlycrA3JM0X4tkhIAwM0aq7lbQd279tgbiN7Of6i4mELQUC2aP7SnZIRps22Vl/aAUyEpJDZKdXXcGSu5AIjodh5t8wdFkvDFOd7y68ZQSiOUYXbkdH/nUjIvv83gSx8iYz+8m2rsFtwqhguHjzjAwd7p/7L5505vexP3ud7/TZwkd2qEd2qFVu5GuNIdM0UM7tEP7Upisl1wpgiqVxTexKXXNopyqnatNNMEqzmcrtiDFCjroGI0fJ3mW21P9z2IEx81U6Vwm2oVUFqJ3jmEY8BLIOeIcHD9+nCNHjuBTNDAOyGOq+gZzVXKhYNspYgyWQjbQk4zqmqUhxdokyAT2ljHFyGYHiCgqjlJkmsPknKd29quOra0tHAWnOmmFKmLghNS0qTotK7XoRqEYoDk+5GtbchpMwxXIMRrrNsU6UdJ1+wtARidhq/oia33PInVSWtbg6+ikZrHrPU1r5SC5wtL9oaKo0w5KKSCpAsUbO0YqC2IEJ0fTOmOuM91J15Q6UR9/X05axs3KSds7tW2m9hnDwtVWjUGBur8va1Mojm7Z0852DBTamhuwgIEGcxRya0hSk8lYkZ/Wg5a2AmFKismK+VDxUw8MPaPG2arvaJotCtD3MDcsCFqrYl6WK2btjDRmEQ7GHp4z0JNhcPjgISu+OdO6bO5R8TS5WBVtBRpHwlWS9oCT3uZiskXxNplNqbBTJ2h9TDTzbegHcI7lcp9mMadByLlQ3JysEMjk/V3c1gIQcEdAPMOgaILWZxKZVYbWeyNG5YxKVRgoECN03XG2FoETKTDoNrlTJMG2Z9KFHHJhu2xBbkkxEWaZriu4xjFvIQ5LvD8CRWm8koDVYEy+IhggWmoQIWeaWUt9EuMkW1fOwXbWKHsnVsx3ZigwxIbGOSgtFg/KmMZCRpwHhS5DEGUhzljfTiBaSjW0dn4DdDlBaIDGnlZ1U+iY+p9xZFztN1Iw9l+9NiFY8MWAzjUcQ7ECVpmI1mCFJNOhTlr7NYA0rJzQAXPf0mCA5CxUHMtDLh3qlTI4hJld21yYB6Ez8jFtEAoekRnkHlKBdm7kpwTeQ2LBKvbMfGUTewduG/IKp56AnaIprhML3gcD372D0kCJyLBHaLYsRbY9xpBWqHPEIdMErecI9lNP2zSf9w5PfY9rGygWIEwZgjeOuzG2Ek6lrmONCzO7fzQEUlox29rCWHggzp6DQ59xXhGrz2KfDQMuaJV/aaAJBNEpKYBxrKtpvwBN8Oz3MG/s/5QsPddVNl+KEec9fd8TQiBniDHiG5u6eNfYWDAM1mHEEdNA8Aa+pa7H1fPk1DRXg9bxPhXraynV9HQHAzRzC7Spjn3RGJ2ZRIpMmRt97Jl7e+7kfoDica0jp1I1UR1DHPDeWZp1MUA0Z/AqxKHDhWbdKU5hOYFl0VuwsmRdB5FrTvVEcBSpDFLGnG4mJmXOCNlu/WwgoeCqRhCIa0AcUgKaPaSFjdmSLPiLAWaa1+W9MhYszcOKLBlpC5I7sheUOakUxMVJG9TArWUdPwNFC0PqCDVIW8Th24bgMjF3xJIYVU1FIkWqVImYL2SyIl0FRU3EXXBQtdihsaB2lQ4Cex5bacXqwxRXW7ZpeqMrssbiXPW8HKj5XaUC1JuFJzezik6ly6kFAxm1Fi6raetOS3XHRlDW9m7ZSpi/M2W8a0Xn3ZSFNOW+jGDv9N0oFVB9VbC+kqMxyyujVigGrmvN3plIChYcLuTq/+UDmqATb3TCzA+e0Ukfl03v699Gps2hHdqhHdpoh6DooR3aof2TbXIW1f4Z2YFKro5fTSMqUqPU9nkmW1pPSRXAM4amuFGLU5g0MA3yA8wfLGKFhoqITeABGZ3cmoY3AqU5Z5RSfX8rKkPVewpemc+a2j47DieCijdGqAixRARjMOrooG+kYstJwJj5tKVOSDJuo12l1Ha4SmnKBnwWtTTwNjhKHJg3Ld57vCqqHi+KOo9WDcycCzlZLm8mTxNISrRJwZTib5iUH1kHJLx3E6gnAl7UAM0yrmPtHgFB1TGV3Kh3BSoT1tgoIutzDRvObzHHXnStQbZmiMqaVaGbTJc1CwUclFTT+bH9T362TuuVojBdj7ImKFTG7sRAnl7H7R/c1oTxls3JyEGb0v422Alf3qYgzL4vwQAAIABJREFUnna+Y0xvNTZgcmWSmhtWVaczzICEI1rKMjD0kdDMgYzzrbElpepKkqAZgWWlbRbkOqFsGgNOVQI2Vc+EmUBckVVNfsM1kCIpDTROkUbJXULVQYI9Cu2sweWICDixojsFWHWFrUYQDaSSsfBFYDV0tEFxrjDs9YR5SwiOro80xQIO80UAInQZV1mqdmsMtItAHAZEPeoaui4R2gryOju6oBW8iwOkbIGWtjFmW4BFOAa54+Z3/hr+7lOfA+eJdb67TCvUzWz/0kBpcA2kIdO2nkymSyuC94AnDwaa+DksAkQycWTajLGEhE2ghwEflBiX9RnYGJoXC0d2jAWbCzTt9jrGkAxA3d/fZ6vdsWueM06V5zzz2RxZNOTY2+TaB0AZ+hGwiiy0sBxWNGFu985GfKKQ6dI+QQLinBH2PIiEytisGaEV4ylIZbnP6u8Le8tdtubtpCVJNiwoj31bM2eed2c++KlrwDXs9jBvIKZIdhU+KBGVFvEVlV5GaFytJK6UoZh2I9B1kbaZgxaiODtfDnK/pCg0fm79JdijRlXsOiJG/sogwViiUuwZmYoV4yupjkmN9b+hU0KjqJvRD71JnmTIfcE1wqxZYE//m+apu6Yx9uKYZSwVDHRCLAXnHKvVHrOZJd/HoeCD1PVSBffswsU4EGrpd9Ovrhh3HftDCJiK6jqwJhgIOH6kqsQ84J31l5QLbbCgXdcn5o3JTaTU47yfgKamWRdhaho/MUW7oacNHpow7TP4QAbiYMBxiRHxfso1yKVqx5YCTkn9mpW4Vl9RbnXL2/CJT36QIYJWLrYGw18LmVlogETsOnyzDUDfpXo+bAwddUNVLRY57gaYzuWa1n7yoGPam6MOp6XCR7spsjLeGbZq1YLMFiSo0WJzzKZxynyfKdBpkHxlnvoahGyBgKWnZ0R8HTervma2Zw/Fiv0gQruYkfp9mq0ZSKLbWxLaY+Z/lc6YhhWYQ2xMJ3vzu1QtkCEFXGZgRRw6isR6zetYK8G0NTFJgIyrh2cZRYVmDYo6rb6nWnABC7wiEdGEZwQHhZy0BrNHv8euh1RQL1fppmmsP8DKtawddF20amTkgpCLPWOmx95GppWtMfpCtVAlmali5ckukdQ+pWN/WVsB0Or7jH7YGKh3FhgrRap8lGz8qBjbnFEiYM0yl6kNNXOqaA26YwF9q7I0nZfMSIJgo7/Vf08JiB7aoR3aof3bs0NQ9NAO7dD+yVZ5lPbP5NNXsfmSEZKlfKN1YqEj5AVYsR4DPlkXMJp8q4xTZw6uqx/mYnOXCVDzkzj+uA0nOkXopYKhbWPaWm3wdP2Kne0t5rPWCqcgE7ip1Vks0YT3g3OTkzeK2k8OPmxojMp0HFNadrZo+3qqY2n15BpZF/C6Zo1SEiVHglfDGVRpmxaVgjpjp+acSSRSBaBbCWtQckor35AlIBAakyBIqbL5SiGnsb21Oj2bIKeb2mti/mOKQa56YooTRxm1W8d1Za1uJhRSsc9G8umoczYRCur1ASHLZuo7FSi3WbWl8dUJ/Xh+R2ZpubGbbb8bJ2EceD0ZyJyqnZ4EzJZN1sPmFayFUQpMTIkvVyvAaojMfWM0NqeQvBXtwM51mNU3xSZ8vmrBRRzaevuyKOMt6utlGeI+ISjgiSlTnGev69hug/XQlFGvsA86U5JmSijk0tHIVp1lecR5Ij0BrOpyHyF4Zt5UI50aD2ksiRGAOR2SDDxzrq1VuQs+WApeTokwDxAjEjxtU4+DRM8ST4vzLSRswugKpXiGlGlCqDIYViSoT9EK0RRvj6YRV1EDJJyrXCfDwOgSeNr1eRoqWcnBzDVo6WyCXZKl/qPEBM4N9GXAuYUBUaWgQWzOHw1wXfUrpAkIQrcS2kYqUzMSPFA61AvgKFGrHJ1N2Ye+I3irMD90EBQkKH0uzBY7Rhbtlvj5nIHC0fnIPmxYLneZzy09XoLdN1I8MUWaoEBHyd4AT8UowkFo3WyacBcd2cnjM2yNZww54pwnNJYKnfsenXm25luWvjzaeK9jAJGgMATwniIGxsfc450wlISTBqdz9pYrZnNvQ4y3Z4fD1m2CsVy7vmPWzif86kRN9yaXGrDqgMS1WWkUdgRIA71riQUWYoCY1YzJuAL9/j7z7W36lBFvYFQiQU4E56E3TYOsJmMQFDQIy919ZkcWdDHRjh3pNBZjwtdK7rGyLkeAwjtliCtmM5O0SLkYUDghmEIuVpTQOyWEkZmquGDXJg8VD98AUJoNKRsHxCFBsDGl6wbaNmByGhHnwkksvYPBJtExuwTTw26NAZpzwanQhBmlpPXYYSkLFApNaIj9sD7+ZP1oJN05r3SrFe18BgzkVMdCtZYHH0jRwPqC0HdL2mbbgj5Sg6uAb1rGKGPTONDxvBtTNMWB2WwxAdMKBnSH8bnzhWQcaHVDTHanhodxelKwbyzMJGogZypMSO8BtmLGivoYGCjUh1cZA5YjkCjjYD39bAx0gZCGiGvnuDC39UOgdQ6iA+9xyXiZY+aFjEzuIpTs0cURStcRU5V0aBxtUQoOcZ6SGkY2Z5aCaKq+jje91bGNBIs4gAGNYxtzPXZVOybdAKCLQ/NG+uSUrVIZmKXUwH3ZAPrk4OsY1B3lCsbbZ+Ncb56+Sa9+9HfE5JjW7ILRG1uza+3S2fWWei9YPwckTaSBU7sjeVqMLTtM+7dbPZGkTMk7Wmo0tAil5HpK1n4leKQWyrL10tT0vHnfTu7U2qvLrD+zolzCBr/g0A7t0A7tX92+kNH40A7t0A7tlHYqtpwW8Ai+FEJdPMmKnCp4LWMhVFp/48UreAqeguaEVI6ZI6GS0BKhDEgejH6RInnoKXFAcoKSkBSRFPGSIEcaBc0mKB9XS45tz5lJIXZ75GGJlo7WwSx4ZsHROkejiisFVwpBC40KQTKeAVeiHVMxVoG9Jkv7J6M5obmmneZUi6wYG0iLUbyEiOaIlgHNmdR3aE4EAUk2OY5Dx9D1dMsV/bAix55cIl6g9Y5Z8LTe0ThP4x2NirVbBKeWKmgs2UKKA0qZ2jg6+iqCOnCiOOdwTvHeEYLDBwN2jAgxpolhml0n94WREaAHK6ZaAp4lX01EzlKTsWo1+80q96fvazf2oLWmrY3MpUn2YGQZb7zCmrEwueift5L8eogslA0drU1t2y9fm41AhzOKnQSbP67iCiEz5Ghzyw6jwKH03QohkUlElGFMpVTInd2bIXhW/YqUYk2BDszabbpsk2QXFAbQCq6kYn3ESWAqn1aBxP1lV2UWci1a0xNzT59XNRVS2Ft2VS9yiZOC6a1ZXMKmgRagMfzRAMuCTuoLb3zja3jot38zDiVSOO/8i3jb299HTGPBngqSYPIBJfdYBfYVSiTa7hiTSylAsuIVmWxswFxTjZ1pMRa1jN/gRohBKWkDpJfCsEq0jeLV0bjZWD6ITALNlMG2JwXmzYyBjoGBthXoIEYDSOL+br3iymoYkDBSMAVyJDRq1zkZ6U4c5Dyg6hgyBvDO5giRMuyTh2ECCOeLbRN5zODU0adoGcneY7XXk+mpjrdLW1Owc6JbGaipamChMTwbEMNzRKBx3o45A0OPNsowDJWRVZlrdVJ/8O7WSj+FYajagmrPIC8Ne8slCWU2X5DTynTzfKkM5UKjjTEYV/vMmkBKib7LdDXdWxnHP4GsvPkNb+Dx/9vj7fOsXHCXi3nz299ujDqoz3xQUdLQ02wtDER0yrJbVaZzQLXSj1VJfcTVFOcRC5vvGJjcHqhefmrzIUwIhaoBa2OWr1AI3u5/K/onNI3SdcbUVVVUFO9G3WYl5fUzOFp8gmEY/484YLVaApBSYugjs8aiLAVo20DXdQA45+mHOGXaGku0puFXIDPFOO2vbVtitDT+4IV+iMRkmt1p6GsfEPquw1WoaDr+ejywQQYt0M5mVuW+WLq8qDHgwdH1fZWqMZiqaWYTeBRjJg5DZQBainKKFnxLqVTmqbFWZ7MZOUOO0PfWM5vQEMcTd8A2x6M1YDdpS9YxMld90KoTYr+bCgvVgGAtEmhVkMrGVmtRIgZGhqkVcbfiSZmewj6ldJQSbRcUA8KmEdyK/bhGyHEJXoj9YMKtO2eYI1eMdS2NRxuPth5pZkg7R9oWnbXEZY8024RjZyDzGaV0MHPIPDAM+0hQJHikaXGhQZuANIq0Ys+Rxlsn9I7iofiMuGzaq67qkI4SIHWsyApZHVmF4jzZmc+SN3VBJ2fV9CGk7kOcLcUpxSki4z5Gfe5on7mMq0WxxBfcxuIDOF/Q4FAXLP3eY/tzrgK4br1s+iBlvJY6Rljqc6XYMmLa9X/TsLZsKaVYgH2UsyJNBTlte0pRR6lC9ZMcg9bzUfXfiyrFeQtY6JoQMAa/N/vr2KCyQRw4tEM7tEP7t2qHTNFDO7RD+yfbOsrO5C+rFLxUAECsYrnDaDJSdTGzZETdjbblavQ8V71QlTXQVYpV/x4j92MamIGWlWUKlSVp6UQqFsEOJJyzCW5a7rFzdIt+6NAS0aIEcQbKBm+V1rOQE3SrFaWkCXBLxVJUU6pp/yhFqgNKPpAiOk5w3MjAzJVZWjKiuaI+A6oFkcSqW+Kd4urEShzEfkBKQjRbiqWCqNTJqlKyJQevfc01LCDFHOCSC7Ef6FdLZk2LMBZGAueqw10LJ2ll2VK11KSCnyP7QsXQnIw56K4yT20bijo1BziDpb5L5VVuTOxgYtuBpZCdXNCgyMahbNiIxZ6k8b8Bpo6T9lODlev1Nr6XvMFS1QPArPW7vPG+rIGQL3MTgJwo0U3yF4keRdjyDX2MzLyhGRoUkk2lm8r00pp4VwRWfWarUTQUiB05OEKzbfIRBIZid0OrwhD3aWmM3qhWPMjYY4EkFcQs9vzIGbbnW8QUCeIMgWkDjRbTmSyFHBPH5qabSWihZHJOZOcYSzE4IlI6yDOgIa3AtYZ4xGHgAQ+4F3/26tsRwg44eOYzf4GL73shEVilyHa93F2q2o7RALTGgaG7ztg6sTItQ0VAFfrcMZc5TowpqiZHx9BX9mIXCY2xGZOf0Rdj3TrJhHmuAFnAewN3lrHD+WBXoGWNgUghqFV3LgNIAy6IpabPd6BkkiguzIgJZKhp1cVCFglH6bwBmG5Am8wyD3gNlAL9KtLOE4sAuetBHammxcsgxqSHGhSBLiZm3pOGFRKqLq06EGVIida1+BZK7A38EK2MZFh2HbN5S8qJISVCaAzMC4bchmAFU6h9ZW1Wki2hE+kNgSYkEoP1RYQ8JLbmW6PEKTr0SGusu+yV4hyrCHMHszCHqkWtc0vN7odMO7Y5KzjP/R74IM7/769gR4QiLU951k9wn0vvVZ3sbAE870gp4tsZfW9ZAaIwa4Xd7gbm7VmWSdE2MESaqrV5okr8bYuBHEPfE5rZjQ9/urntd7aeScSo2pM4pcJyuWR729i9KWeG3tiMKUHbbo7LSiFOQSs9acxerSKzmYHWBmRm5rMFCbVAmyqpiwyVRTmsBtp2Ti49Ir4yie30dMOAd1LTpvPUdjAJB+ccTduyXHbM5y2z4GuYTXCNgZtFEm3b1k/lwPFbcURIObG7v2R7a5uYIt4HphyEnAmVAd8283qMPbNZgxMlxoyvmRyqLX2/omnsOVZxUGKMtK2j701uQMQ+axo/FVaCvJE+f1NW05pvlBFhHWINVNalYCzzKqMzfr85WhnT0npNLoXiwOSLMki//lzA5Hi0BsQwLdLKIhUKtIHUDdCDSMvHrvosqtdzq9udSy4DykgjjpXxGey12IDg9Qh71+4xn7fo0QUiHXRLaDxhvmWRkbKRVl7DQkXsWKVqphYp5KkCvQXQtCjqyoQzm6Zm1SKt2TA28vua25PXkLSsNUGpPk+hrP2sKscj4/nfDOYKa6328Qd5Y50Nn7mIPQ8ZM30qG3jzrp5yceo1McaoHfvEKJ36x8gKXu/XMNCDfcAQ9epXY3751Cgs+F0mffm8lokS6rpCkYLmvD7npUzNLmM/G30/1p+P/8vBFh3aoR3aof2r2yEoemiHdmj/RFN007ERoOpmzmpBIRnLSBaD4qZq7jUlO6VEooxZnFPqtlUTFbyvwJoqZFPzzDnW3RVLrx8BPV0DbyI6RdWLFrwW1CvDXo/PPduN5/hqFyRZsH1IxBLxOaGhxak35szcU4pRsUQKQxb63lI6SxGc06qjOgJ9m+wOJeeMF4+qkDFQVyTX7FoHqb4X6FKk0UKoae2+FNR7y8xTQZ2gpRCLaXzlmNEKx05spLp/NwXpR5aksTFdrSJvRSTUwF1rLOYkjxMsQ3HHbRhwWZ3hUigpk7Mx3caiC6o2M7SUR0xBUuQgPDnSlKr2Vhad9Fs3rXJYOVjMSNcTlWqj5teN7SBUcDoGquipgZXxNyPDdK0pVqZUtvW6X65sUasMLz4QO49rbKKV8wqnjrm3SVfJtUiaw1gyZCMleb9OW2+UkjKSVuCEXDxFPDmu8D7gxc5Ul5bs+ALR1uudR+bU/PdMSuBbpWB6vFHsKROkAD20Vs3ZrlBCZcAFYzNa4EEMvHJWmMRK+RRaBiZmJMDMwFdXMr7JEIWf/ukX8tPPfyGJBcd7T4/9JDhv7cvgGyUxGHsuDyCJkgvOze35VcAKgldgB8PxyAP0A362IBWIXaJtrV65tn4qqpzq/NgR68S1tU3V7mbFXRxKTymehGkl2rEPxvQBJGTISg8UJ/ioIMp+TDReaFyd3PYDNMpQD3Bu0rHgLRgQtKVPhiE0c2802aFH2wDSUZgbCNC6CZx1as9p7wVij/O1iI+r6e8ZgndkelJUnPc49g2wzC0KzFsHaUVyMysWkuI6ldOFWoCnGTOrK2t1FNfQkcRagaoMDMYdzA2NOgbvpnUUcLM5lB6IqAt2XXytwSMC/QpaJaYO72fMFcgmCFPEZBvyasWLX/LzvPglL6IvM7K6CXR1MdeOEFFfP2+8sWEzOE3stG0d3yq0UfU8Yx7Y1qqTiZJKpA0NU9TwJiw0xkj0obVnZZV02N5eMMSBxhtANZtZsRvnhTQWIKpAm4jWYn12tnLVKPRB8N6TagVwp1Jp1MWkJ1Ej7AVvhcKhBlQq2AbElHHOQMYQAmOMLsVIaJoJ1FwsFnX9wnzeknMl1CGkknGiJq9RLaeEc47QNgzDUIs0mZ6mV8f21jZD1UhdrVbMZgYwy6iBLjY2qhZms/U2vNc1wFwKTQWmU8r1Owvw2HdrTcymse2NvkzOeaMwz8Exbm15YnWOfdsAyVwDAlILX41sQqsGb5XB7SyXMV1Dxm1nAyXFWLk5Z/PHWMsAWSFD04Z1zDFV5rGf+fq+AInULQnNjLgEv3UWH/rge/iHf/gHnvhdj0DnC6MTZ0cug6VjF1/7UCQnpTl6M37/1/6QT3/yU3zrQx/MHS+9C+QTsH/CBHuTrMFQt85ukWzMZWMh5lqEaQ1qSnLjG1svF6R4Su2IVoduQxaogp9iG69qCDL1mbFC3JoEUCbC5qibP2rTj7I/tt4YdN4ETteB2Vy34cb9VhBz9CfHIPW68GP1TQQDZPNG5Md2WN+uo8dWHGnEYmvKwtjP6jGbb7fhbxkNvrbWesBUOMqcPUweywqlnhxIlrrtG9kBP+zzZekc2qEd2qH9y9qX62zu0A7t0P6NWNnImxEESYVjWzO2GsdClbkI20E4MvcsgtBKRIcVLYlGMjOFhff4nJFhoAFmqmw3DVshEEpBY8SXyNwLLid2ZoHWwdGZYxFgqxF8GTgyD7Qa2WpgeybszJSZKxxdNPR719PvXc95X3lLNHUElylpicQlgR5J+5R+n273OjTuk1e7tL5Q4pIgmTN2Fpy5taCl0JDZmbd4ycwbj+SIk8zOvKH1mUYL86AsmkDrLA3fU5i3jlmjNF5oXWHmLSV/0Xg0D5x9xjEWM8/RnS1mTWDWOGaNo/HGHHNqWnZt43BiQKT3HlXwXo2NUvVXVRXnDRRddfts7yxwQc3Frali3ntCCASvNN5N/4+vbjZDQ7CiF17QxtMNPaKFpvGmK6qlEsDK2iGXMk0Y2PS3R8aHChL8/2LvvePsuupz7+9aa9dTpo8kW1iW3AE7BjdMMd0YE4oJAUxzICH3k/omN8lNg5vkJbk35SZ5SQEuvZhiINQABmPcJBdZsorV+0iaGU2fM3PKbqvcP/aZkWRMIOV9A+9nns9naTTn7LL2Pvvs2etZz+95umEafql6OKNJ6Z1FcAuhzii/kkgnkE50B65yuaQQyoFe+bo6qyS/XF8hZbl9pVR3gGdZSqgtq+aWiGO5PBg5TTCL5cHsMqH8E4sCxBzjx3fx0ptvpdnuTnPYkJGRI7zsppfS6iQIKfnURz5C5EukUkgZUY9X8/Cm7UA5tClLnR1Iw8zRI/T3nksQ9BPFdaTwqVbOY3EBHnz4QWRQpzfswfd8nvqcFzPeKoCMr3zsA1Qjn94wosdX1CPBpu2HyYD54we4qL9SXutBP55YxZ/86XsRpBw7uY9nv+h1LOQlAWh0wcSxUW5+/kspOjkhGkzG2171Svr8gMj3ecYLXs6pJEHIBidH9vKSm29jbrEKLkbhuP2zX+SqZ72MdImbBBBQUHqojY+cYF3/GmI5QOD18dnPfoGPf+xTxKEog2P8OsJbRa3nPLY8spWZo49z8flD/O17/4HQi+iNPXorVUamLSlAnnDHh/+eyC+9QHuEz1Accf+WwzQFHDk6yo03vpjElD2QdJg8epCX3vQm5lowevQAr7z5xSykOQIfdIt/+uRHeOp1L2I6h9ETU7zyZa8gs67cH4CB2eMj/PSLbyS3gqxbYnrHpz6Gp3w8r0It6GHPjr0loQ3gAlB94JqMndzDy256Fe12WRqMgGOHjnDTjS8ltQkFKZ//zO3EsoaUVUL/HGLvXLZt3oMlQ9Pm1re+mW2bH4W8ydiJwzz/5W9hMQVsi+0P3sUrb/0vtAGfAmyHj378UwgVEYYhcRyz8dEDGAfTh4+yrl6lGkZ4yieMeqn0DjDdOEmSz/Azt9xCPeilqgKec80NdLKS5/bp+l7i40QMusPokT2sGl5DpPrx/CFu/9zXAMsXPvSP9Fbq+MKn6vlEgc9924+TKhjdf5RbXvwiTF6Sz4Gb5POffB9XXH8Lp1rwmdtvp88L8GV5L/X8Hvx4NQ89th8n4dMf+hCxqBNHgkD5VIO1PProETpSYCRMHdzDZatXsWnHdhZFt5y9W61wNro32zPgnRmOJJZUWhB4pZ+nVKpbBi66vy8tJLqvlVrrJS9lIWW5TBdKCsQSOSs8UD7L+d1n8jVLcIBQWCSBkqjuIuqMbiuvJBRLNezpN07/bTu9eSmWIhDPWF+dJkjPDIdamiBEWPyuz2kYRcvrn1niq5RaXv7MUCSxrFIUy4ejvO65WToNT2KtsmRDAxYpvK4C88mGYEvKyFK/6HXDt5CWQqcgDH4gEdJitMYUJdmtC4GQMdZ44AKsUSgZkOcGXZREtLM+ghCsB8Ir/ZWVxGmL1g5nFRiJs90JVyNoNhKE9cvmIrAh2ApO+6XdSabxZAy5ojlvOLSvydGDp6AIIQ+gOkTatmzbspuk5cjakm9+7QFsEsO8QyQ19jwKn3zft7jzoxv5yF98mdnjEpJ+Du8a4dTISbpSdVA+xWIBaQT0kzcl5LLrW+/wVIDNQHl1pIvLcn7pgYwZPTbJ3//1R0gXLB4KT1CG7uVthNRIocFlCKFxJkW4HCW6BjFCo5QpJ06ExtkMocBJQWHKfRSmTLUnjMkLA8rHWQdSURTdALIgwhmHzjVLAU2Li4sQliFa5cSFVyozrQAVYAqL1QapSnLZ2LwUljqHMYD0wUmsXmJY/e4zuYQgxLjSt1RbC55fBti5Ut0uFIjuM6HtWhqhJE5YtMtwUuNEadWibQ7SoSIfKzTIrgVS9zlUa430S5uRspKqnPg+qzn3fW0FK1jBCn5csEKKrmAFK/h3YSm5fal0SzmL7xwhEHuKeuSjrEaaAulyKr6g4ksqPniuoOJJQln6fQqd4gtL7Ak8DCZt42PwXOm/6QtHNVSESlALFcrkeLagHpXbo2jjo/HIiJRDkdFXDxBFm57IY2H2FL7QBNIQB9BZnGOwt0prYYbYF0S+obfmU2QtlMjpNOfxpcWXFpOntJvzSDTnrBqkv16jp+Kj0zbDAzXqsY/OWvRWYyqhRJiCSqAIlcQXtlSl4ahFQUme+oJ6LaYWh9QrIYEnqEQ+ke8RqKUBY1kCHyhF4KllTyhPOTxfddWxpXJlqeRLqjKh1/NLws9aTS2OEEKgdU5cibqz/xa3VGpsLdbpUsFhNdaVyd82S7E6Q+sMXRQUWYJz5XrGFiyVTllrMbbc11khRWcMHJe90Gx3n+bstvTgzJM8OP+gB+glBdBpcrj0RfU8iTH6rGWfuJ2y5GuJ8bJYZzGuKJstMKagJERLxYZzFmPK94RwhGHATzZKqitJ5wgiH+WXgkYpFM4qcg1OhCDgtnfeSqrn0bqJtY73/ePHuPmmn2GqsVCq6gTljcDm5HnO9c95EZPTDXShsa4ga52kVoEoDvjZN76UhWSMw4d30TMwjArL8tPX3nYrRZHSXpglScf48Ic/wI03vZrRSUiaCc++6ioWmgt0zDyHT5ziIx/8MHONKfKsTW+tlyIH7UB5MUnmCOIKljYSze/+1rsxrk4jM6S64LpnXM6v/fLbESRkNsNQQUkFheDR++/nN97584CjyHRZIm8ApYlo0mpP8pwXvIK//ofbSbQhzzo89uhmfv4dbyKxM+zZt4WbXv2zjM7PMD09xrOvu45Aa3SScO/Gh2mblNQs8Bu/+nZufsWrabSBwOfWd95G1lkk7zRZ1LP8P3/3Pl56088wOt7NmbNZaWNAV61pCvJiyZ9U4iuJrwyWjK333cfP/eIv4gc1MlOW/edGI5Q8nW0hKNOXkbSzJj7wiQ//6suhAAAgAElEQVS/n/e+929pJovkuuDooYPc8qqbGZ+bpSs+K/8pmkiRYbVBW5BdUZyvKkjjYwqLj+KNb34LSdHE2pTF5ik++eHbuenGVzA2PQEocm3LIBwffGEpnMIIoGgjdErquv0Vlq984qP8zXv/gWaRo41h69atvPb1b2RixiKM4/prrmViYorMGOabCzQX5hgeqPJn73kXVsa0U0vWanLzi17IG974C3R5XNLWQlf3JrFG8MIXvYQPvP/9dMw8U9kMj2x7DPyAN/zcO+i0ptF6jnZ7jI9//MPceOMrOHYK+nv6qUUhSacDGHZuvo93vuPXKLTCj+At73gHjWKOEycO8Jwbnsdse5HFZJJrrrkMAbz1F95JYmZpNKbQruAjH/ggL3z+S5hqJmQ4sBphckyhCcWSwuw/o9DrRxsylCTj/zfDi+60VrcE+qwOnE2WOp7wwpNwyj/yTu2TrPwvKd9+iCruSTtSBlYWeYJ1BjxJGAU4Z8jztPt3X5Tq3qJACg+nQYVVXDctXOuyOsSvhMsWCFlWsLiQYDJBGISY3IDx8UUdIfsosgBVGaTZSNh03yO05lKwATaXoAMevGcLc+Md7vvOZuYmmki/n+nRBgtjC1SDXlwGD923m3u+8TBH9o0xs3+UdNEyWD8HqQOO7Btj+yMn8G0/x3aPce+dh1jVW6E/3MDGb+9l1+Yp7vvW43z1k3ey46ED6JaC1Ic8xkxkHNx+gk++78s8+u3tFG2J0EEZSiYjXMtBGsKiD1kFqENSrn9gxxGO7Yb779oEBdgkA21RGnAKmxS43FK0UpQXIWSAEH65bafK0gIrwY8RKkR3EvI8x6/EFEYThiHS98g6bfwoROc5wvMwXe9YoRSdhQYijvCqVfIsQ+eG/r5BTLuNTjNUVC3VsX6M9GNIclRQQYUVMAbfE0h0aYvkXGlZIRS6MMhalaLI0XmGtgZCRSdp4YUepam+JE8T5JJHKpB0WmAMUkisMaVK1eoy8NP3cOQIaTA2Iwx9rHCkaRvhdQ1XliZHlEIphS2K5X794CqeJcgVUnQFK1jBjxVWSNEVrGAF/3FwDoklkJKKksQ46r6kFnlUfOivhdRjn97QQxUpPbFPNZBUfEEtLInN2INaoKgGkkg66qFHLVDUQkmkLD2xXxKfQhMHjqG+mEAUFJ0GeXsOn4xQapRNiX2BydoEgcWYNtamOJdhTEKRNIkDQW9PhC46tJqzVCs+RreRZGATpEsRNsXpDjOTJ5meHEMJQ+BJPAy1OKS3EhFKS+w5eqoBioI8aeHJUkVaCX0qYUCgBNIZfOmoRIo4lKAznMmQGIqs3dXjGLAFwhUoUXqG+kqU/nNO42yBEgYlLWEUEIQ+QeiV/qC2DLvwPYFwliD0SbMOeZHS01MhigN0kZFknZLA7IYxOFEqBZZ/dwbnLNrkmG5gjDEFeZbgKdFV0Sx5bBqM0yWRaIvl7Vphu6VtXSWm7KpfllrXLcudsVwZ+HCGn9YTHprdch+7hK4uMEWOcOX2TJGXwQNCILEo4c5uXb3TEpFfZl67rqC19HulG5hVVpAanNVl6Ixwy56vzmqKLOcnH45aT5VWOk9hwOZ0VVBVpN9DYRVZkYJMQHTKwnULL37hzVSrg2T5GQMf4UA5pO/hrIdS0EnLc+s5iBRkaVHSA54lUBI/U1Q8MEKVAzfTAJWC73Pldc+hUu1HAPW+88lsgLY5Esg7k/zUUy8klD4VL4LWDHXK8PAcKKI6U2mHwm+w/8QuPvGF+/mN//6/yzQoAe/+pbex+3vfZKIxjo0CfC+EFEg177j1Lfzxn/4Vq4dX43fla87PwM2jmGZ872PEgxt44eteR64lQoX87Xv/AmQGtiAMQ0Yb8/i9EIWAhYqLiIl5z5//DQlAOstv/tLbaM+Ns7hgSoLLSgLfw/d8EB4vuPkW+mt9VB14JqEWCvKkhXZl5LdBIT1FGEGmKxRa4pkZlJ3hF3/9t/iDd/0V9aiPUID1LS6UeE5S6X5ceZJjCPGCkDiyZHaWf/i79/HRj3wGP6rghGPtqhovfcFzOXZkEk3XsVcVECqKNCHwyu9wDhQGnI3QqcJ3MeCV0eRCY0SBH8G11zyNgXovntdHRoTvRZgiA+dI0xRPynIexQ+I4upymFC2uMh7/uxP+eAHP7gUZM7Tnv50rn/Oszlw8DBChniyilCln2TggyNjfN9uvvCJ2/m13/8TUgmEml99563s2X2IU1NlqXpUreCj0VmLzTv207d6PT9908vwgdiHv/qb9wARyBplKW4OkeBZz72OaGAIJ+FUMyVzjpgOJPO89ta38Z7/9R7WrRmmM09XwBmQZoYoiEnzpUJnKLJWSbrYgCDqxwEveO41XHDOAFmrCfisvvQKDk5O8+Jrr6bC6ULapSKNJyolTytGv185eiZKd2m5LOj8/iaf0J5E/Nm1uPhR97lU4SufbFv/r+N0//6jSNvyGLqenMuNJ/lQznjvBx742URSHMd4Xlk1YdK0rO6IIpRSJWGq2xibIkRpwyHCGJsVGH1mwKAh7zSxrvxbftddd2GNRNX7wUgUHgszGSapMnWsxb6dY2STObE3QE91mNHjU+Rti6wMMnVyni0P7WXHI0cZP9qmaEYsnGxzx6f/mfnphKuvuJarr7iSrZvGuO/Ox7nr6w/zwHe3cPLwHI89tJfjh8Y4tPs4R3bDxru28/XP30noQDcVs+Md8qZCtxQnDsyx/cEjPPDtCb58+70c3DwO7WHu/soO7v3nvWy/f5ovffxevvqZO5k6MVt+N1sOkcV8+VPf5iuf+i5462A+ZM99e9n45U2MHpzlaev7uWzd5WBDZGUATIwfDkLmMzu2wIHth5kbW4Q8xMwVkHgI0QNNcK2yHduyj8axabzKML706LQXkZ6gMDlOWMI4INcZXuSTFykqUKWFqSeo1CtgcnCaQHmlbVSao4zDE5LmyQlMM4Vmip1PwPm0J2awzaRUjhqN5ynSVrv0TtYaTIF2mrTZwK9H4IMXS/K8RaUe0M4WWWzP4cUeWmjy7oR3lnWIe2oUWQoIPC9CSL98hhcAGoEGl6OUA6HB5njS4anyGdM5hy4sGIcQCucEUpZxg7qwOCvOanSbcPK0mGIFK1jBCn5MsEKKrmAFK/iPQdfcTbiyfDz0BKEnECanGnpEgSAKBIEyRL4j6yzQG/uEssATBb1xQG81JFKOOBBUfEFfvUIt9qhXfAZ7q1RDRS0uW8UD6XIwHWYmT6CzRXTWotOexeoOSXuOmckTzMyMgsvptOdIk0WsSdFFB2tSensqpO0GJmuxOD9FkS5gixZx4PBlQZ4tkibzeEKDLahFAX21Clm7TZ518IShvydCuYJ6xScOBK2FGULPMdBTxROGUElqUUAtClFobJ6CzvCFxZoMgUV1yc5KqPA9SeQpojAgDsty3yjwiUOPwFf4UuBJSeCBFKYMZVEl3yNVqSJFgpAGpCMKPazJcSanyFKs01TjqBtyKk8ntstuiWHX17D0fT3djCnQWuN5ktNBrU8gLSk9X3W3FOyJbflSEV1f2aV2BsHqnFlWrJbq11IxU664tI3TA1B/Kb7blr6I1mpwuhyILPtrudPrdxWiwtHtl15WzpbLuO65KI9PSIeUthzIL1kAnBFC9ZMNRaeVsH//fvrra4h6KoS+z8UXXsL0qQmUTAl8getYbn3lW4jDXpQKuPCyp9BszhAEHqYsDKTotMuy1DCg2UqRHoRRyYC4vCRGq9UeGs0MpEAXKaHzyBqgnAdW8XO3vo16MESsVnHllVfSaTQJfJia7bBt1wH6+oeJqwFXXLaWFzz76VR7erFOsXP7Nuo9g/iiSigjLr3oIvIiLZN+w4iMComrlaXjwjIQe6i8zZEjRwiimGZjhsiHN//sm3n7O36VN732NZC0UF01tJUWXAom48COnay74FK8KhB0FXHGLdXfopSip6+P5lKdurO4tEA5j/HJufKhKw6wNqeTLDI9OVb6vAnBK25+FUJFBFEv568/j8WFeaKgvOQeeWgza/pXUavU6fWHuOjSK5ieXaDTgcD30SYnTzNe97rX85rXvIq3v/024jDu+jVbfA/SJCEvyrD4oBpgpSC3JSEphCBNNNc8+1n40iOsBlQqdb54x+c4dnS0PBQFeboICDzh8cgjWxgaWE3o1wgrPVxw6Tp00aFIF1A4ikXLra+7Dc8L8APBM555MfONqbLkk1JeqrUGZwi6gTgAFBlJ0qbZLpPMw3oVIeD5z72BSNa7NhiCb33xDk6OHifVrowIkx5Z9z4TYhmKKthOjlVhWf7fnse5jDTJOD4yU1Yvaw3aEAURhw8eYu3atdR7asueox6U7KNVvPlVr2MwWEOvOpdLLno66dwcQQChX/okOuXxM294I7/yy/8Xr331a9F5m8GBcnWTOyK/gkIRBAIP8MmJQoVNLbe8+lb8KMaXAU+7fD1zE6NUq9WyF0LiNICkKHRJgp2defTjAXH6hzjrP//x5OeZ1oln4Qmv2R+w2I+GH0Lwfh/+FT6JP7RTkna7jS4swgtwFnSuMakpPV2jCkGlglICrTVZKwMRknYcQdyLNRJjHH61ipAOLwxptxOGh85l65ZdbN+4hZMnZkD0cPjgFB//0Jc4fqTNPd/ZxsH9EwTRatqLEpdXOH5kgsaxGR743jZOHjY8eN9uVvVfirKDFK2I4wc1D9z9KKdGZ1kzeD6hiGnNSXZsbbB/5xjjR5ssTlsGaufynGteyCXn1/naF77NwX2TDPT2knZy0lZOICOG+9awqu9cRBZTVYLdjxZ89TP3sXvjMY7ubTB6sI1rhxSLAcf2TjJ6eAp0FUwPC2MJ+7aNc/fX93HHX36C/ZuPsfX+fZjFiM3fm4GkwgUXXAOJYnL7Eeb2zcJindlDTaZHUhqjGtOo4CYFSq0FuwqKQTbfvZf//def5pG7d/OR9z7Axjsfh3YFaWJCWcGkgPEQhBQdg0+ITi2BV6XoGGwKx/cdI2mkkAlcYsnbhrlTC5D7IEKKhZxvfOlO8kXHrof3ceLgKcgiZscWOXl4HLQPaalajfwqwniooMbJkTF2PLYDXwXoTgrWkbQ7eErRXGxQiWM8IcnaHSpxjUD56NwSVnohsfgqhkJBLji27zDC+GXJhen6mxqLFIK0k+AMeEFAkWWl17iUpbVE11Zo2f/UWoIwPH2pP1mVzgpWsIIV/JhhhRRdwQpW8G+HPaM8GkqfJCXwlCBUspterdFFgpKW2ZkJrEnptBuYvIV0KdJkCJ0SyIJQWgKh8SmwWQtpUpLFWZpzk1AkoNsUnQahLFWimA7TkydoN+cYHqqhiyadzhxh6OgkDSwJUeg4NX6UPGvSWJhiemaMZmuWdtJAuJzJUyfIsibWpMzOjON7FiEyrO2QZ4sYndCYn0JQ0N9XQ4pSUVgNA1yRIVxOXFEUWYvJUyewOmF4sJcw9pDOIlyBxBL6isj3sDonS1roPMFXEAUKa3IUjigISpJTCjzRVS9icSbDWY2wBqNTiqyNznNMkeBMhtUp1mRIYZDCgCsQTkPWRucd4rhUbEkMngJjs2W/UaRDLpGA8rSv2pJ/5tLDbl6kOGdOG+lTLqtU2TyvTByW3XCTZQWp01hM2ZZUpFafLqO3Buv0E1SkZzShEdJCN3TiTDLVYUAKnC0odPeYpCPPE3SR4lyOo+jus8Bag6PbnC4/H+sQ1nQ/K4vsNuFMSbQaA9ZgTUqetsjTFs7k3dKxn/CwACephb1ceukzmehMkLoOmUs4dnAP5w1Vibw5GgsnufyKV/D7f/hJmk2H1TnH92/hnDUC64rlEA6/UsoiM6Op9fRQFNBOy3gYIUtSe9tju7nmmucBXulL60FdATNtrjn/Cn7x9/+cSVeQuJPsffxBqtUazoAfRDz18mcy17Yk7RydnWDnY3fyuS98ElGtc/k1z6W1OIuzbZxuMrJrB+dU6uQtyHMP5XtkRbLsRbjYaRNWa1x60dNJFlsM9Yf81//2R6S1NfzXP/4jVlV8+vQCkbQ00zYaCV4VRI0LLng6I4f2krZLsquwpqwfdxEYSZ7nFEmHUJV8GxisywhCj1q1r8yUcgHHJqdYSFPWrF0DCw2ee9nTedd7/pzUOPJsnpMHdxLUQ1oWpOzh2qtfwMTcPFmSstAcYfTEAfp6+0vxaz5L6Bne/Z5/IKqu5U/+4o9RzNMuUmQAVQtuoUG14pdEcfc8WFGqmzy/l1AMkOWazZsexlpHstgmKRJS7XjTG19GbspvYFCJIHN4ssr1172ExeYkqWnR7jQ4cuRx+leBF8yQ5rNcc9XNvOt334/VjqTT4vChXdR6VOmf5xy20MRhCEJg8oK0MF0lsUBJiGt9pbJWF5gi4e6ND9G2za5yPaVt5rn11hvRSpFLhUbiS4mkwBUptq2piCpxpVJup7eCCj2M1Vx26VA5iSM9kCE4ydM2nMvk2CE6Djrdr4jSGtqzPHPDU/j1P/sbxp1lwU5w4vAO6r0D2A5UXRNJxi+/+89Jo9X8zm//HkOhh5SWdgG5Kcl5QUjaSfGEw8Mg3SKmNcdTr34hv/enf0fSSXCmzfieQwz299EqDDmAzhBK0bZgfa8k0V3xpHad/zLdcMZ99QeUbP9o97Sle/OTL3sWlSjK6Cv5hOVPk5r2SdqT40mVqu70D/GE184iRMXZy9ozXv7RFKtLATVnGJqedQ5/2Nn/F97/ATv3/ah80wi8sAcvrKNkhNEeebsgayfgPAK/jhI1ju8b5f57t3LyyBTYmKA2SLLQwlMhGMmO7ftYbBRkicexw7M8tHE3Jw4t4Ip+psYtD967l51bFpk40WL7pj0cOzDLyKE5HvjedhZnoTFZ0JqHqbGMHY8e5cPv+ypf/cImeis9HDkwwa7tR9h03xbSpsCmMQGChRnJji3HmRzNuPPrmzh8YJTYr5G0IQ4UnWaHOAjxlSNLmugiY2J8El9WaM07BqoV8sUe7vzKVo7smsXX/cSij7ypmB3PuePj97PrrsdhCu74+DeYPgYV5/Hgd3bxqQ98ndmTBbOjGf2BYHFCM7ZzFHQ/3/z8Jj74N1/iax+8h8994G6+96XH2b9lnju/sI2P/d23eOyf92OOKL71/rv50ke3MuQ9lZEdbfIp2PPwNHu/dwhYhbJ9+GmVQ9uOs++RQyyMZ4hWiCeGoBXi236CooeZY4vsfvgg8yfaCAYpGoKRPRMkUzlkMbse2U97siDUfbQmNMf3TJKfKhg7NMe2B/ayMDIPshfXMOD1ga0wsvMQux/dQ2u6gyo8PBPiWY9KUMO0NfWgCh1LJerFMz60LZiY0OvDzKbYjgMT4lqOu79xH83ZDEwEUT+6VSAIUDLEZZJQVvCjOlgfYVXpe2pAeB50rZGcc2itSbuqZuEcwrmz9OPCrfiJrmAFK/jxxEr6/ApWsIJ/O2Q5M3w6z7IcbjhXliAbk+MrwWLWIar2MTk1Thyv5dTYCPVaBZMn2KLA5AaLxmhThuwYhU47yCCg05xjamoKXxZ4nmJufoaBgQHq9SrNxRkmJ08xODhIljbZs3cHGzacT5a3mJ09xdCqQeJKxMxMozTF1x2+c9c3uO6661m9eph2q0Fjfpbeekyn0ybPfJKOIrGOVqvFwMAqcDAxMc7qVedSiSOSTpsoqpClpa+Xs5A0Whw8uB/Pl1xy6aXkSRvdahN4MRaLzcvU4UoYkuQZSaeNUJKeah/Kg8Z8A11kZalpkeGsw5qiW4pk0GgwpT9jkaVokRMGFuXHCGlK70at8X0fU5Sl7giN7ymKPCGuVBg9eQLfC1hz7lp0YfA8r9T4nZWm3k1k7RKTS2V6SEeWZVQr9TJ41NluCT04BGpJJbBUztkNKJLKO+P3J479lpJdy3eEKK+i8rVyiOuc7vavW3PpJCU1I5a3gcuxdiml10MqiYc4w1O0PB4hZKkSxSBEKbMSsmsY2e24WAqColStSiUxJu+mC3sEgY8QEmvBmeLf+eX5z4aEzFDkliiKEKKbyI6kSFMCCcIVNBoN2pmlsD5LAc93f/dbTIyfLJOpgTRNCSJAKKwSGKfJNdTr3c9LJEDAV7/yTd7+C29j6W6RJS1CD9rT06SdBCMjNB7gsXnzFmzWRhQQBBrlWUxhcZECPyaqVMkLR6uTgReSWAgKh+eBJxzKQj3sJ1q7mjf97Ct433v/lJue+wFA8oFPfI5LrriWod41NGZGeOjhBzi8ZpKHtz+ADSBpzRG4DGEE1WqdggJjFRVZ5ernv4j23Lu491vf5Q2vvxEjLL/5O/+d9/7l/4QCYi/Gd4IQCD1AF4Q1j0w3sUUbAWgb8r/+8aPc8MIbeMqqgPl9kyzMzCOFX5aoW8P9G++j015ACbBGgAuohPVS0RxX6OQNqnGABzhfsXPb4+waS9i5bRuIBZztEPgWnUJoCiIpMWmOrAZkeUHsCaQqMBiEG8Ah+YN3v5vf+u1f50vf/Cq9g32gBWMnT3GybXna09dSWEcoAT/GEWHw6SSlTUDgQ24SOnkTKSXTk1NMTp4qJ1sc+Mrnu/fcy0KnRV6k9Io+pChVSDQzhPTor0VlYLTRqCDG5CkxgFL87rv+iD961x/y1W9+m7BqkUJy9MRJdGLo9ySFyUu/PMBHIFRAtO4C3vb2t/M/3v17fOZLXwBC/vr9H+J5N1xHvQbaQCR9TAHKg6uvvpzpieN8/jOf4o1vvY1cw7t+53f5H7/yDqwzaOWRIwgLwT33bqI5M0F/BHq2xfbtO7Etny2PPQx2jrTVRFGgBOX3xnm0mwuESpXBLVgQhvn5WRpzs9hCE0oPtOE799zHxPwMXhncjkkyLli/jtt+///mt//bLxG50mKl3PB/rrbhX01tiG78t+AHkqr/0Ttesir4160Bp8/tD+unfcL/z/hMzmJrz3jt+154wkJO4qzAD6vYxCA9Qd7KCeo1wjig6DQJ4iqtxiJWa0Kvh7u+dSf33DPDS25s8c5f/XlImsS1cyg6LVrNlGdc8TwO7h9jutki9HwWZ0/x0MY9bNt6iInxjCyZI4rh1FiTA/tHmJs0BEHE6OgUNX8Xw/0XUI9mmJtrcXDvOLmB9MKA1UPrOXz4MNs272d+fgFfVmm3C+JKjfZigdQgleTBQwd5/LHD+CogDiWe8CiWijeco1KJsYVhdGSMvr4+fBHRWSwY7q+XYUrWJ+sUmMJRj3tRXkSezvO9bz3K3u0nKRZ8ar6is2AY7hvG2g7TJ1o0J48gTJWR/ZN85Y5vs3qjz5FdCyzMQWdq33Ko4qJvmZmbxVOCmZGErfft48CBQ1gDOx46ylPWrmUgGiaZzrj3G1sobMaVz34aM+Mdpo4sMjM9RyfZxSUXXsLRo4dZ95Tzuf7669jyyHY6SUpzocXY3hmuvRYOHDjAzh17mD4+zw3Pu5bxI3M0pxz3fnMzJ0ZGmZ6e5sjuSaZmphlYVWXLg/t46dANiN41zO49ydbHdnDs4Ah9fX1ccMkaDjx6hEuvubKcxA0EvpM0x2c5dOgQG86/gP7BNSQLHSbHR6jGNYY3nA82hdQweXKKbQ8d4ZbXXkI2k+NFBq9vCJJF8ANMUuBVa5AJ8naboFqnrMpJkcKitS4nyLvhnKaTkKcpvnryb51zDuvsCjm6ghWs4McKK6ToClawgn8XnDitvJBdT0hry7TKLOtQqYUYU7C4OEejMcNsLeTEyRGuuvKnwOW0Ww2KQhP4g+iiIE3LBy2lDL5f+hfNz00zPNTLqlVDTJw6SZo02bBhPUnaIkmaDA1v4MiRI4yNHefyKy7h5MljKM9y5OhB1q9fj/Ad42OjtNqL7Ny1g/M3rKOvv8bosWPUqxWCWo1TjVnqlYjm4ixFWtBut+nv7SVNcuLQJw59sk6btJ1hC0tRFMRxyOzCPEePHWR6eoIrn3EFlThg6tQUximG+lbjBT7WlCSnHwSoQmJ1jikcfs8ASMH87DRFnpbObYJSOdV9YAx8H4fDoRG+Is/AWEsUB8sl3VmRUWQ5nhSYbhBDECqEsxRZytjYSU6OjXLe+RsYHB6k0tNLkRQlKegETpwmLc9MXEcInHUI68iTlIGeAbCum1JckoyuSwwLIRBLErTlsvpysLiUlno25OkSdNf1G3Vd3rL7vnOuuy7dPlkcslQpCIHyFNYWZYq9g05nEd/38f0I63SpJF1O+D2TEF1ib5dSUbsKWCnLPnRVrCrwUKJrFeC6FgBCIZxAyieOdH/C4CQEPVjmUWS4rAztIZRE1SpppkmSkHXrLuGfvvpxrr9uPSEZnpS87jVvYvjcy8gLHwvUo6g0XBOKpNBI5YgrS9SAhrzBa1/zehbzXl5+02tATyNlWV7fymDgwnP4/Nfu4PLrri4vaNfmLW9+EzW/IBJtlGywa+dG1vQEGEIEmle88sXc9pZfZu+hE2hrCCuAJzBaQeiRmoIsNfTUFX//P3+Tt77xrcRKoPG56BnX8dhjm6CYpiI9hO9x+xc/hxdBqw0ulIggBK0wGXihj5E9aDo4mfPoA9/g6quu5a1vbIAvuf2zXyMDQr8HZdqoTo5XUFaIY2kXTZzS3Pjcp5f+dybjp295Dd/48ucIgMq69Xzqji9x9bXXlqbKOuXWW9/IUE+NyLhSBY6m3W7j99UAn9xaWs1JpAPnYoSq89nbP00USBAKAo+KyFFZgTMpj+/YxZr+c0h1gQg00hq8AnIBf/lXH+Pd73onb3/nzxOqhPNWDZNZEFTIENy3cwcCiKTAFgbphWQaElMgg9LLVVCgfA/l9WKKQdadt4FvfueTXP3s87q59vC2W3+R3sFzkQ5CDDZr8dzrryexgAeZrjJcv4N60CYp4EW3/BxVICHgLb/0m7TFGlbVI6SXY52DSp37H3iA/jhEqWJZxS4yUZ6DaoXf/cs/Y+MttzAkJVJIrrjqeu6870ECVabPYyG3mlg6iH0efeRhLrnkObzz5/4LTtEqhHIAACAASURBVHh86rOfpnrBRXz09k9x7bVXdq1J4A2vfzNDvSGB1lSq/WgqfPijH+1WTAT4QYTnClwO2ivVuX29VSJfEziDNhZPVRlcdQ7f+/rHedazLyPHAyJue8NtxMOrUCYhJmZichovrvO2t72tVFyppTT0JydEl26hP/QO9cRb8vIKlidPRn/ick++jHjCf8T3kYxn7rtMT/83wdknHOSPsB1XFricfehLPqDyXzhpZ5KdT0Z6Lh3jD6Zfz1StijOPf2kjokvfdtPDtbYQe1hjkZ7P6OgJ/CBizdq1+EENk2i2bj5M5A+x7ikDtBcjkiY8eP8UF254jCuuvJATJw9xcvQYjfk2q4cvYO2aSzm4dzNTU9Oct341D2/aTdoBRYwnHbiCWmWQ6akFRo5MEwVVnIV7vruTgZ7VKFfhvHP6aDQXcZ2Uk0fmmTi+QG9PP1nbIG0FowsqUYTTHib3SK2PdQWhrJK0OsQDAheCdKVfap454qiKkgESTX9/RKvVKP3UPcvMzCgbNpzH0FCFRqOFzgucETTnMsJKHZf2cGDXGKFXJfJ6qPYF2MwgRYAwDpeFSARr+vs5vHecqXFHmkLNC2nNJgwPD5PlKc2FNsr6VIMqs+PzTJ2cIc+gt6eKSx0zo7MUxpAnGSf3T/DlqUmO7hplYGCIx7YeYm6miVIwtSthvtGmscZSy1bzyPf2snr1MHHcw/j4KMWpXRw9fpRUO5JVgrpaxRUXPYtt93+VHQuHaTcTenuGGT+yQBBV6Y/WcnDHKL54kBe84iUkC7B/+yh11c+a6AIWj+csjs4SZEc557xVNNsNhi/awK4HN9Nud+h1GdnkLBOj09zz3Y3oDH7zd36JYG0vJ/bu5sv/dCetWTh1vMFg/Rx2H9jKc2+4ChV4iBy8+mryuQYjx0fp6+tj1ZoaWZ4SVjyQEs8XtJtNGvOTDA0NEcYVyLLTrkVLgZvdZ1qxNGD4CX+EWsEKVvD/Lwi3Mk2zghWs4IegJKfEWT83bdrE8264oespKMrSGJvx6IN3MVwHT6RkaYtaPaTRXmB6dpoTIyfo6+tl5PABXv3TL6caRJw4cYI8z1m/fgOdTofJyWmGh4ep9fSgtabZbPLwIw9y2VOfysUXX8y37vwmcVThp57xU+w9uJvRsTGe//zns3nzZo4fP87Nr/xpNj20kWufdR1jYye54OKLmJiYYPOjW8myDOH5DA8P015sohxc88xn4EvB9NQkw8ODPOWcc5mcnCQIIvr7e5mZmePcc9eSpY6pyXl66oMMDZ7L2rXn0O402LN7B4cOHeIpTzmXq666iiiKSNMcayGOavT0DmG6JGoURyRJg9m5KYRwDPSvAmDb9kdBCq666iqkFyGJyTKN0Y5KNSpLv12OxLCwMI+1sGrVKowrfUAXGw201vT19AKOvEipVmLa7UW2bN3K/v37ueqaa7nueS9gdnKKgf5BtHV4KsCicEIiUMsPr0tqUecMWhcI6RgZGWHD+guRnoezAhVEWOtKRYvoqj6VLNWz3Ydd47qkKKpUa7ozHpAFCBUuX1+luticVg9Yhx9E3Quwy0Q4SrJjCdai0w5etYJNEo4dO0YQBKxZs4ZMF1QrZTjKUqjGskJ0aRDeTb1fSrAXasmf1OJMqbj1PA+DodPpMDs7j8NjoH81hw+PcvWzX0qXWvnJg9NgOyB8OplPEHunFVV5qZxDlophozXKE5CnZakxEdpA3rUNE2lOHLlyezIidfHygCciA7sILiSTPRgBFVqARdODtRDYBARoE6CC05+vcd2ZW7sAugA1BLIM6HUCnNFI5aEp3478bv+Xy3JNSTRkLfBCcBUQkrYql6m6NuDQskbblllPCgjQXfmSjwM6pswM0qREGJSRXUWOj0aRWkUsBSrn9EBPgpbgkTF34GGuv+FF3P7dR7jsGc8ipAz5kbI8xYHRZZ89Dy0diU0IZAUFyLxLwQiH8wU5DkUTRVgSxA5UBviUeT1YbDKLH1dIXRVfgCpKb1SnQ4hAC4OiDJT72Ic+y77pHv7gD99BnwVJAkaCDLGUhN6S5lpqR6QMkILzyGSEA1Rh8H3bnRzz0RpCBWUR+tJVFWILifBLIhZSQuuV59HvnjDjl+dPWnSpQacwIJXFmIJYhuWkhSxVzQUgcFRsBigK6YMD3wFokA5MVs5q4GFsiFYl+a8Ar6BU4noAGcqWfqm4XnA+mQfWQWxyEAaUR4ZFUAY6KcCl4HdrQxe8sk9DZGAthYhxotsfC5gE4SmQQbeYurRWQaflhydqICBLIKhCLnIUhk9/6Ha+8c27uf1rX8ABvrOUmuLyfC1PSj7hK/6kZORZqsbu62eyqGeOCIQuJ6GQT2BabXc1edZ+v4/jWJrzWrZE4fS2/iW1aPc9t7wO3b8zZ+7HLnOJy11bInLF6f4tHfPpcn3ZDfQ7Hfb0g5WhP+j3s48PoTn7BHlPOI/l8bvlbZwRNCMszi2xpLo8P1axY+MXOb+yi9nRLYwcHuf889ezc8cuRkbHqNZ7qNZ7ePmNL+dzn/0nPNmLJ+s8vvMAc40OhYZrrr2I1Wt6OHDocSYnNbooHYjiEJSokaY5F128jvHJCRYXUjxChFAY2+GZ12xA65ydjx2nt9aH0S2cs1SjfrTWpZe0MeQFOCnQWUpPTw9aW4o8RUiNLSzCRfT0DGBMhudLrMmxLkHbJmGo8GUVoz2SjkUKj96+OlpnOAoQBlvkBKEirvjcdttb2bL5UTZteog46iPLbfn3IZAMD/eSJE2yTkGWFIQqpq+nl3a7TZpnCDyU8imsoVqvoE2bdmcRJRQY8Lpp6UoptLMkSUKtVkNrTa1WY3FuEaUUcRyTJAlBEJCZBO1S1qwd5uKLL2bbtu0sLiaEoaRILZ4HlTiip6eHnmqNqakpjDGEYcjCfIO4GrOQJazfsIZb33QLG+/byO6dhymS8lo/Z/UaFpqLZCahf7CXiy47jwNHtjO0aoihVWvZ+sh2hvpW0d/TS5YnjE2cREjLlc+8nGZrEdt9Vmy3E665+jqccTz2yDYacxop4EUvfTYDa3rYe/AA+/eNkCbQNxBTrUWkeoFf+dVfYHzyBGnW4emX/xTfu/s+Nm7cw7Oe9VT6h/pJ0kVe+JLrkD0hUHBk734e3PgoGzZcyDXXXklcC7F5u7Q6wi8n353DUT5v5aaHQl7MyESFK294K44eDAKFOn1LkLr7nfHO9hAWZ2url8YlGzdu5HnPe94ZFUgrWMEKVvDkWLpvnIkVpegKVrCCfxPKgUU53asc3RGqxLeCIJI0220cioJSDXD3Xd9l1eAwzWaT8y68kKBaxxlDc6FJnud0Wm1qPXWazSbjk+OslgZjLc1kAQLFxPw0fa1VJA4OHTyM39fDeGMBUatwbHKa3SOjGCP54jfvwTjNS85dz3gr4c4HN5NlGR3l08jbTIyOsyYpmBifJJIeQX2Qgf4anXYbr1phWCnG5pvEcU7mWfaf2MemxzfTWOiwZtUGnvecG8mDiD3HT3JkZCejoyPozGJnFwiPjrG4uIizGq01A719jI6OE1d7GegfJNcFlWrIiRNHieKQWqVGp9PhwYcf5MKLL2JRG9pJijWSVquDtY44CGm32wwPDnLhBes4fHA/SbvDhRddwMzsLFpr1m9YRxAENNpzSAk9vXWq1R4O7jnCAw8/yK2vfwOXXP5TpAsL+N0BmbQGIcpSfS+u0pybY3pmjnXr1qGUYOT4UcYnxzFGMzw8SLVaZ2TkAHPzC6xetZbB/mFCL0YIgRUladFOWjg0nTTh6PGjCCFotVpYA9VajHOGRqNBHAac+5TzOWfdBsIoplqJydIWpkg5dvQwRw8dpLenhzWrVrN+/XriIGZ+fp6h4VWMHDnG8PAwRZGRtVucGj9Jf2+dMAw5sG0rQ0NDtE710u78H/beNNi29Kzv+73TWmtPZ7zz0KPUQjMEIUAgAwIhicECB7CJbQhQDv6QVCWVkm1McAU7wa6yTXBJzBGDJRWWGZwQCA5gsBASGnrQ1K1udd/bd75nPmdPa3jHfHjXuRLEES4ViVSu81Td6r7n7n32Wusd9lq/5//8nxalS5QpsT7kUkRToLVmNBpRGM3+9h2aZc1kssrh4SEPPng/586d49HHH6OqhiQkW1tbHM2PkFpw49YWdR35ile/jlPnXsgXgqeotfZPNakRQtz72WcNIUHmXuRVERC985+HXuEIKkrwHmVyGbxPCa0+fdtQkNmhKQoIkaRWCTFQ9ewgt77SSDEGBCqA1mToprLK1AOFKiG0aJPhQkLf009FkZBiNd+t9DauUvdCE6XxHoTO5dsKT4wWKQtiSAjVA3k1BmFISRIkGUqm/gx62cpASnTIyCIoTRQOLTwhKCot8hxWBdCBlKQUiWTriZH0pAAo82l3hwQ6AlLSiAHBVLjOUvXnpWWvEYtkeNctQA/RSEx/axbpexL1F0PESEEEOSaQbRw0QJEBsEAhYsQM1klIpMi+pkoZcAHRj2vGXAq8ZCAN0U2zh7EEosa3LXpS4vqH0NxsCLQUkDQIAyJQAK0FWSgSCrBIHFIbbIAiDjJ1FJ4YA9LkY1YqoNA9/BKkHn9JFQk+IqRGASImlEpYPEplDNjnLFA9wJaIbGTsI7pXlUc8UkLAEJPCyAgxHR9KHqYUUFIhJMQUCSSkXMtTzGd/ZJN6npozBAQcAtl7PQsS4FPC6JxEKvt/y7AyYkTEO4fQBmTM75ZFRmsJZOohsFbEEHKVQISyzHMoa9olz157jh/6H/5eXm+AupfUgegsqcqQ9Ri0LbtEVQlk6jLskSO6LlBUioQg2A5TFNmWJSMjSNB0gUGp+oXrcWVLRJCsRosSlZtTI0MApYgCms4zKmUPYGW2fVESUODyIHUpILToV3ZABwkxEqVEaNmvA4cWpm/gkoGoI5CSpUxlPlcjCYBKHikSCIN3Ll//qAl1RI0kc9FhUFSp3yhknxxJefMQydAXQnC8Iv50/Hl/7+OzKWb/AwpW8ZmvvQegP42UExFBIMlEpECby/zB7/9rHv3Qp7hw/pDbW7cpqxE3bu8j5D4f+JNf5fBgSlvvorWBJPFeMRqN2Nr2PH/1Gstlou3yqRsFIQ4JSeCj4FNXbuXvuRQIIhG9Z7KyynKmODyqKYsB8+UCkRKj8RCpNME6lk3Lytoa7WKBUhIZNZ23WGsxSmGty83fXEvjDjh79iyj8YBrV57jgQcv07Rztra2KEYViIQuwLmO3cMm+5Ob7FO+trHB5UsXKEvD/kHN7Tv7OKcgdmye3uD05Q1e9sqXcOfaLT74xx+gpGStHLKoW6yrSSYyGFVU4yFHswWu7nAoJqtrOGtJ3uVkLYGqKrHBE31iPJnQthZdFszqhqA1CEHtHElIWucpigGr4zGuDuxuHSCCYVzlxnFKJpTULJeeGDuIFdqsMD3aZj7rGA3GOJvQsWT/Ts0v/NSv03Y1BI0U0HYtu/t7OJebW9aF57H3P81s7ti9uYPRM4pihRc99Eq2d7a4c+Mu9RKUUFz92A7OOQ5n074JUsn7fu8TEAXRa0oMCsn7f++jLNumb8CVp+LeomEnNrzwiy7w3Ef3KMoJ//a33sOjf3CNrg24HXj0d69wcGB56SsusKav8UWvfABTOhY7geXeiHf+/icJ7YCvfdNXInSNUIJ2mYheMlxfRQSL9C1KjbBLRVjmOoKUsrI39Xtu8hYhj+81ckJB3LNQOhGZnsRJnMRffJxA0ZM4iZP4nCMBIQS00PnePimklNzcvctkrWBpHRsra7z737yLC/ddYjJe4z1//F5GZze5srPFbGeHx594jEce+SIWUrK7u8fe/IjJZML1/R22drdRWvPxG1c45y7woi97FV2heeLKs6S1MRHHdDHnqetb3NrbpzBD6mZKkoKfe+ev8uTTH2eyNmFjY43V1VV2my3kaJXtZcd+Z3n4/ov86//r93n5S15ECp6Gkg8/82957rnnGAwqVlaH7OzvcOfuktFI8EgccOO3f5PrV+9y48Y1HnnJRcrK8PSTV6n0CCMr2npBUWg2N1ZpmgbvI9tbhxRVwXg8JvRNfqpBwdpkhVu3brB+apM/fOwJ2hYu3bdB1zmMLlnMFlhrGZYVpMSwqrh88TyHh/ssfmNGVVXM5zNGoxHr66sMhiXGKF784hdz3333cePadV77hm/k4gsf4fnrN7GdY+vuXS6dv8T5ixexTY21lqc+8GGef/46H370Mb7ru76T5557jvf+8R+SZC7Fv3TpEvfffz8fevQJ9vYOuHTxAR5+6BHOnbpECIHp7JDtvbtMZweYUiO0YHt7m729PYwxxJiVpINBiTZ5jhRlRTVa5+z5c6xMBoyHhqvPPU29mFIqyfrqCutra9x/6TIyJGazfL7H2T0lwdmOdrlAK4FIAWMMh6rhxq1Psn84p24sXYi0XaAYDKl0ljaOx2NWJkOSswyqgqPphP39fXb2nmcwGLCzt8vqyiZSFXz48cdQRhAkeBdZWzvPE5/4KF+9cd/nde0BvWonk67PzHgWRYH3Hq0/21e8zJkNmZAqkHAoSnwPnELMkEWaAoQDJLocMZstmKysIRWkENBK5HbmOoNMISXRNggJWg8ISWAtFGWBFhB9Al0QU+ybikFKEqErolsgtGLZdAyGI6SI95RlvgNdca86VdKLNXXmkM63eG8ZVEN8FCilEURC16KK3On8uDJV0H8umTh2zYLRYAgoYgJ3z5nSo1RCRIECYtcitchASJf4FNAiQWqQKneIFhqw/XH2Tg0XX/RSrtzYIukJAQghopTEp953NMZMdZG0jcUMRr0iNJGEvCd/Tc7mTtRIvIPSfBqE+c6iyzL74/UKPkUGyETAKKLLx9d0c8bDAlB89/d/H9/SDSgAayNFYdATQ4gOoQwBj0oJIwzR99OGbDURXMfAlCzbDOGcTZRFBmRSyc+gTjqD0ZCQSiAQ2M5S6gKUou1airICPFIfI9J87Zy1yCLPrbbzDIuswlO91UYMHmUEUdBbj2Sml9BZhKolREl0luAdZmiI0VFIgZD590ctMSqvo7rtGFQDQgQpI861FHqYoW6fEAjeo6TB+UQxEISQG+JpkW+qU8rEO6askMNZMIqAOOb6HDs5+z5REMWxIph70k8lNZHAP/yx/5nlokbGfEmddxijIHhkoQmxRUlFjIaUoKqOFf8GpRK+7SjLEms9ptCYospN72TWUqb+92Zo2i/3SpOIWCzjYiN3ou6nqtQK7zpCMgxKjYshr2XRj3sKWc4tZeaQxhBwBBwlJi9cVfTgGiCipMI70FqCiERcD4B7sBk/U3oZEWTvYqV68o9ClZKuBTk0RMIxIb/HHY99un0Pxv/i4j+m/P+zvOYzSvBTL4dLKB599FPcvNFydChZLqbMlonRWJEYUxRjbt1q8EGjMChd3rtuyzrg7k4RKeH9gJTyjuB9/t3GaLTJqkjrQUqNlJIYOxaLmju396nrGolAyfz97V2ik45AIiao25aiKqnr3OncBc/Fixe5dfsGMUJMibIytN2Cnd3AfYPLrG2uk4RCqBIhB8zqFhEFIeTmi4GUVbNRk4RgOl9ir16jXjQ8f/U2+7t7OamgDTv7e5Qbmlt3btHUNcPBCt2iI3hLEtBZz/jUKhtnNnjDt7yJt7/97SyXcw6nLSlGqnJIki2T8YjFssY6h1AapRR164kRXOuIMaJVwWg0ptSG5XKZK45CZLnoj9sf0DbZD1+ZihA9PgDCsKwjwS8RIiHkENMD1raukcLgetm7dZLjJGuMkhglw8Eq1lqauSdGAXYAyaAHI5bThg9+4GOE4IleMyhP0S1rpvsB7xKuLUiFwVQlKSqSD9l2IKW8fwtFwYhubtFoilLT+RYpPTt3lvzvv/4HnD17lsWhppvXudpprkmNQXSJ55484GDvg3z88U/w0i9+CB8kN56eM9Ga33jX46goee03fSnEwJUnr/D4Yx/nRS98iBA7XvjChzh1bkLoDGUxhpT6pIogxISUCaHlvTVznH7MVht82trjhIyexEmcxF9gnEDRkziJk/icIwJeJMr+YRQS067mX/1vv0I5kaxvnOPWzetcufJxHrzvMm3rubuzzd7v/y67B7u4ruX06dNcaRb82gffi5SSwSDfxNdtLr00VVZKXm+WfOLtP8fW3W2eP9hj59EPEoKj6zqkKOh84JEXvpjaBp67coVnbt+i7jzVdMZgZ5eXvfzl1EFQVUNihM1L9/HRq1dpItxpErvbh4TxEc9fvULdTHlgc52tvZbtXcfqxiZTa3ni+k1OrTfsNfuEVcNcCaxUdNUAYYbMu4DXhmAtzlkGkzGz6QJ5egNMwaFzVMMxSicYVnzyzk1WTq9RnNlk9/Yeq5sas7HG4vAQXVUcHO6BkjQ+P9TePTxkfN95Rg9cZvvqcyxjpFZwe3/GWZ0YhiHz+Yzr8wXde/+Y82fP8vzhlF/5nd/hYO+QZtGwurJOaUqcc5w9dRrnHLdubTE9muNc4GP/+J8yXczZ2FzhkUce5vqzT3HrqU/yiRs3aZoOhOK5nV0+9MkrjIYrNF2LVDCZDIkEovSsr69TrqwgU8KGkFUXWqPHE7xI1HVN6JYUbcAWhv1n7nK4v814aDh3aoO9o330qKSKnit3rpOcxzlHaQzD4ZC2q1lf22Q6m2b4JyUhOM6fPcft6ZzZYolLsD1fUg3GOGOwSLzMquWmc+w0+0RvWRlP8G7BfD4nJguAkJpq5klC05ZjIh5RSGbtgt29A5RMfNVwyOe7yclx2V9+oM0PVMf//9mBKPTuvwgg9Jo7lXr+1vt9eQk+a8VQSSCFYmWylp9NBPgUAA1G410iCkFKkbIoyQ2sPMkHTDnIAKiHMrl0XOJsjTEVIcgsUzQDHI7BsEJkLWSmRhjunU6vUHeho1IaYkRJCboAXbH0GTRmgZhEGQMpEJqaZEa9qhEckRAEAykZVQNwHehRf17ZJ7P1krHuy31jr4CTCo/GJiiEyiW4QpLoQCoSGqEhuSyoDDGAb1DFEO8zpCyVJEQoJQTvshBRGHxQmMEI56BUAinzkXbRkwRoUxJCfl/VWwCEmBWPqhj1Fyjrc4N30NtchJDHSxYQYmI8HJHwoDUCyUSTlf6FzCwLsno1tUgBShSEkJAhyxeF1CRCr06DUSUIEUxR0jkwxpOSBaq+RBqC7xWVZKhXlGVWR6IYFNmOISt78zzunKPQQ3RR3VOIViVY18PUHiQprcE7pJZYe4QpBvhUYkS2Q8Bnz0pZFMgKrO8wfUMm6yxFmVWWTb1gOKgoFFkhK3P5tTFVJndtQox0VqHqDFAHhcgJHyXxXvaloiKzYClRwmBdR6Fzd/tKqR57CdqQUFogpSfFGi1LbNOz8V5tLEQej0SgGo+Oq7AxRuQB61+saMgDY4gyz4AQEgaNEaCLCL6jKFS/7iVCanS//hM5CdKGjtKU6KpPOEiDRhJThJCbqmkFAUkyipJEjB4pNV2EASE3q0sKhMR3IIb5eBSKAb1asyhxrrePAGK0JDRKy35YI6J/Fyhc22HKfP5SZqVsSg4lju0WdPbaiIKyAktAkdfqPZIbHLIYAAJh/mz5/BdK9EeUNCTNb/yb32L/2g1i0tRtVif6mPAh4ZdLgrMoLVD99wDQl8B7mraFlJBSYIxBonHO4WJCIdGFJDqHc+5eR3CpDEIIfIqMV1eYHR71DRUlzkekiihdQAjYzhM7R0CwubaBUor77n+Iw+mU6eERTRcQwlCUIxKS2bxmb++Q23fvMhqNCFEQQuwtDyRJqKwejgnve//ukPDWYlvL9es30FpTmgJlCrrW8smnr/PcletoURBsInqoigFFWbFwlu5ghg+Jx//kMZYHMwamwieHTNDWLVoJViabOKeIqSUJSUiOGANnzpxnMa9ZLpd4Gwg+EWVeV9EnRKGRUhHwzJYWZQaAQgiFkOreeCQiNmR/dNuBSQmPJlCiVEkMCY+CWN7zWFdCo8SQ0XAVJVum0xmgULJCYJCixNmO23cO0IVmZTxB6wobLO0iW/4IM6S2loJIjJ4YI1VRoo0mupB92oUhKUEi0PlI6yQr6+sMRmMODg742CeusrKyQlkOqeuaJAe4qCiqAcG3KD/iySe28W3g1OkL2AOFkAOCO+KP/s9P8MC5h7n8ooeJRwc88+E99q9FJpMhj/3RDb73B17B1Zu3OfXglwISIXSfDhAQfK4w+FPr4vNflXMSJ3ES/2nHCRQ9iZM4ic85Egl53JwGEEqghhXv+dCf4ETNi17ycj74wY9z+eKQncWcyWSVVgqeunYdVWnGq2vcaVtu3biBdY5bN2acOlUwGFaUZUlInpRCLsEWMCwrOh/Ya8CsC86cv0S9vcP+4YyDg8RwYwpALCoGm2vsXd9i9ewKQimmjaVLEt8F1tc36bxj9fx5VpHc3DtkXrd88GOfRKrE2voZDizMOtiZO1bOb1CO4fata8xsx2RccPbyWUbrG8ymNafuu59rz9+mnresTsYMV0aoyYilcxxZx2RlnWs3bhFSZCWtcPnyBQ6aGXJlxNqFs1AUmBVo8Cx8w7n7LgGSJnjatuX27SNKaqKGPbuktTCNnvnRgtXVMXW94PZ0zrqUVJMVBqdPMQD2Fw3PfvRjTKdz5lPHQw+cp2tq9q5d43C/5r6LZ6iqIVevXKfrElpnT9DVjVXEaMyTzz/PeH2DclCxvb3NYrHMKhBqmtbSSs1gOEQYmDqLDR3lsKQSsGw7FtbRdo4QAqNiQLCB+XyObRuGwyHnT61x7c4dtu7e5OGHLrMxrnj2yqc4u7mWH0BkpJ7n8r2maThzaoPW1+hK4rEEEXAiIbWksYH9+SIDG11y9+4Oi87TyUDjWjrrMcZQFEUu7fMWYwzzVNPUuUwte8NBWRgOZg3Ow2gyYjY7pFQGpwcs557VtQFOqD/la/X5iGPV7DEYBe6pcv9DQaRQYgAAIABJREFUfjl/No7/OaREjA6R+ge9ukNVmqAVgcCQ3vtR/+lGJEoX1O2SYTVAKZBSIITEW4c2+YVaa+aNZTgoMhANgaTzA5AxMnsF5mpcAgpFIgaPiAmpe6llLxqx0fUKTzIQ7ZUjAvqHaTBFFo4ZnUGP1grwqJGBeyXPES1yiXQEZOyJocialGNQNDgGoqHLkFAqEArr0r3zy59VILB5TkZPKStEAT6krFgtsretUZL53DEZG5J36MIgdVa1CaFIMjOjUkMMZKUdoGRGhTZ5CmUyZRIJpAcRCZkmEm3CFBlYFrq8V3YfyAAuK+8gOIgoMAqZxD0QHiMsOst4WCBF1jImUu6Ufqz8TOCCRwiFBrxPCG2RMpfvGgOQUMd0WYke6GaA2rUtelDhkuu7E2c8JVPKIFlnJWdpMqwMgI8RLSXWLhkUVQblPfDqXF6vMTiKIivBTV9Gn31FATKEDt5iCoONHi11hospX/vhcAgpg96uX9gxX6Vc6l4W/fo6VlIHlIyIEAixQIg8byRZKJkSeJVQpjfe9Q4XBFIbUDHPTzw2WIa5np+i6i/HsbpXgFESR8CHLtsquGwL4UPkfe//9/yLn/jn/Mavv4PldM5LvuTL+Y3f/G1e8bKH0Ep8ug9RBLQixYCPDqMHhBCyx7PK+5jUUGU9ND7I3NgejUT2TaG4xyViv/cgEiJGQpIoIbNncxL5IqWEHvR8t08yHEO/JEAU+W/edT3kzVzTezAyIJVEIPAxUQ1HeW6o7MHrgyPz+KzoU6L31uj3pgGGSMz4V5AHQ5cQZbZSURF93BTwCyqOmwAKIopnnn6eKoDRBhcClSmzRlZk6wJdGIyWSPJ+f7z3a10AvVdpP5GOXV1FkoSUIGTP3hgdRipSShk6liXGGDY31phNF73prsh2BVIhVFZqO2t7ywnJ/v6Utq2ZHs6YzY5QUlJVIyIxf4YPbO0c4K0lIOhcyvOPXDWi+nMWKZBiuCcK9r3P52g4wVqLUBLrPa7t0LpkvRqyWC7z/lcYXHLEJPAh0dQdab6gaVpuXr9FWRlGlSKmgHOBxjmqZKg7R+MCqhyQkiC4CMIwWd3EB0FrHe2iZlE3OBexLu8XQpW46BBC57VZFLjgWdYNkL+PpJQZUEqNd47GOjofGA4U2lQ4F0kpIhMoneej99mYugsJG6G2ns71Pu1BYKMnNZaYBEU5IiSP84nUOrqQMFKjdIlPkVIXVIMBXdvStjUuCQiREBJKKdq2wRQV3gesdyCgaQI+NdStJ1GwrD2nT60xX3hCDGit8T6xurbBcLLKarScOfMAt25us7pyltnMIsOQ5sjwm7/6Hl7/es21Z/YJ9RC/KLlyfZuuc7z3Dz7C+5+8wl/7Wy+FIAgyby5KAenYM+bPxmes2S+sbMZJnMRJ/CcQJ1D0JE7iJD7nUNkZDsgwRgqPKg0UmsnaOuPTa6ycrQhas7Occ+HhF1Bfu8bBwnN6dZU0GHHj2g2GwzEXL1/msLlOKwTLpac7mLO2tsLK6oTkIs5aRuun2RyOaPwVljYiByvIqkOPJKeHgiaKbJK/eYat/V2qyQBZrLB/uMdqG1DFmMWiJs2WPH/tGj5FLt13kVkzo/Udo9Em586dY75ccOWp6wgBk401Fo1lY20FUww5mE45f6kkyhl7h4GulRBLpvMZlRlRDEf4aLl55y6rqxPGays89/x1NtY3KAdDDmeHXLt9i3PnN3nw/odZLo6wdUfqE+QJz/7Bdi7VXl9nOoXL929y6+4+PkDnLbEOmHHJWEo2Tp9FVkdY21KOV1BacXNrF+89Ugj0cEAREy+4uM5isWC9qohaMzm9wsqZczz11CehqBiNC5bL3ERguL7O1dvXWVsfI4LmaNYQCsUiRCaTCYujJbIyRBEZjgdIBUfzKdZ7SlFhXWDZNhzuHyKUYTQaExHsHx5xeHjIoCgZTwoOpzOuXb3B5voIpGJ7b5eiMIxGI1ZWVpgdTSm0wntLs5xiJyVKVqxM1tnf3+PoqMb7rIAoiorFckmSCufBOk9IiumyoW46VF+yXbdzjNLIwpBiQgSQGJIypNgr2RykmB9Qb909QJvE0eIQKSVSDJgdLHIZ+Of5zjyl/OD1mfDzz8LR//c392XpTUsxrOiiQ5oMwtSwvMcYSgzYCFIRkiUISYEmRXACimoEOITKKkSizArC2JeuasFwkMvSJdlb0JHBUSVk7u7emyVqIcml1llCFrqErAQL31FoCbLJfpwMIObXWmspSkMhcik9CZJ2hORQJvvChlxnjZaGYANGmwwd76lPNSlkKN52LWawggRUAFwAU3Lc4MlHGBw/s8ksiiNlD02pPUm2gMpzSWoCmti5DGELGE8MzdIyGBR416FMSYfCWhgX0NUtpipRWtB4kFre87EcCnC2hqKAlAjWoYqSuc9qxKLI0FKgsjdbBFyLGiQCEYkEWaJi9uz0ZL6oVG5KFJNgPCxybkBpoohZrXvcyMh2mGqEPjad9aBVfqCNNCgxQCGZ+ZahHmRrhb4fjg1QaSgHRVZ+it5T1rWUJiC1Bl9my9aiJPqA0NnIQMpc61wVRf7QAIgSIQRFKbCAVAbfSopCAh1aSoiBYD2qGmcP0pQVpkIWdCSGIvZl2QrbufxemQGeTwkpAj4ETKry+EdQMh+/lgqiQ+iEJicLFtZSmuKeF2kUuVFXVx8wHIwwssD5hFaBgEOh0WqQJ5KE1kaKQhJTQGuFbxy6NBRCZd9dcomxwqCV5mte+5X89m/dh5SbKKP4O//gn/Lilz2EiB1a5mvkbE4+WBcRhUBLDclmdXXsE5oqA0kjEsF3aDEAwKbsU6h1ll4nBZ3PgF2JElKL0FBmY1yaNjfhUT1wPFYdD46vszS98rVfdilDX+jy653O+44qaXyN0SVSwrJuGQ2qe2/U2kB2HEVImcm41Pe2Y50kPlqiUgSZ0W5uYCQpdE4+dHZJVfTX/gsmshdrPk2Ni4qh0VgnsEGQXKAoNUkklJSkkJsxpj4ZlYQgxIhICaUlg8GItqtxPpsUpB5KOx/xISFFJEWB7O1Wstdo3oOknGHKihAcQqk8plLiQsK6QNv1peWFQRYFphwwX9YoU6GlwjqPlJIQE7q3yCiLIYOypLMN3mdgLVMi9lVGoge+UsoeooP3kZQcQkhiEkhd0HUdSI2bdllVawpCFDgSLkkiCjkYE9sW52E8XqWez3AqIFTBom7yfqELdmYLjhZzRpMJMYJXEufg7sE+zWJJ6z1OCAghVwAYTQqRzjtStAiZcrm8twgp6GyDLgp8zh7jokeFrByVRvf2JuBD6LF9HhUjFSEEfG8D5EQgqMS8W9LFbAmglUEoycI1aGPwweb7wdin8lIi9Y0hm6bGlAUjM2KoB/hocbYjkBhVI9Z7RejhbMrBQVb8pr4sXUpFUQ6opOLw8JDWWkKK+BSRAkLytN4x7RyhGGJW15hdvcnWUYtKQ4aTUxwc7rC2PuRDH3iSK5+6yep4kzu37lIVhq52/M5v/Tu2upiTkcqgREk/TXMcZ59O4iRO4iT+f4qTHeckTuIkPqcQ6dO2eaRPN39obEc1GTFaW2F7f4/R6goHiyW37+4xWl3lwqX7GIxLrBPcvLVDbSM7u1M+8MEnsRZSKmlbWCwSi6UnxoJLF1/A+tpZtneOaGrH2TOXadrAnbv7LDtHNVwhCcN82eICaF0iMCyWXfYrRFOVI2bzmp3dA7a291guW0KIVMWABx98MJdnDkqapuNwb0GKBWU5xFrLbDbDOcvKpOShB1d56KFLbKyPaesFRipuX7/GsBrw4EP3Mx5W+OAAT1kaRqOS1dURi+WMGzdusbGxxmQypmmWGYqQmIwH3H//OdY3DMvlFO871lYHKBEoS8Wli2d46IFTrK1K2mbOxvqEs6c2Ga9OWNqa2tWoylBNhpTjiqWtaX1LkBms6kIza2ZM1ibsz/Yww4KNM5scLOasnDqFHg5ZWMdRbVk7c5qDZcPG+Qusn71AGwVJF1STVSab66yfOc94fZNF56md42B6xPbuPot6SRLgYqJ1Hu8jQhnatqOzHoQieJGVpkJig+epp5/HJggE1jfXEEYzXl9hdWOd3f196i5bKLRtzWRlREgBHywhOJpmSd1MKUpJZ5fU7RzXPyC01lINRyybmqbNKlEbMlCw3jNr5uzu7zGvG2aLBcvO0jiPiwkbYLpoOZgt8sN552itZ9HUHM1n7B0ccDA9QpnPf05RylyW572/9zPv/T1Y+llDRAgWXWUFX2mGuBBIfauYmPoqNiDLCH1+6O5l4UL0XbdJuGRIGLRIaJl6PzUBMpFslxu5i+yTd3zbIXtvUFVA22ZJW3QQbSDXckeUFsQEhVYELIFId+yWmRT4QFGWeOeAXLKexaOCJBSRvB8p4dEy0XWuVzT2nqRAbcnnozJcHpUGYZeZlwpyd5JeunRgA17mvU/0iZokyF2YMb3IT9J2RwjZHwxQmAFSGayrAc9gWGC72KtY83HoAqLLKiKEz751mntFxL7Nvq6m0KSwBOFQZgRojFb3VHPO/hmNTSmo/YJEyl51XeJY0hjpewgJejmfziJMCSJ2ucQeCWmQP6dSJBwxxexl2ucFZO/5Vi89KcJIV4SYx6TLfamoTGQ6rwlkUEL/dqkLOp9L/rGxb+kOUii8DRxDoiZ4XOrNNrUH4YhRZI9WoPUpl4cngTxu0BEdqlQ4l6EbXT+Vya6UrU/ZiDS1ZJGpIvp+TFIPpVWVVaeJrAxN8d6xI0K2XUiR6GFUFIiYr2+Kmbm7WDMcTnJzMZ9L30Oss99tUnm9RXA2UpUyi3GlJBDRlcid6YMndJ6AzGaYLvXKXsM/+Sf/ghgtbeP54R/+7zJoPqaDMSumkwRVaDQBge1NQ7OtAALwFi0cCYHUA1xf+VEkRWoaYowkCc56jBbU9vj8Uzb7BfCJQalJCayAFoi+L4OPxxfMY53vDR4g9ZLchKEJlsJESp0teaUeZgW4CwyGZYapxwrgJAk20vXN5fIY2jynU36NlFXvXdv1+nBY1BnUQuwB+xda9Ht2ynulKQYgKlySmGJAlAaUznuOd7lKgFz6niWx2RxBCIFUJn9HCYVH4REEoYnSEITGhYT3gZByyXpIEes9re1oreVgNqf1nto6rA94JC4JbIQQBTFJpCqo65am7foKEknwKSsjY26rlYTEFMNc8u4Ti7phWVtkMSAqhRciAzkkSebScyFytkkKg5IFPgqS0IQo0NUQeWwJkgxGFIioSFGhzQCUpvWB1ieiVDQ24IPAerLXtC7wSRKlorYdC9sSBCw7y/70iNp2BAm7+3ssugZHJKpEdt3O3dCDTNhgQeYqjRh6UYDU2aqgt+mJMeXvvpRBo9YGKRUuRmyMBCFwUuCItDHRekebEknJfrwkNiYs/ZLXGlmUuRmiktkZBEWM0HRZPRpDBskxCeaLmqOjGbP5nM46fAwkIdGFoahKULBcLpFKsb62mRPHEVISLOYNtvNoVbCYtyhZIlD5ZzqP++7ePuVgSAiR7Z09pMyNptrWE7xmPo18+IOfoG1hd++IohwSomJlZRPrJEW5QlWN+sxirxI9jv9HQvcEV5zESZzE/7dxssucxEmcxOceIea7Ncc9DzQtJOdOnwFgZ3eLM2fOsJgFqnLICx58AfViQegSKipUMOhQsFquMimGDOQYFQtWButsrpxGhpKDnRlbN3YITcKkkq0bO/hF4AWXX0CyMKlWGBQDurrFtx3DoqQ0Bd466qNIcJFCD5gdzWnrjksXLjMZrVAfwsZklRvPXUV6eOkLH6GQidnBHioKClkQLYz0gM2VMe1ilwtnSr7lja/l0plz3Hj2Bm6+YGQU6+MBL3zgPs5vbpBsjaunTCpNW08pdOJVX/IyBkbwmi9/BaVOzA62GZUGlTz1Ysrh7har44rL588yqhQP3H+ewggGlULh8N2Cy+dO8ZIXPMDmuGJ9UIFrmAwVUlg2N8ZcuniaFFum012cW5JCS3A1d+5eY7E8YGVSUi/2Ob05ZnNjhHU1PkWSKkjKsOwsD73ohdy4u8P23gFJGGofMMMVzl96mGq0QTFcp3aCo6XjcDeh9BAhC+rGcXDUEVGc2jzD6VNnGY4m1G3LbO5YLhu6zhERrKyus7q2gfWOlQ3D6fMjXvCSh5i3c7Z3dzl34Syrm6sEGTGDKpf4FoZT585SDgckEelcCzKwvjHh3Pl1TCVY1jOMEZw+u8loMmS2nFENhxRVSW5CHJA6MZyUlAODkIH50SH10ZTD7W2Wh4fYuqWeLZgeHbG/u8Ph4SFCCG7fvsl8OcMFS+tqkAGfcjuXz2ccq0Hn8zlvfetbeetb38p8Pr9XUv/ZI4C2XHnyce4/e5kf+0f/jMHwFFKPqQabHBzUZO7rIHa8+6ffSjEpGJYFUlV85MMfQbDkyrVn+Lpv+m52joAQ+LVf+llMNeS//wf/CKh59I9/j2p8mlKeQslVXvmKVzNvFyQcb//5H6fSgrW1/DA8nJziiY89BXLG1WuPcWrtYX7k7/4vxJA9Av/+D/9jvvLVb2JnvwUB7/rlX6CSgqIqEEowHJ/h/e97Bp80iTKXwBcBwZznPvkEly8+RFmuYLRAFIK/8z++LXdkT4F3/PSPM5IFm9WQtXLMqNT87odu0Eqgs/ytv/qf88TTz3AEbN/c5tvf+I1IKWlD4vEnn+TN3/FXWHYWgaJU8M5f/nmKUmGkYVid5SOPPUVhPE8/+xFOnX2YcrhJKQ1SCCbrD7B1EEl2yXd989dTyIJqPOGLX/31TGegIlTSEH2mmSEsuXv9KqdWL/FDf+/HcNRAy9//oR/iNV/xNewddCDhHT/3EwxUxcrkDJWeMCkf4ONPPAeq4dnnP8L6xjmMXEHLAVKNKVYusD9b8C9/7p+xUVSM1IhSD9B6ncc+8CkSgvd84PfRSiGloKwE3/bmb0QQeP7523zzt/5XLGsQrqOUgZ97x7t59de8Bru4xe3nP8q3f8df52CR7QBkgivPXOdbv+U7CHEIGH7l3T/FqBCsDAVGK86vPsiH3/c0dQCURore7FLWXHvqCd7wxu9idz9z1JGu2br+FK//2tdQO4XF8M5f/iUGcsigqJCiYjw6xZ+8/6OfZnTa4GMCMWX72Ue5uHYWbSa5scpwxJnzL+H21oIPPfrvqIxgJBQDqfniV72RwwaInne/4+0YZdCmoJKCldGY9374Kk7D9Ssf59LmCDMaI8wqulzlR3/4R9Ey8NyNZ3jdN30nW0cgZMQYx9bV5/n6134dzmVoG92cv/FfvBljSgarq7zk1V/D3sJC6ti5+iyv+4bvpHMFoYmoBL/00/8HX/Zl30otC5YIcA1ER+0XOGqefeZxzm2OkWqMNCXveue7+YWf/V85PSypRIE0FbJcodi4wPsff4q9T3ycL7//ft761rcilWFjPGZcjlnaRAMQWn7lX/4iQg4RxYChFKyNDH/06LNYAbtbd/mmr30dy6Mm176zYPvus7zuDX+N2Ry2btziW1//evZcIqkK0j7v+pkf50Wv/Ab2LVx/bpu//IY34FxHGx1eZMB+/emrfOeb/yqx1UgMyJZfeftPMBgJVGGQw1N8+KPX8B5GpmL3U0/z0NmzfOzqVaYiw7sYAp/3EJ/+73Fe4jgSknKwSpQFQfTwMCYCIn+nCbJCVPcWHEJm92epsjcmgsY6bIj3fu5jonMe60PvFC2xzmfVZ8p2H84HpDLElBW6TZ/UPP4TIiSlSUoThCQJmT8jgdIGoTUud+NCaE0SisWyIfQqT11Uva96gUtk6BezwjNDVENCZ8WqC9ge8AUh6UJkXjcEFJ2H5BJ24eiWLcHlRI1AEXxi2TbYKNDViGndUk5WaAPM6o4oFUFI2tBhg0VogQ0dja1ZNgsikZACQon+TyIKj4sNNjb4ZEGmXEaPIUZJSoqm7hAous4SQgShkMqAMDgPbRdY1pbORoQwWA/OQ9N5mtZRt4628zRd4HC6ZGfvCOvB+ogLCRciTWfxIbGsO6Qq0GqAQJOizAA5gA+CohhiTEldtxxOl7Stx7tcOl/XLbu7+3SdI/iEtZ7FomYxb2lqR/ASowZMj2pIhsODBU1t8T7RdZ7WBmwXsYuWW89e4+Kp82xO1hHWoiLYpcOIiq27UwbDTabzligKbFAcLB2HjacLms4GFsuGZN2x4wb3blv+HOufkziJkziJv+g4gaIncRIn8TmFSOTyXCXuqXvwKZd9b24ie5+2GzduYDuQSVMvlqQAG6ubzA+XLA8WVBQYKrRXHOzOWBzWNAtLZYZoCupZx+HBjK6NBAdHB3O6zqOE4dTqBqNyyO7dHWzdsjic4puOBy9f5uhWg1KwnC9IIXJ0MKWuWyAyGAzYPFfhOs94POFgd59gE/s7R6SQMFpRGQ0+0dUNB3t3eOSR+/iq13wZW3fu8tHHPsaoXOHc6XNUWjGqKvZ27rB99ybVQHPhwlnOnT9FZ5dMp4cUheSrX/sVzOeHzI8OGQxLlvMpR0eHrKyMMVUuD33ll3wxm2fPcDCbYgYlN7dusb27gwsW5zpGw4Jzp0/R1XNKBSsrY7RRaKMYjYf4kP07h8OKlAJFUSCVYDgcsLu7w2A85P4H7kMVgmW74MGH76d2S3b3t7n/BQ8wb6bs7y65cPkCk401rHNsnNokCWic58btO9y6c5ftW0cUq4LBZEDjLW2ybJ6ZcPH+S5Sjki40eOFwwbN+ZsTFy+eQpcCLjs1z65y9dJqoPC944f088OAFmnZG28141Ze9DKUEOzt3OH/+HCE4kInRKDeRSSnlbubBU9c1PnRcff5ZdnbuYCpF5zs+/vGP8vTTT3NwdMCyqdk73GOxmGEqw3h1DErQdQ3WdtT1ghgjzne5w673/c88icjBwQFFUfSNVDx1vSRGT9Orpz7fIaVkd3eXBx98kLe85S285S1v4cEHH2R3d/fPV4oSQXSMJxVNG3n80U/SLRcEW/Pf/jf/Nd/w9X+JhZ9hfc1vv+Nd/OzPvp3trT2WXeLqpz7Fd/yVv8zuwVbuUp4U4yHcfvYKf/eHfpgb+4f82P/0I5A6hoXg6974zezHPZ57+lnuO3+OJAUOyw/84PfSdndouyUpBn7qbT/Ja776q9if7pIUfNFLv4h3vetd1NOGK1eu8r4//BNWxqcZTnLTor/+fd9L2+wS4xwfAz/1kz/Dm974Znb3ofPQhd5FNCxYWyl52Utfyf7BFBdbrlz9FL/4zn/F7R1AJv7mD34/Szdlf7bL0m/xk297K29407dx9TagDaGr6YLHANODQxRZiaOUYLqcowvFqCwAy6+969f4yX/+U0z3jojR8cwnP8abv/0b2dq9halKXvLyVzGbHdKFRIqWxeE1zm1IfuRH/yGqWsFGR+gsb3jtV/G3/8vvIUTACHwMxNihC41rG17y4pfzjnf9KvPFkmevfYr3veffs7YyZjQp6QL8zb/9/TTtXVzT4Hzip9/2M7z2q17D0eEthHb8Z6/6UnYPZ3jviMFycHSHjfUx3/OD38dBcwMXpngb+fm3/TJf//pv4ebeIV/+FX+JFFtissybKaYQ/Oo7fxG8R+gRrQepDR9+33v4we//AaIUCNXi/QKhdG7s1TfqGg3GLGcNnc9qqe/+nu9gGe8wWx7ifOAnf/xneMPXfSv706wu7ELq5UQd45EmCg26d6pMARGg1CNczHm6v/ED30fT3MVHR/QtP/O2t/PGN30be7MpHS6rcKWAsKBSiVe88lXU8wVdsNTtksPdZzl1aozD8V3f/bUsm7v83+y9ebilV13n+1lrvdOeznxO1alUkhqSyjyQhEAgAcJkK8ocCIIMCvRzG+yrSEMLKCLSCg6NrSLgvdqCV5FJadSW2wxRwpAEw5iQkKRSqfHUmfbZwzuuqf9Y+1SC19vXx6efG9vnfJ9n1z5V+9R+h7Xe9b7ru76/7/fIffcxv7AHawGV8OJXvQpdjnFNRW3G/M7v/BZPevqzObkOKfCkxz2GlZUVal9w/32H+fCH/4jTp48RIq7SR1SIGrSHJMnAVkiv+fc/+3aKGrSvKIqCpz7xybz65S+HuKF0OT7KKGpQScwdt97C61/3r7HWkmsPJEEmWg3oRA5oeNoPPJ/3vu9DODsmH21yxx1/x4+/9tVsjk7w4AO3c8PTfoTDG0M2Rie56qqL6caCwUafz3/hbyitZlwO+cnXvYYn3/iMoLBWMS955auwVY3XFYUd8Vvv+22e8fQf4lQfbFEQWx1UaQLQFXiDI5mIw0QgJ73Go/m7L32O1/6bnyFNOkgHwgtiqRhXNZFUOBsU8ZFUlGWNFw6D4eP/+Y/5nd/9PVbX1qit5r57vssP/6sfYHNQBwJKBQ/pohwRAbUxSPXoK/0fxvcvrrlg40mjLY12xElGlLVQaYYXoYx9XBRUdYPzQeEtpMSrYFNSas1onDPMc6rGYnxQSVbakFc1Rd1QW4tBheoI5xEqxUlFbQNRWWpHbR3aB9VibR2VsRgETsZoD7VuiLMWxloqYynqCicFpW6QKqIoS6SK0DhkFAc1qgvxfv3BiLyoKStNWQei1jrwIoQuORkjVUrdOMraoidKz1FeY0UEUYRKUmSkSJKELE5wxqDrcC/HS4SK0B5EnDCuapyXeBRSKIqiJE06gSiuLLqxSBGhtUVrE1Se1oPzyIn3qTxT6SBRKsYLhUxSojhBJkHxHtpAECdZKPG3nnFRMRwX5GVNZQLRG8LcVFCVygilYoSMAqlroagqNjY2kVIRxwlJkiKEQmuLUjGNcdQ6nPfaBi/sKEmxHupGBxWq5YzS14rQjtvtXWrDA4ePMCzGbA1GbA5HRGmKTLJAhjcOoVJq7dnoD9gaFniZEGUtirLGIzDGoITg/nvvJ5YKIaFuSpRSwT85brPeL7DEDIuGygoWdu2l8TFR1kVFbSKVIZIWQj5CCQ6PYEf/PtypWfplAAAgAElEQVTDiwk72MEOdvA/ETuk6A52sIN/OsQjDMK8h0gh44TBcEycZozyMWnaIo5gc21IGqVcesFFZCpmsD4m8jHVuEHXFm8FurJUpWFtZQ3dOFrdHou7lomSNqsbm4zzCiFj6saxvtHHGsN0p0MrjlmcnWZhdorZqQ7OaJCwZ/cM3VbGwsIcWZYQx4q0ldAfbJKXFVmniyciTlus9beoa4lzCRv9VYpywGBQMCpybnjqtRy6aB9f//bdnDo9ZKOvaXXmuPLqayibmgePnkZby6jIMc4xKIasba3jpefQxYeYXphlrb+JTGMKXRIlwVttczhEJS3GZcO9Dx3jgRMnOTUYsToeU0jBiX5JPN0l7nYpreXEqZOUdUGn08Zay/Hjx+l0e+xe3sPJUyucXl1jnBesb4zCA3FVkyYZzkOcphhjeejYcapGc+jC89kcrHBqbZ353W2czHGiYuHsiLzqU9sxpR5z+Oh9lHrMYLxBUVVYbzn7gmUOXniAuJdiU0tvscP83nlk21P4MSU5LtEk06A6DpfVtOciZve0MHFO7jaZ3d0iTg1Z6hCuZM+uGbJMoJRlqtemqQraWcLlF19KEgUfr06nw3S3x9bGFiBpmoa8LGn3umit2draIm23mJmbZXl5GWstx46dxlqLlJJ+v4+elFqPyzEqVVS+IW7FeOVZ3VxlY7CBk46FpXm0bVjfXCOOJEoITKORCHrdbmB2HmU45/jEJz7BaDQKycJaMxqN+MQnPvGPIG0DUWJcg0y6vPnN70TZEGTyU//6lfQ3HqKwI/q65Od/+T/xvg98lF4yTwTsO3eJax9/GXd9737itEXLjFAV/Nr7P8grf/INLMykJA5wwUahSTs0QFvUJPUQj8SRhn2IPNQeLNx4wxPYtbSA1glOtEmnI97/e+/l13/1N/j5n/0F3vjTr0fQUDeTsm+AOMET45HceMP1LM510dYEi0EJEIGKMVWJTCRROgl1MYYLD13AVI9QX6wnyrEoAm15xg88k+m5OdKE4CcnBEmSUANZlmG9wKso+KOqCKRHMsY2I979C+/lg+/9U3rtaaxxnH2ww/U3XMTx48fROsKLlJrJJgV0mi1OP3APv/+nf8Fr3/xu8BHSWn72NT/KPV/7PCe3RhQCVOKRtgQHrSij1W3xvg9+kF9/9/v5+Te/izf+7z8DztI0E3sCGWq4rbEo4MYnX8WuXR0aa3AyxYk223lV3oUcLdAgYlA9sClY+KGn3sjC9Cy162CYBgy4GilS4qjDReedS+RLXKJxMehhwctufgXv+MX3MD+/Cy0lIlU04y3SidoPH6rPvXXErSgU4G9PdqMILDz9hqewOD1LZQKBKdTEeNloJAavGupt5wjfRY8yvO5OUuwBGkhFOCYPT77h6cxPL9MYjwwOqwhqUDG1UTSqjY2gziEjkJppBD5tM6gnC4BCI+0kOMi1wCdgxyCHYEdcd8MTWdpzPtoANkE0llYa+lYtDPsvOsT87AJKO9KiYbENQwOlzChUikgVSm9y9N7v8Id/+F9541t+B09KJDy/8L+9hnu//AXWhw8xymoq1SBj8NUGr3z5C3j7L72B3mxCokQ4fjXZZ1ty71e/Tjz7GJ763B8D3aEVz/Ib731PsEhIQygTVcS0gtRAS4BOwHQU/+6tbw+WDGrIT73htWye3mLch3CWJLIpwBuwNdc86UlMn7UfayCTCcoZDBVehBQ0a5gEwYGPWmit6fkCV63zwp/4N7zxnW9n93SHtAqLPqWXELdwCCJhgBohBCIS+LhkVI1456+8n/e//5P0ugsoV3He3ime+YTLueu+B6gzyezBCzm6scHTHncFLQ9pFOF8xKM/BXJ/7/X9MEiybo+008VJRaMtW8MRG/1NZKRQaYK2lqKsMc7hkRjrKRpN0ehAmmlDqQ21DYRkXjfkdROITm0QMqLxnspaRJxgEIzK6hEKTiiNoTSGWhsGozHjvCBOM2SU0FhDkgVy0vngV5pkKbXROAHDfIxxHuM8Qimsd9Q6+JRubwMVSM7GOUpt0Q6cF1TG4lWEE/KMxU1tHRuDAcOipPQGG3lqrymbEiF8CC13Ib2+qiqQiqKxNDoQv94LqqImlQm2Aa9jFAlOS4RLSUQHdIT0KU4rnI7wJsY1EZiYiJSIlLoywV7AaIZ1ycrmOo2HylhkElN7i8HROEPtLbW3NDhcJHFRRKmDzY3wgeR3xiJ8CGszdUMaZ8QTD2zpJcIJhPMoBE1V4ryhcQaDwwqJSFNGTYVRAhtFFKahwaEF+FihhUcLQe1hUJaM6hItPKUzGCUwTMr3jSafkOaVMeRaI7MMGwlqLIUxaOEZVGNkoth97tm0Z2dZHw3R0lFjKKzGSEHjBCJqUWmC16vI6A9rnEtoGoH1Ei8m/h5s2ww88oeAME5/Px7dGp0d7GAH/xLxaD8R7GAHO/hfFMEj0J9JhkaEGjDtPUeOnmSQF6xtDFBxghQxgyGsr6+TJBHjYU4kYNAvWZhZYGF6niRKUUJSbo7Jsk5QOUpJnucAKBnT6vSYW9jN2kafBx98iNXVVby3VMUYJTznnbePshzR3zjN3v0d4kQwNTUVQnvGI5bP2s3WaMjWeIBMBJWuyNopUzPT/NAP/TDXXHMNNphVIZRjYVfM637ylRw6dJDP33ILRx46yXDckGYdHDHfuftetkZjWm3F3OISrW6Pqdk5Ot0pFpf38Jznv4C5XYt87c47Ob25yfGTKwiVsnvPXhrjWVzaixMJqxtjRNTi1PqQvIHKKqYX9nDuefvJtac/rmhceLBc3xpw4tTJoI5ot0jTlPF4TFmWlKUmzxu63Q5TM7NMTc2QtjtMT8/S7XYnvztiOBwwHm3R7iqWd0v27J1naXGKPctzXHjBAZZ3z5PGnjiymKbgoQfvI4kFS4vTdNoJ7VbCnuXdzMx2iWJPp5tSlANOnnqINIOFxR5SNMzOtbjggrM5cPAspqdjspag05XEicGaEcIXdDJYnO8SKUeZbzE/22FmukOaSFpZQqMr9u/fz1lnncXi4iJSSsbjMdpZ8rqmPx4xNTfP7NIS6VSH+aVdqCxhczjg6KljzC5OsbC8iyhRFHXBKB+SdlIWdy2xa9cu9u7ZTa/XY239NEU5Js1irNVYq0nTCKMbnDMYY5iZmUF6SX99g3bWelSvP5iQBmVJmqbB28w50jSlLMt/hFIUwIawjKhNpFKsBjzYOgev+eZ3vkna6lJZweOf9FRaSY80bpGmLT79F3/FyulTlGXJ333ta8xOz3Dffffxlre+DdgmJA0CO/G0A2EdChvCeYjIteSlL3o13fY0rTjm8kvOY3PtOBDURNrDVddex93fvZ/HXHEVl112CUrV9LrBflIPRtz87Bcg44xYKa687ELWTh1DChdsM0X4JuoSFSd85atfp9OapZdmXHrhxTzumivotQiMoEx49g/8CDOtWebbZ3Hg3PMYrJwMD0lOh+AyL8iYKLnwqCQE6TRek1c54HDG0+SWG572FOKoR5akpLLHxz/2We6+6y5aWQ8mpaMinmxbWdrKklcVRk68DhtLphxNPuB737sHCzSmIcS7O5qmwTrJY695LPfc9QBXX34tl196CZGydLrB1cSUgpe96MfpZD2kUFx2yXmsbRzHC4/1EkSC3rY+UZCQE1GDEdz07B8ljdp0kg6HLj6LzbWTeBES4W/521tIVY8sybjpphdw6eNvwAqFq8Y0Odz8Yz/BK1/1Ol5y8wux9QhjKiyWI0eOMNVdIlbTSNlm34FzsaZiWAzDvcTGvOhZN5GKHq004vzL9pKP+3Q6LTQTf1ulQKU0jeOOr93O/rPPIpYJsUq56qprGW0N0E2DpmY4Krnp2S+mpdpkccyVl13C6srK5MQrDBVgwQZPT1RGpaHdBqMtzlRINFujHJV2IJLUZTGxpyDIUWvNi2++mSyapZct89irLmf1/gdCiJlVfPu799FpL5LGgovOX+ZJ1z2GKGoDbb5557eI4z1Mt7u0k4QLD57HqZPHiaSmlcXESQ9tUyyA8MTe4nXFAw/eR5JFCKcpc8uLX/4TvPgVP86LXvQCpjoRtqweJhGyGHTJd77xDQ4cvPLhcLG6Ct6xk2EiSTLiqEOdQ6pCv6zrkqzVotkO/7EVTTnAWMHxY+uhkzUNL775RWRJTDtb4LFXP4bBA0fAB7/Ce++/j06nh1Qx7Xie88+/nH6/TxyDc4ZYKkxtePmP/Tg/9qpX84IX30wnaxELME1OnEiaxiAQKKnAQ12OEF5TNwVRlpAXjsc98UaESMiSFlNxxif+7OOcXDkRClgcGBMIp0hAVQcv4H82EH+PGBXghSMvCwZ5RX80ZDAeMSqriVozhCtp677Pe7IylsZ5rAiemY0TNC6QpNukokHgVYKToeTeqxgnBJXWjMqSvK4pdSDErFBYIQijdhhza2spjaGoapwSOBkINYPHKYGdBJIZ786Mk9Y7jLNnXtoajA3KUG0cVWOCKnZCwtbWUdmwfSMFVqiwbeOpjaNuAiFZCqgVGAlWWLSzINyEHBVY47DGEcdBhVlU5Zl7pBDBfxMkXsRAFNLnHUFR6gTaeIz1Z3w2jePhF4pKO4rGUhhH4wS1c4FAtuFYvIpwMvi5GgRahHuaFsErutSGShsaHUrjtXUYKwKB6MWkZD68zCP2wfqHnatqOOM5GjzRHZVzQfHrZfgdL2gEGCnQImy/cWBk8HH1SuJlhJERVkqsUhDF6G11qYfGBrVwbR31xF/WeMnp1S3uvPNu1tYqGu1IOy2cgNI0GOQZEr7UJiiUjSZpZcwtLk68V4MPtDvT75n4SPyPFnUf/QXpHexgB//ysEOK7mAHO/gnwQswwobgArmdIxG8rE6eXqNoLHGWcuL0KqNSo3NY29wIJVdpQq0JCRnec9555+Gco9wowUK7k3HuvrPpdFoUxZjBYMDWyRHGOK644grm5hawXtDpdSiqnJMrOf3hJkk7Ju7EaKFpfEPabRG3E/I6Z1znIfRpOGB2aZ5zD56DjB1lM6bWFaurK/QHp1hd3SRLMmZnOzzvpicwPd/wxVv/htFY0+pMIeKYQVFwcnUNFXeYmV0G0WJcaPYduAChUqKkRW9qjtOrm9x19/2srY/wLpRFNdpx/MQaG+sFx46vs9EvQLVpdRZ46PgG1mU43+LY8U3W+xVaxxQ15JWjnvh5FU3D6c11er0eQsCpUycpipwsU7RaEfOzM6RxRBTJM+Xg4FlbX0FIT7cdyv33Li3wmEsvRJoaYUqkrYkx7J6fRhdjNlf6XHT+QdpxAnXNdJbQjiTNaETiLb4q0eMRbSlY7HZY6HboKEFkGmZbCQfP2s0F5+4lw+CKEUtTHSJbM944xeJMi5npmF5XMT0dMzvbotuNiJRjPOzjMVRVidYNZVPicBw9doytfETjLJ3pKWwck03PUlhPDahOh8Ibhk1FLT3L+8+hMzfFyuYqK5vriDSmNzvD4u5dLC/vQjjHqN9na32DRCoUjmF/g24rReBwVhMJmJ+ZZWZqCm8taZxRFTV6W+b3KMI5xyte8YpAkGcZWZaRJAmveMUr/tHl/UmS4mrLcGtECMJ2rA36bAyGXHrBJSgvsMbzuf/7czg7oigLal8wKle56Tk/SJZILr3myWwMt7jq4gt57r96KgbIPeAqHnzgu1x20YVEgJctrI2JpKMyJZdc8oO8+U2/y2hQUeqSe79zJ2ctTaGiHCEsQswSpYqP/vkf8+/f+rN0Oi2UrBiMDuP8OtddfyM//47/SF7lGFvzve/eya75NpHVk4cbR+lHkAZy6dprn8zmVp9RWTHeXOHId+/kI3/4CWgqLj90CW977+9xsvZs6FUeuvtrLC3N4Bog8UTK4SuLAdJWi8Zr6qbEAe1OTJxGQJeYHt12ym1f+Ft0OcJYTe1G1HaNl7/sR6n1kMYa4nTSANaDUJRlSVdpZlIfJoatBBtlqKjNFRddRAokUQtngkZGygipMtIMPvXJP+Jtb30znW6Cjwr64yMYN+CyS5/Cz77ptxgPGrzT3HX3N9i1az7YOwqBNxGtFlgFtR6TMMY1m1x22eN441veTWUteZ3z4Lfv4tzd07RkiKx58pOeSe37GL/GbXfcwu996JPEvf2kZc2vvu0daDXDT7/jHaSJJosGtDKPUopzD1zEsFjFmAHeFXzvO99hYa6HjHIqN+Tii57Iz73tt6mbUN555Lt30+pqdDOcBH7pkMZlU2CKq694PGsbJ6hdQ1WWfPNbd7CwK6OTlQhf8/gnPIe3veMD5EVNpTX33fU1lubbeO+3I7AC2ec8nTQji9JAgAAyVkH9hmPt9CqH9h8E55jpdiibKlje1TlXX3opb3rXf2LgG0bNYe664/Ms7Jqi14I4m2bfoSvZaBpK3eD0Cvfc/hk+9sm/pFTzXHLtDWwOTlI3BbqxnDj6EAtTMwgZT8qJK7Qd4wDrPQNrke0u5yztIa0dMz7ml37ul9lsZnjTL/4qmeoixgWxDInWTjeBcEslBy46wPGj9yI0oSw4myTAeKCBIm/QQpDMQOkAYZmOU2zeoNJsQswqyvU+w60Nzj1/AcqSqy++lDe85z1seE9RnuZ7X/4SrV1LZB3IpqbYf+hC8lzjrKXQx1k59g3mZ6apCnDNgDRT/NRb3k1hurzjzW9kqR2xvjVCT8K5fLVFr90KlghGgVB0OjHe1bTSDrbxJKnili98Duca8sYw9AWVr3jes59BC0gtRE5SA0MPWZpMlmn+OZAr2w63PviKTv7mhAtl16OcrTxnVFYUWofkeGexzlHqSWI8QVVZahPIOGTwC7UO7QLhVmsT/HOlCqXPNpCn296gpTYMi5JxVQeyblIqf4bQm/h/auNotKXWJgT7IDATQs55gfOe2mhqY7GI4AfqHNqEkK2wH5bGmsnCncR6zpB9xk/IPufPkIuN82jnz5ByjfPUzjNyDbmEOoISS20btA8+29vK/rIo0NqQpilqkuTjvadqaqx0uBh8LCCR+FjgE4GbvGvpsJHHReAiiVWCRjga4dDCUxhPaaB2Ek2EETGNVxgiiDK8ivEqBhUH0hEZAqucxHhJ2XjG2pBrQ944SgOV9dQOGq/QIsLIOJCVKsbK+PvfhcIR3sP3KrRTNFZSGyZErcL4COMijI+xIkG7iMpCbQSNlTQoGqHQLuybFQonJSpKkSrBywgnFNZHOGIcMYgW+dgx2Gg49tAAJTqoqINUbbT3WAGDfIyKY6Zmp4giSZ4PKMsRuh4z3Fqb9Hr5DzxGTa5L/4iP/h/S0H8O1+4OdrCDf0nYIUV3sIMd/JMRHmoc1jssk4mmjBAqBa+YX9xFq91B56Ea874HvsfS8hIoKCuIs6B2O3XqBOPxMJCkLVhcnOPUqeOcPHmcTrdF3dTMnz2D1jV33vE1hINO1iKvSrwULO1Nabzl9q/fwfTcNBdfdjG7d++m3Q0J5Pfdd1+odlYRcZqwvLyMwzKutiirAWkWcdvtX+bwA9/jvIM94qjiqU++liuvvJAv3fp5br/9GLuWdhMnCRubW6xv9THegYiQk3TUTnuW3tQc/a0Rq+t9vv2tu7n7nvvo90ccPHg+hx84jrGCc889iHeShcVdzM0tEkdtpEg5+uBJFmd3kw8qttZz1lcGYGJmZ5aQIkH7oMQQaUwy1aGWnkFVsbK+zsnVIXmtiVsdoqzFuNKcWttkdXNAXhsqa3FSUjUWL4MKIO10Ob1+mjhWzM7PMDs/R5xGVE3J6bUVjh9f4bIrzmPv3j30ZjsUTc5gPGB2YZbF3fM8dPwhVk+fYNfSAlPdDpESLC3O0+u0EXiyNGWq1+PkiRP0NzfotNtI4UnjiKWFRTrtFlW+RZVvoashWeTZNT+NszVlMQRrMKbBC8c4H5DXOY2uQMHM/Ax5XZK1W3SmpxgVOVm3w/TsFP3BJpaGOJs8hNdj4lZEd6bF1HRGqx1RVmPW1lcYbq3SlGP2Ls8zPZWyOD/F3rN34XxFbXKMLVCpx8ee7mwnlNxnEUShDPDRhpSSubk5jh49yrve9S7e9a53cfToUebm5v5xnqKAbmpiIZnqdAEo6oqf/w/v5qlPfxZL3UXaIuKd73wrr/+p11BrRxwJTOU4dWKDe+75HtZ6hJSMa/jFX3on070O73jXr02S2zM+8vE/46qLzycBaqMprcUby+rxkwzXx9SVQbSCfO0Lf/tFNvpbkxARcNYSK2hKMNZhGkuatMhaipWVI6ysnmY0GpOqDIDPfPYzrG6soaKgCrMYUpEBMYgE7yxZChhH3OtS5Zv02jHrx45SVg3DvJk8FUXc+pWvsr56nFiFpG4lBB3p6QLD8RiZZfR6HZyvER68izEuRmVTvOktb+DVr30pxjsaA/iUU8fWuPfeezBNjVSWRk8EMSoBYvZfcBE/+oJn8R/e/u9g4in49l/5da57yjOZ7XWJLEgb0tpBYJVAW0sUQVWBMYbG1qRpRDtNWDl1go1+n7KpybJQKnzL39zKRn8LvEQKQSI9+TgkcstIAYLN0xusr54myULiNwo+87nPcnr1BKrJifE4FHXtQxW9hd70LFtbW3zjztu54/av8Icf/n2EgLoe0oolRWUpSk+n3WYSSo+1kKYR+XiLbtri1IkVxnkFpKGU28Jff/6zjPIhWEcCWBqQMcgUGbcR3pHK0JVVGhG1IspmRFMXrJw4ztrKGqNhgZwkjf/15/+K1c1TJFIhAYWjsQZkCjJjXIxQEpomeNEaX9DYgo9+5BNccdnVQMS4yJmb6SIcrK+eYjgeszks8MRAzG1fuY3xcIW6hKoek7ba5HkFRFDVxHE8CbkJqdtRAnXl0HVBNR6SpjG1kZxz3vnc/KM/wgff/26c0UiR8Lt/8J+58trrWN5zEFtobr/1Vr78xVv5yMc+RGkgjhKEs0TOoXDIOAYvcdpz7ROvo9p8kL/82F8hUsFGf4vXveGNQSqqEmIhkcKGVO/QFSjzMXNTHZoiJzRbxtvf9as85Rk3Mj8Nm6srjMdj1ofDidJL8NWv3k65tY7OwVpLlLWojMYiwViKcUEsHEpCpxXx1a9+lS/f8S3+9JN/jhAx1WhAr9fBC9D1mG6iEJNFDhlJIKJpCtqthKoRpMkUb3nrv+Pf/tvXUJVmku4NDxw9xpHDD2Fq8KXmgoPn83O/9MvbIe3UVcOjPwXaLrPZxrZa1OOFpzGa2hkaZ7GAkHEITPIEZaEJpGc9IUgra0Mgk5QYIdAuqEqdlEHxOfEd1TjyukZ7QhK9k1TaU5tAPm6TnBaBExIjgpe3B7xUIYl94l2qJ0SmdZzxrKyMDaSrezgMygnQLlQmOARSxYgoDqFQPhCijfPUNhxv+P4meGb6iQLWE5LqpcIpRVGboIoEah9S2rcDqKSUJHFMq9UiSRK0s4yrkkGT08SeZLqNFmEfrXdYuW2DEuGFwCGxPig0rZA0QGU147phVJfkdROUpBqMDgn0duKp72y4N3sn8O77Gb+QDm+otcarcH4bJmpPIXCT5zOiGCMkVoAVAisEhjBWGyYEsvVYa8O2vcMigkLXhV5kncfZ8PIu9DW3rXg1oLUNincfhX31Hue2F90kSqkzr22iGQgBUzKiMR5HQmMSVDqDVRm51mesAqJ2yrAq2BwP0RObBOuh0g1FXWGMCR6ik+89w3sK//2pYzvYwQ528P8D/jk5je9gBzv4XwwKGVQ1QsJEdIIVdLMexbimcTlJ3GFmaY6tBzc5ceIEy2ctE6dhklpUMDU/jZ2kfdKDsw8sMz3TodYVh/Yc4PCDD5DFkn3n7KGuLadPrbK5MWB6djooD6xm38EDLC7Nc+LYUdJWwkNHj5JkKWVZ4RG0sh4aR1Mb4ihlNBpz6tQpZmYyLj50PsomnHqo5sC+s5mZStl7zvlcfvlePvXR/8rX7lxhzy5wrmI4rBgMxphJImpZ1qyubCKIsdbxZ5/8c1QEC4vT9KZmGAz6OAdT50yzsDDPVG+WjdU+a+urHDiwj4WZBVZWVtBFw2OvvJayLBmt5wy3ag7uOcDK6mmGRY1Kod2LEanCJZ5cGnrLC+Da1EWD6mRsjSoGVZhU79o1y6595zPaGuC959Rmn16nxYVXPpaqKjny0GGmei1WhyOUKjj3nAMcPnyEB08cZ9euZfr9PgtnL5DO9Fgb9xmUI0Z1yfT8PKIVMdgYktcjpnsdZhZnGY0GWNeQtGPWt7awuiGOY7JWG20sW6N1tra2kFKSZSlJK0PmJbHVZDIEX8XSo7wD07A4P0NdjkmzBCk8e/bsZmXlJDKG/tYac3OzNOOa3uw0K2vrSCxpCmUxwtmKxYUZagt5PkBGMZ3eNEVRsLm2zuL8HHGakijN2JfsXt7LxsYJ8iLn7HP2cHp9DRkndNpTbI5yklTRL9bpdruItiB3BS4ltAV+omB7dOC9RwhBr9fjDW94w5l/e+Rn/4P/DWi67Yh8uMUTbngcFasQOZ5308v4yB9/gIgG6SpuetkPYdmk1VZErQiTKzpZm8/e8l/YvbcDIidNPSjPH3z4j1jYdynf++bfkZVrHD62zm8/60YSwMQNvaV5ylHNJfsO8tef/gOuv/4Q4LBInvv8m+ntOsS4kGES5gdIA92J72ck2owGDmd77Dt7gU9/+k+57onX0QiBR3HTC25maf/BMGm00FYJtm4gzjCV4d67v0S7lSDQeAnPfdFLeeHzn03kS/7kj/+Ix17/OFAC0eS89KUvYdeuWRJlQFus8TztmsuoUQSfUk87iiZSlpTnv/SVOJuANzz3VS/GiJK4nYJQKDyJ0nzpq59nZrFLogyxBK1BxRLbgFKO9/7Hd/PDP/IspBQQx1zxmBv4b5/5XPDJ02GzQVkqcGmEFeNwnN0QZEcUMxw1SD3Nob27+Yu//H2ue8IlE8Iu4oXPeR7zS2dTFQaFQMqCOA60jHcpSMnu5ZSP/cnv8/hrLqChAyLlZZ/G4PQAACAASURBVM9/Pq3ZeWaSmne++fX8yq+9D2SKcJ4fedbTeM+vPp2jx07CdMR7fve99NpBoJipmKKAODuLOF1HNjmJA+dBRuCVJ0ky9AAOnX0RH/rwB7j6iReH8CQf8ZLnvZzp2b10ZYsWEJNgTE6kIsY6x6syJIxPgv6sVGgVEUcznLNnhr/69Ie44bqrgGDX8MLnv4Tl/eegrCX1gCtIVQI2oRQFMgUEtBIQ3iGF4aUvewkP3LfOs5/7Y+BHqFaLYnCaSMDMgT388Sf+lCc+5Uloa0nRvOglN9Oba+FlTrtTc/tXvsA5c4tgJIqS5z3nWTz3OT/IiVMjUmFpxtBbkEhivGowTmNEhifhl3/lTbzohTcx10ppjOCSyx/PV2/7W7wd0+4uoToZv/cH72cmDbkkp4oB7akO0jgi5MSbr41IUiSaWz/1+1x/w4286hUFtLt84EN/xNh5uh6mIkWsh1AHm1REjMYwHPV55vWPg6QLesAPP/f5fOZj/yexB7FvD3/y8Y9y7ZOvx9pgWXHzS25mbjojtQ22DspGkUkMjoge073dRFIT4aianLTV4jd/8zcnZGVCnKRI3yAtdFsZt912G91WClkHaRRCj2nh0MD+3/g/+Lm3/AwvfdmLscU63W5IP3fa0GpN8ZlbvkJ0HpxYO03fbPD6172KGFAeVNIOQ+CjXkYvA/8jws/hNfE3FgrnLc6DUAqHwnuBdArjLUIKfGD10NoghCSW4Y5kncf5sLgiHqHG8zAhzQyVUTgMjbXULpBqQqmgNPWemOBNKycVQB6BFxLhPc57Gg2xkAgpcdsl6y6MvSAwxpEkEVIF0i1UrIBSIZXdaYcX4HxYnHDO4b1HRRFSSqxzQd3pg1La+HBMeBBOoq0ljhVuQh4KHE4qIi9QKgQBddo9PJa81vhUYmLYoIBa0BIZzm7fLwPpJ5QELzHWnSmj3y7mdtZhrJ1UYTiSSBG0suBdqCyxxgTfFiNxZmLj4h2xFCgkAhFsXYTHCY/zDuvsmfs2Ukz4QAUykOMIsN4iRLhTWsJ5wwUfUin8pJ22W3jypxAQKZSSSCmQCCIxcej0ICdEpxKhvQLxqZATIrRxDVJ65Pa5mSzWWRG2EHc7oBRVY8jLBpEIaq8xiUNrTVU0oYolSrFOgBFESiGcoNYNdRxjnP3HJ837f0hVuoMd7GAH/3Mg/JmReAc72MEO/mFsEyyPfL/11r/l+hueCIDwYX3FC/jM33yW1/zMyxnqTdozEcVYc9H+a7jtS1/m0AUZr3v9a/mLT93Cf/vct2AMV954KQD3H76P5bPO4tAF5/Gdu79NUeQ8/rpAFK6srDA/u8DxIyc4+tBJvBWoWNGajTnvgv1sbK7SzhL2nXM2y3t28a1vfBuBomksSsY4r7j/8AM8/olPYFyM2NxcZ3O4RhRbLr34EA/df4RynNNLMs7bfzbPeMY1fP3r3+RTn/oWlYbHXX8AlOTwkRM0xjMaVSwvL3HBvgu45657UbJFYywnTpzg3H17QWiEtIxGA6amZpiaWqAsNZFKOXnyJHNzs8zNzzDob3Jq5QTXXHkNg/6Qu751F1Xpueoxl3D//fdjnKHVS+nNt2hEiWp5zjqwm63xKlm7w2hkWF3bYmMtJHLOzcqgzK3NZBXe02lnRFFEPhxyYP+5nDhxjLo0LC1N0e5kHDmyyr5zd5OmGf3NEYPxiK2thmsee4jDhx9g1/ISm5ubbG3VnH/efvqDEUeOrHPu3gWm2hneNaxvrDE11abTzhgOt0jjGCEE1lqWd5/Fxlaf8Xh8Jvxoc2uDxbkeCx1JKxHMTE2TxIr+ep+mqtm7vIdTp06ztLhMr9dj99Iyh488wNZWn7op6c1MMzXVpShr1tfXkVISRRHOBVWFihLa3RlWN/sMx2O6nSmapqGpSxbmZhEexoMh1kvyvKTIa/KiYO/e3eT5iOEw5+y95zLaKjG15ey9u0nTFg987zBetzh71yW85KZX84PXPxdB/KhdlxDUWEqpM5Oq7fO+XSr4/44cOM2Ddx3m6U/6aT76yb/myiefhSWouLMUYm+QsgZvQ2q0lBifkfgMXUOUQmMbVJxgjCabLLOayTmRViOVwm4vnjgTxg9UIEF8PSEmJMYqhJITrz89meTFmAakMKhYBrXLZGLmTEmsJDgJIqaxoGLQJuR2SAL5EeRNGtcUyKwdysaRGB+841IJlCNIEpApeW3JMnVGs5V4ELoB4fF1jeh0sUJSG0MaWUChiag1dOKQG0XTh1hh5BQG8JWlFSsQGu8VhZAoCTEhC0ngQTQgSgBqoyDqhQJfB103Ec7YBhIN0uKJcbSC4lRCrECiA43hI4zWREkJSPDdQLzGTGbOZTgHLkXICUkpgnJSYEOYERHImEJDK55sv96AJMaoKfTk3IQQ8U1AUNlZpAq72YpDT2ASBGKdItECFOhJ14zcI+fDHmQDGKyRGCtJo5S6higJwVHWNkhpkNLhvcD5DlJMLBkFOGcRkaA2njTyCKrQWXwHY4Iot54ESilBIMd9g/CKYqyJpnqBTKghTRywGYgoMYuzEKtwLWjfRkpQLg+TdNfBa49IRMjsmpxmW5wibXdwZgrkxHZbhGvPOoUko9ZB/KqkAWdQMsIT0eiKNG7QTUEczQNxsKzxENEEVZdMEQJMCWk68Vb0nsQHYsU6F0h3HNLXCFcDEVZ1GU9apwW0TR54ONXBKjAClDGYE9/lqquv4QOf/iJXXnctFkiAyEIiNLgclATaNEYg44evmxhQOlx7dRL0xZk32FpjZJs0FiHRKk4oVIwBpqixTQOqF/qVrYEan7SokNAoWhHgt/i//uDD3Ha85J2/8CamvQu2CjImL2o67RbGOmwUxp0/+fCH+C+f/iQf+ejHEUREZpLjsl2v/mhhmwz1evIektcNlq986W949QuehzQNToIXAkWC8B5Fg5AOL6IwvLlA1ikpiZMEAWhj8DZ4ev59SBkWnZQHpQTOOWqjwyKaJCSuS0kcxygEQoZAIOE8uEmZ/+TCTZIIIQTSQ6QU0juMMYGgNJZWmpCmKd5bTKPxhHuTihIa46kajfchCFFbg3PhcxEFdaKUIZbcmfBME/YtbDNGkrViZCwJlK4jlpIEiTAebwMBKxTYyJFTsVHnlBK60wLhQHh55t4ppURGMd4/rMBEOLxQCBH+zVqHI1zHrclzTl02wZ9XBEI4jiCOFXYS0AeBpBZCBtJTCCzBr9R4h7VhnJd+YpmsCESmCLYjwoXnbjlpK60DQerdhEbfJjd5WM3pBDjvMe7hZwElgvrT1s0jVJ8PtyWTdhWRCu2h9YQA3h64JM65M1UyKpEIpdBGUdYVcSrRRqOUwGqPbyCTLVKXEtkIZQDrkFpjEDRxl3e/74Nc/bRnYUUYN8Ly1XZ6XrhheR4hHBXuEZfOdkBTOD9f/OIXuf766/8/FoN3sIMd7OAfFo7sKEV3sIMd/JMh4PtSuIWDtkrJN8Y0subQoXM4kh+nKWquf/xjKerDjAZbTE1NkbWgikH2Uo4ePQqdmFo2fPvwdxnpnLQXc/eD9xAJSbvVYZgPyZuC2aU5Bps5iIkBvXHUdUM5zrnmqsdQjEsGmwO6nSnGW2M2N4aMxhXNOOyblQ3rJ1fZGudEHcE9DxxDlzmzM21cU3HVtVfxjW8c5RtfP845+5YQKiaK59gaDRmMLbUziDjhnIMXMjU7yznn7afXm+HkiVWm52cwvqGsa6JIMNuZYzzKKTdPMze3SKQiRtUIu6UpzIg0TXjMY69kq99nc2uDZz7jRuqy4f5776eTxRxfqenNCvJ6RDSl6C33OOuivSwnu7CyASW5VAZFkPMCicILUCIKflplidOGbrfNcNCnnSWco3tkaRJ8vpzj4JP2I4TCGs850T6sN0gp8N6y++oZLJb9Yg913dBpT2M9XNI4siyjqkrSTLG/OQchPLGSSAkSQb/fp9Xq4D3MRPMoFZ8pn1sSywRpsWbYVNgsI80Shl2L1Yb12Q5m7ixOoTjqcu7Pj9LMgZ3t0WrPcWw8JokraHuixQWkkoybmizLQCg2hkOKnkXumSUqWmgVkappEmcxMkwOOqJHaRyLaQfXWLCOWHpmdMPZtWPr9BZxpDh/17l0o5jhWp9rL7uQ/kqJNJrFVhvxKPtaGWOIonAbf+TNXSn1fZ/9w5BASm9mF7UxaFcjjCWJHHEaB7tBGVEaQ6JilBRIDIkPITPbnphJnGCwxFFQ0oBEqOARp1RM1dQoIYljgZdBGaOEwtUWqURgLkUgMp0NHIs1MSqeJKInga+paZAiIxKgLCjRClxCBHhIVPi9KAJJg8TjjUBECV7G+GQKaNBFSdyeITpDUDl8HJ2Z7HcShXEaIUES4bxAySSok1pxCN9REW0VTQhZybBqaLeC+r2uC9I4BmOok+DPOJupwED5GAFkQfyE1R4VBxdB50LKMFISRV0KE44niaC2BMI5igKp6xzIoDBL4vBdxmuEcMSA8IYoUqDb4cSKUCFuJ5Nop2NUFBGLCWcsAnus0SgrUb4FNnjWtltgqNBO08qmgQhFmPyrCamkvcIJH47Lg5y0mcLjjUbJNsKL8MQpQtiNdTWOCOVVqOWcrC1UtSFLe8golJVGbVAG7NgRdRKQEaXuk8XtQJz5EMyiEgnSIXBkatIBnQ/BVGLSj0Qgj7erM61RCJkglKM9lVDqBkRMlm7rrqbBhlJvJaGsSlpZCznhjsKBmsAZpMGwwXmB1RKVQNqeA9wZMtQ6jXUNSgXCWRNUmYkAZ0T4PiTeQhpl6EoTZ7NYG0hhYxxxJMElCAlCGKzzpFnoBLXWRJPjtZr/zt6bB9uW3fV9nzXt4Ux3vu+9+8Z+3f26NQNCA5GJJAsiwEFAgmxMwITBxFTsxAET/jA4ZapCBleqnKo4laRwHGEJCBhsAsYYEWYMQgIh0Wr1PL3pzuMZ9t5ryh9rn/Pu636tllsSiqnzfXXqnXvOPvvsvfZe+6z9Xd/v94eSEjzEZoQoM1zsEEIgU44yeqzI20Ji3fRjLi1KBJrakmcFe6NIE7pkeVJVliIdX48nSoeQoWVzNNIw87/a4NBKtw1tkJHWhq1RhSaPAqxPsyohFcjRRuFQ6Kxss8YBclASQYNGIbO2HyEREnLVkiJCIqLBW0m3LEFYUDVQEBA8+ehT/NB/9SOo9pbneHjI4uKAL7Z9Poop2SNJv4cvUsLFpNwTIoBQiKgAn15DtlmzJIs0Iik623M7inQdJoa7JrPTI2CkxjpHQBHaHFIhJCH6NstRgBRpwqS1Vst4hxAVQiSFaBQ46yBGOrlK1vM0R4v3qeq89h4h0syLQCOQrTIz7WaIIqnjoySQVKjC+fT7FQEiPkaiUCglUp5ygEJkGDc9ByKeiBDpISNkpAlCYRSjYLk1HlF14OzDK2y89iL9K12sTsEQ6bNp3ZCufUJqYvQEIREitvbypNKUUiLQKKWwdZo006KNjFDizjrUNN06YZqjGogI1J11tsdICJGUn0IQXSKLI0lJqqWYEbbIZPGfnj3JWXFqHCAFri2+KLVJ/5NI5mjT5GQiW6eTqW37yTuTq0KkPNgYU7uEVkEcoyAKhxUTjDFo2cdWDiUEOI/xkPuMg+tHXP/kdW4+vsdC7LDeWSEOG4iBhf4CO7V9SZ8QcynoHHPM8UXCnBSdY445XhVaB017U5Rei5FU/Xo0RvYlk5Maax2f+vQjvOPfeyvnz15l/3jE6pk1uosZxMhTzz1NURRcu/8ag8GAk9ER6MDa+jKrq8vcunmTo8MDrl68ikTx6UeforYWZRTCe1ywLC8vs337NqBp6ooL5y8RHDz+6LMMjyOMYOPaMmvLa+xt79CMalwFuhcZDHr4UjM63ue97343N25t8eu/+RGqiWPt7BrrZ86wt3/Mx/7kCc5eWEQS6PcH9BcGXN+8wTPPPMXwpGZt7RwLCwvgI9IZdnY2KYoMIRQb585x88YmWdZBSs1oNGEwGHB24xzHwyHPP/c83azDaDThLW/+cjqdDn/6yCe4WmasXlzmhZPneMM73sjShQFDe0Te11hncdGRZYboPbEdxDbOpcG2jZRlhlUVh+GAfM0wrMaYIuO4OUJnaZDrhEdoRV1b8qxH0zQIFRHSEWIFgJI5MZMc+yNCDIhCUzMiFJJGR5A1ITqUUulGwEfK9RwXI7Wt2rxCsLVHZxpjDHVdI4xG9brs1DWysWRLBVpqnj86oSgLfEg2/FFosNaSFTkHzYRivWRYTyhEQQwOERp0rhm6pIDQ6wWH9ZAQNMV6n1E9ZhwaMpHhrSMzEh8DdYoHBSmJzpHLiDYBdGDl2hrV7pibWzfp1JEyaEKW0ykk4cRSHR/wRQv7bxVGSR0b0o3OKaVoqij/Sj/vGihZWjrHjb1PA2DDON1gRZNIHMDoVGTFOkuhNYSAVInAFCSVYoyOIMCoNsMwJjWeB/LsTtGqICNKaAipkE0rsyNE3yphEtGnFRDS9SRRTZ5IuoluGkeuWiJ4uosOMFPjqUW29lOhDT7ExN6pJEUxZYm3AaUlMQQiHqlbRUqV1H5aKlKZEI+Umhim17uYMj0TowYhSVIHZYYFrHWURZGUXzJDAZ0p79JmXxIguIDUEjNV1jqH1i27iaKxjtzomcZLG3DBo6UAFEKqpCoLiSyzIVlpJYrGTch1amOmN/hxJvQBQE3PjZjUlVIJPC7ZO1V74CRIJQGLizWZyohRIyJMJmM6nU7alwCoAg3YusGYrCUAQcqI0Fm6JgqB94kIUjKkSuK07LCW0FRQGIq8C0jcneaFCKpIG+99JDM9fPToVsSkM0kVaowE8ChUOjF1AQicd8mSC0TSthBJ5wACcNjQUJi8XQLS7blBqiSUFipVaI+kPFJrPZlR05nBtC8iWWSLbNrHVJsvCHVVkZcKpTKsj0gS2WGEgCCRQoFsf05bjszk/dQ/2uOmtWzZ9NR9IwElBYREVBTGEIHxuKFbtsy0d+i8SJ1JZ21UQk0mk4VaopPc1wIi4O2IMu9C8Jy59lqe2t6nEem4YRPHHGcqdNlavNNxULREuZKpU8pEahmRuqhre7yKccaoR+/p5qm6uY8RKXRSkbtpnwlElUoHpXMaiIpv/c7v4RspARhOGvpF1tqAUz9VQmBpyCj4sR/7UQipOZyHxcUBTT0hy8s7neKLiIhManHuiFcTwZUYfCUVKImMguglIablpwRnTPMqiWgL4RRpKRA+EWzT3+apgyQQiUIShQQZW4u9IHpBJKDF9KCfVpomolWKpDSNIhGztU0KTmM8RipcDIgQUcokklGmc1spPdu20BK0vrXtSyRCJWLPhUAMMV2DmE5AqKTOliblXYb0iLHNmxbJhh9JrLBGUrfyS+ElY9mgzkkefusDXHj9VY71kN3uEJvbZOEPIUUNiETOxpjUst77RF6L9rdKeAK6JRcDxuRUpUfISK4E0Ts0iegkCITSSX8vAkGEVlUriT60romUKwpyRuYmiW8EmX7bg0uF05IjxCdSUsbZkZmR3e35b9onQabscy013juiCOg2VkCJO3m2032TJHI25cdKpAotYdseM5niG5Q3COkJuiYwglATdCCTkkJqmFhKunR7izx8fonOuetc/9iz7BwcsKYWUNpzdHKMKHvEVvIqhUzX5vY8O41ZvMTc1zrHHHN8ATEnReeYY45XhVQ1MlUvnc3tZjC2I3qDPhcfPM/e0Q4m63Akjvjtj/4e73z3W3nkies0TU0jGqoGVhd6XN64wPb2Nls3brFx+QIXL51HGsHCSp/JpIsbD7HVkGp4wnirghzKpQFBDslKQ9NETFnSGQzYPzhmc/eQTOcUZY/hyQmDjYK3ve1t/PHH/ojnnnuO8dBBgDOrHS5fWmHn9i7YPi4Y/vBjH2PrsMJomHhLVdfcvP0C5y/06PVLjkdjunnBM08+wf7BJjo3nOkvkamMmzdvoqXi+GSPblnSybtMxg2f+sQTDI8aLl25zFJ/HecqOnmP4dGYxx79NKPtyNn1jKPjCb/8rz/MAw/ex3gyYXV1lcPRAWLN07nPMOYI3RFUfpQskbKDd8n2StITgFYE9EypQQzI3DIMFbLo4b3GyAwZJEE1RBWomhNQmrrJ0iBeNQhl8UzSjajLMLJIagnhCMEmwskJRJQUuaBuGqwsESg6wuAaPyPuajFOdjdTIlwa3WbCYG0a9PtaUPY7SBmomwZtCoRQGNHgmhOCgMwUECKZSoU2hNZ4NASFd2OU0mQqw9oa34zo6AzrS+qxA+MS4VBHdEyqiSgTF0O0iRjQAo9PN6FFZBgqxEIkjGAybMgQnDTHNE3kcHsflbXM3exO/d8G7WdmlrBpn7o3Zv1rtsBMdzIrqHRaKfrKRZYgURh9VGfmW8PoIq1bTtd+Z0m0Se/pRGTJU6MHI6YRAknpJHnxrkmkMndaabbAdPlT23vK0jp9NTsVUaAzfXdDCZKnt32qUHdWICRKiTuLy7QeZdo2U7K14LUK13y24Oy7xawB2ietfY+WTJ9uZw7MWM62PU61SivnSZ8zorUEtsdM6yxtQ8tcFuZF6iJIROhpiMQ1ALMcQQho3U2flHfOL3mqPcVsp2iJLJWiDdrhoLiLiUg7mot+eq89Np1OZ7bCtM62XfM77SEliOkQM/0xU5by4uMtJRTFXbtn9KkBaqsGRoBqq2cLYe46TzsyZ2bcnhLA7X5qfef7ZkokcfpvhZEl07W9WKsk2uZVcsZ2JkJ0+uUzhZ88vWrSeZ9ey8u2bwFGpeOfcXodd5pqtpK2j+jTmyyYKW7lrH3FbJcBup12OxWtUjjM/gQQbT/ITzdgDgiDMq2C8lT7mfYSIU8lhYg2pxYhZotO93vW00+9mCjwU6/LmBSJuZn1WCnMnX2cNrUwU8oMMW0nUYJo+xwgW5X2nW1OasRieiK3/U6SFOUgW0IUPuP1+5VImM9R1Da1BIu2Y0XRHt6YiK3GWTqZRoqIs44oA1meIaKitg3OOUJry5ZCIBBMIxoToReQUs8IUe88gmRLt01SIYaY3DbGGJxv0kSbS5Jg7xyZ0olE9T5tYytv1TrlTk6aGk9EK4ltv1ybNBHmG4v1DhU1WqSJyBAjMQSsD6kokVQYnSElNLZJAu8A3ge0TgrFRJ4m5aiU6fc7xKTA1lozdg7nagot0xjIR5RJrpmqqSmNwmUR82CH/ltW2JR7WO2JOuCDIIgpQZxs5zJdnLF1Q6fToa5rbKjJOylvczJJulwjJURPNIYqNITg0NFSaJOOl9NkOmNkA04JZC7w0aFcUmZqIZhYS1AdkBojQQQPjQAdcNIhM0EWc2LTNozQqVgmEYLFt1EaUUnodKlHYzoqJ1rHyAX6/QXqkxNEDGQdQWXHhBBQWUaIEhdIExEhUIhI3ThMtkQdPVUYoVWKy0BKrPYEKzC+JI8FdQQh0wSkUpIoHFVs0EYzDjVjGTDLhqW/sMLt4xvETwbGh2NyBarMqbVGZzlEh2jPkTQUOTXpMu1nkTu/vfe4Rs8xxxxzfK6Yk6JzzDHH5wQh7uSJBiCIyGgy4YmnnmJpfYnD42OkkQgt+MSfPsbySp8v+7LX81pX8ejjz7G+tMLe1jbPPP4MFy5ssPn8dSpqXvOGa+xtb7G+uspab8CTjzzBU09ugYWlS0t4GRBG8OwLz3B2/QzdQY+t7V22dvbQJqdpHEIrsPDgQ9eorePTjz/GZOJZWupy9aHzmG7NudV17Inl7MoFDvfGPPjAG1gYbPPII4+glMF7z9rqMkJKnAuoAMc7e5hSsbFxjt5gwPHBhMODEbu7uwQXObu+yJkzZzg6OORg75jhtgcLo+MxKysrrJw7y97hNk2sESh6fcmb3/w2dnZuc3PzNlE5FteWuHjxPI9tHXHltZep1Ahra7RXRBEwWY6zcWYvEziihIgmEJAxEUJaGVCRcT3Ee0+ZZSgnsXUFMhKwZMaQF12aSjKxDc7XZHnA5FkiN0OktjUmz1BKkkmT8uqKHGsrxsMROk9WKxF1UoxJTdPmb6lc4Vy6aciygmBdGt9LgZGKbicjhIZRPUbrDNNmZAoZMVoiosD7hsanhDRpYsrSC44YoFOUNHVFEIE8Vxg04/GYqLJUcRePkgolNCF4Yghoo5LHdEaKpXacKjqUCGRdQ7FQYIYZqoocD4/oZEsUPUP4nFWir4ZMfRGmCopXhVPMl7zHa/dctbznG+Ie+/Gyn33JAq/cBi9Z/0tYqxcvK1/m7Zf7rpfu113fKe6x7KnXX25fX5LqKu759NRn7ibVPtsiXi/dv5c7Tp/p8y+/v/c6vnd//hXaW7zkjXt832c4h04zbqe/7yXt/3L78Er4bPvhvZaTn+G7Xrz8Z+hb91rHy51fL9N3Xmm5F7eTuOdy9z6/X3ou3n37cJpsn51PL3e+T493S3K8ZP0v2RH1om19pf7VKu9e7u3ZMl/c+JPZBp0mX1OSBTImdacNHukjgojWAi0FLiQlojEtQdjar6eP6WTL1Go9tWhPs6ank2ZB0FaHTxmeWuikkhctYR0isc0TJSblabKNJwL3dBZnYKq2DEStUcIQdEBI1dqwofEpj9LHiPWO6NtsUymIra08xkTvSymw1revxVlxo6iS0lWEiNQSR4o08iGiCBiR8jsb79O8VRvSGY1i5YF1Jj3LONSgFcLfORCp8BGzdpExTWQ4lyTLZd7B2jG+8RA0RV7gxmOCSCrVPNNkWkHjk2UfRZEVWOdRxhCEZzQ6QUvITSeNgaSn2ympo6L2gbq2mBgpswxPwMUGW0WM9WQiI9N6VlXeNg3aSLQs6GSK7aN9pDJkWcbo6IRe0UUJyeHRCb2yg5scISIUWQlCUluH956sKJLit3I01lHmBSc+ScKN6CBFIAaL8zVRCfKig4mGeuyQhW7PgWn7BSQRLwNeeCJQY+kUkvVrq+x/agetNV6keBobAy4ECNOQXxAxKZBP8cuXfAAAIABJREFUd480Yfj56nRzzDHHHPfGnBSdY445XjW8923+ZGtttc1skD45tiyfiZhC01gPClx0HB7t44Llda97HXYUOb69xwvP3iBYWOku8vyt5xiHMfXRkMHZRXAeiaDxDb0F6C5k1M2QJjp6ZcHy8gJXrlyhrixbW1tsbm6ycWaDm7s3OR6e0FvPWVlf4Wh4hNCKKDyDpQH93gKNO+Bkt2J9cI5bN3f51J9+nLNnNuh2u9x37irj8ZBYRhaKBQKeW7ub2Kpi0B3QK7tcOn+BcV1x82Sb69dv0owjeUenYgkBDo9P0MagB4Gi6DBY6mMKjdSCg+NDNi6cobcwYG1jHQjsH+1zPDxi65Ejrl5eweSGsluwsXGOMcdkRY5SkmoyookVUhqiiERqaKugChFIl3bJpHbIEClFzkDlNC7CpCE0CmUUjZggYkBUKhXAUBPyskCGDjJCfTwk1xmdTkHVOCpVYauaDsmiHfOQXKomaXKMVigUmYfoIibvMGlqVIBMJ+mXDxWOSFF0sJXH1RWOEZ5EYhujcOMJxuSMXCADOiGpKnSeEaVCOtHa7wVBgBYdrJTohcCoGqLH0OsuMREKrSLegq8ajOySd0pcHGGbMVIl6dOdEP8753YkWZazomTt7IBq85iNi+fp58s8un8Lk9+tbPt84F73yPeG/GwWmmOOOeaY49Xiz4qIueeFPyZrMbTRIgqkwoU4s8CfJj9P18yVUs5ypWdf0RYtmj6EEARXA6mavES1MRuCyJQtlDNrtZZ3Pi9iQIj4EjLWxUCKDhVoLWfbF2KEmLZ7Soo67/CWu2JepuTnLM/S+xmB++J9jFLgYyo6VDcNEU8WVCJYBcSQrPxSqUS+icjZjQ0OmOBiQAlBnBbtEYmMk9MD0P7ngksxGzJDCg1NoJPnICTNsEGrjDwzGOcIzuF9WwRJpond2jnq4HB5cl/0RJdCGQgRrwJES12PmERHXvYpdYFtGlysqfyQopNhvUsKbRGwTZ1IYxWRWlE3AiMkVd2wpLt4JHVTUfRzmuAo8wH1cMJQekRZEmyNrSzB9BCmR5k1jIcnqE6OlBofPFWwWD3BekUeF4ghIoqUYYqtsTaiosF0DDbea1LhTqcRMuJdRGrNpUuX2PGbSK1w3qZc7Jl0XUxPgBSZMy+UNMccc3wRMCdF55hjjleNVNXyzgDGGIPODNZbZAaNs3S7XS6urNH4hqOjA3ZuH3P9+nX8+ll01Gy+sEmzBf2NHCUyfBUIHvY397h47iwdk7G1v8n5yxfpL64wmlj2do8pOjkqhytXLmFMUiPsbu2wu79DWZZcv7kFDZx7cINbm7e5fOUKRbfDaNRgypzaOoYnNaOjijIzXH/uNls3KrZvPcPqasnGxjmWeotoJME6iiJjdXmJbrdLUXQ4HB1wcnzMzsE+1lomo2TRLoqS0WjC4mKg1x0wGCyyvbVHlhUURcakmbD//DY+OiZNzdLSEkc7B4yWFtk73GF0AuUSPH9rj9e9zrF6ZpWsMIxiynaKbV6UlJIoPAhHiCkPSsSUVDe14eVlQT20xKqHEpLCT9KNhczbSrESGSImCry3OJkK1DRNwEXo6g4xWKrxBCsiQUlMYTAoZIQmeJyP5LJIysxCUDc1uSoRKmWLRSkIjUBpTaTG+RSyZ73FFDl27OioJbTU1LWnFBlNc4J3NWW3xAZLxQR8xMdUDCLzEYOmCR4tkzLVeYdrKqSWyCxnVFuGzYhOr6RQJcF4RIhYW+FFlSyxIiTr64swVT0bpYkKPIKDkxGDlSWu396mco7KTUPvvoiY3zvMMcccc/y5hVSKrLXQW2up6xogFTk6pRKdQpwiUuGOmnNWyR3uqSg9vZ5ptfKkERcgU4apUuqugj7Tr50RozArlORiCoUOMeBcUpD6mPwVSWUq8N7NyM97EWFTcvR0EaLTqJ3FtkSrlG1F9yiQAnwMKKWRWtEEhw0eU+ZYf0QUARsjulUkpviLMJscnbamcw6jM0KI2AlQddGUaNGgfaRuJEZ00LbC+ojOI0YXSKGw1mKMQsmMWjhs7SmFwTpLU03ItMJkBqIjlwrpahoXiC4gVaSbd2nqCkhV1nx0eOdS5EsbaZCXJbHxxJgjvMQc5eg4AAPeDrHxmMVByW5tyYoMSaAoNE51qJuk1DUYjMhxwmLKDpNmhOkaNAZTlTS+IXpap41JObfS03jPZ1NoMuKpXcNysYALniDAep8KLKo2/mcaDh7laX6UOTc6xxxz/FliTorOMcccnxNCCG2+KKTMqUiooLeYs7KyRG+pj41wtHnI0soSx6Njnn7uaaKNNKPIYm+FYbaFViVGd1gYrHL4wg02X9jlwrkDyvsuMG4cebfDhBNirnn4S17H4cEeg4WSqqoYjSYsL69Su4YQPLc2b8ME1ALoXHNr8yYX77vE3v4hD73hARYXFzkZntDrLaCzLh//k09ycHjC+kaPGARXLl2gKHLGk2OqYc3iYg8fLIuDDleuXGZ3d5fNnSHNpKCZ1PjGU+SKXHfpdXpMJiPq2qLzgsY7Ktug84JJUxOF4/aNbbpLmuPjQybHY462a974xtcTNQzOSLLSIKJnZ3+HsTli0ZfIQhC8w7kGKVLBAtdmiRJFKgASRZu/JglC41EQMkqxQRxapD5CKI9XBeNDi2gGlHlGmdec1LsoofCVQzpDtyhx9RFES4w6EZjB4WNkZGu0FGlc6wUqagZ6CS89EznBxywpNPyIoixwE0VsIgiDFsniNW4qrKi5sP4gf/sr/y6WwI//xI/zri9/I++6dIlffOJf8IuPfJwml9R5BsoTXUTYBiENpcmQtkkVVKVj0OuwPapBSDqdEjdxrA1WcM7hfI2UCoWj8Q1eObTO0vpCnClj4tS72JZfaWIiaSe1R5suz71wm6PdMRdXXksT4ufmXr+7F73M669gG59jjjnm+HcWn82k0hd54olXynq+17X7s93m06nB029q1yqYFfhJhfQ8PgSscwih0FoRScWBwoxISopMEZJCL5KyOF0MswJ8Usqk+iQVxRSRWeGdIDxKgp4WEgoepadW+9A6nJO1PhGV8s5WS4nUGq00Uk7JzGRvDz4pVkNICs/QFlhC3HkuY0RIOSsCF0JAG4Ns81CnpKvzfqYm9d7j24lXoSUhtsSraCM/QiSEiAupEGDVNIQi5VLbYHGtTV5E0SpF21AckfYpy3T7PQIVCxbLs/hRRWi2KLOMjlrCHQp8yMiEodANw8kBdCROWEYu5Y0qWSJzAy65q7IswyhN8I4YJF1dMpnUWNmQZwVMPMIKlE72eN2YVBhLR6IR2CCxjUfFE4zI8arDxdWH+Zt/4YeovecDP/cB3vme1/LWtS6//PQv8CuPPsbeeEKlLDE4pFRpnGgVi501Dk92aWKD7vcQOieMPc5abDjGKI3ykuAgBNFmtXqC8Ih4x7ESSefd9NygzY6VUuKCp7Y1UiuihShkysNVgUC8V7bGKxKin7+x1xxzzDFHwpwUnWOOOT4neO/RRmJDbCtRR9bPL3P52iUGaz2aaPnkx/+EarfmS9/5Ri5fPsfOzm3uu/8qj+0/jdaa5Y1l1jfOEaTAtTPEUmhuXN9k9/iAC9cusXdywK2DXVbXzkAhOaqOKUrB7u4uV6/cT5kXHB0dJXrL1pgVWFpY5uj4kP7CAjs7O6ycWeLSlctsb29T2YaVcoGbt24xrCfYYOku9pERLt1/hcXFAR/76O9zMj5h9cwim1s3WVxcpLfYZf94j4XlAQsLC1gvufH8kxiZ0+sNyPOcXBv29w5wTUPjHFoXCCE4OTlidX0FdLoRGQwWGR9NyHPYO9rn2rUHqEPNs88/wwP338fC0iI3bz6HC+fwxHSzEQVKKhprwaQqoVEk0aMIsq3imQGCqo6sL17gG9/+nbxu8ABd9jhhl0iPSJ+CNTIst/l9fvaX/09u1Ns0QgEZfiToyG7KkyLircRkhoBACY2OEUMgVxlulCGaiB3u0ulnVMExsY4gNAwDxmkKXSADNHZI8A1SCKLqcvPGPh955I/5utd/Az/01/4+mmMev/0rfPJ3P0XZ71Jbh/MSlMCgUEGgbcA3Ka/MGEU9CUQLS+UKNniqE4lyOaJukN6CiTjhEcGT5xplBJOmxpyuHHIaURJFoKprcllQN57GS8aTwJlzV5icBHTW4f8PN+xzzDHHHHN8MfAFyCQVYcYICSFwMTJpUjwOMSK0SVZ1NyUa/V2qz+nnpmSqb0lEYFZRfWqf11rNkleFEHiXFKOKtlo9sSVkp+tPFdKDSJOGvlWFThWmkZaglal4m1CSGNIUYwgOGyIxekIUeB/RRt+JroGZEnWqXDXGzMjPKRE6zUadLhdjRBqNMgZcg4u+3SdBXTcol6rL197R+BpkInMDESECAZmyR+OdbFsPIKCyTdrnJmOhWOR97/pW3th7iJItIhUNA2okBUsoJmz6P+Bf/OoHeWGyy0QKsnKRcQ0cKwplCHaIkI6iU1JVNToUyAaENnRVQY2H2pM5QVYYDrxD6QLvSoJzyDAmWjAUdIxBiQm1i9hgePSxF/iN/Nf4hre8n+/5y/8lJcc8sfWzfPx3PkIwXbpln1IG6roijyUKQ3ABd+IwIqO/sMThaISQOR3pQSmCGqQ4hPoAIRXO5FTO4UKFMafGTrHN5xWncnpFcjYppRAxpmxcrQlCEkUa51vnUzHQEEF9tgna8+SgOeaY4wuDOSk6xxxzvGr42BasgZTlRLLQX7t2jXKxYHN7k1s7t6lu1lDC5uYW62eW8K7m/PnzPPXIc1zfvsn6xQ36631u3L7Jrd3brG0scenSBk8882lG24H73/wapB0xkQ0H9QHNZs1gpc/tm7dxjSU6z87mFrvbh8QAZzfWUrYTitu3tnn9G84RBTzwwDUeeeRRqqri/PmzbO5ucTI85MpD9zE8HnJyckI9qbix8wI1qyydXaTZHnE4OWLn+JDV86uYrmGw1qcKFePxGCMNIgjwcLw/pNuNlEVGPbaMhxOEEvSWCw4Pjjk5PuTcuTOcv7hK01T0O30G1xZ4/JOPMjw65qHXX+Oxpx9jeXmZk+GYN752A79Qo4ymaaq2em6OlAopW1VDnFbsTMUZ0t8KKSSWQD2BQXaRHucY8jw/8c/+Mc9NTtDqPN/5tT/Mw0vnWKUHk0OibLA+kvllSt9HjxqMtJieZXt0gFYldaPpyjXCpEbGMSFIunKVaCsG2YTj8R70O0jTI/MLxJPIgtDEwwoRMrqdkuP6Olm3w/GwQ69Y5dc/9s/57Y/+EmM6GGEYVBOkXEOPKlZLjQoS30TwGqM0WkIthoRBzf7REYvlZcYnQ7qypnIea5fJlabLHpWboDolXkv8aEhwDpFpYkiq2pll7pTsIBVakORlTpwoHnviWSabYxaWl1hZLLl1exsfYntD9WqI0WmhmHvfVN+JmGtvZl/mO+ZKiTnmmOPPD16snPxcl3slfObPv3ry5d9u+wJxVrxI3PW6IHo3I0ClEAgpgVTUECKhlTYKxB2LuZAI2ZJMIlUql63dHqGIJDu8974tcJTgAwg/La4U2gnWpOYMMRJk+q7Qfh9CEmV6hBiJ3idLfRRkWiGlSm0g0o4F74gIolQIHWaEa2xVsSFGkGndss0GZfpe695IFvz0PJLINYUkTvdLSIQ0rbI0YkMgyMC4DgiV1LXWWoRK5O7pkl2yrXAeo8KLlHcq0GS6R2wMXb1OwSK79hF+7l/+Xzx5tEOne5m/+h/8IG8aXOSCWsMcNEQliGWfk+MOK/0N3HHNQEX6Rcnh+BaVnJDJHroasJCvMpmMiTIigwU/ZrH07FeH+H7BRHUIrqQXDGfMCnEyYTJW5F1Jo47xBKTpsXJ+wO8+/pP8wRP/jCOzSqxrztSbKNWhMMvksYPac3StINOS2lVQBGoqFhfX2d07JtPrlJlATK6Dj1S+ZNDpIZshE3tMHAwoig5VaFBaE5rmM57XQiWVqBKgtMYFT2UbpNJE1xLqgpRX+uI+EUDN55znmGOOP0PMSdE55pjjVSINmqG1RcU0mPbWISN84uN/wsH4kKLXAQmyFBRZydUr9/PxvR0ODg64+sAV/vgPHmP7aBO2I5O6ZmGtx4MP3s/K6jKf+PSniBo+/cTj5IMcZRS7+3uIpcCDly8z3jpEOcUTjz3NeDyGAEWmuHLpPra2dtjfO0AKwfHhCf0+VNUJt2/c5tLly9y+vUlgzNnz6+hcc/HqRZ5+4mnWzqxR1RM+/eSn6HQ6yMxweHxEY1NG6jPPPUuMgc3NTbTqEoNBeEU9qmmqml7Rpxo12IknNtBb7lFmHXa3XoAIWZaxOFhga6siuEh0ljIrWegPONw/QATodvtsbW3xkY/8IW/56jcy9FtkpUaEZI73fmr3vlMpdWY7iiBbBYTONbYS0GTIQpNHiXINRqXCDZlaQJKTIZLVTPbRosd7vvSdfM0DX4ckRxJo2Oenf+eDPLb/PF1T8s3v+Q7e1H0thzzG/mSfi+XbEDgynuf/+Ff/M5+qt/A+0qkHvPU1b+b9b3gbColnHceYX/yTf8gffvITrC9d5du//ru5n4b/97Ff5Vc/+ixve+tf5P0PvQfNMT/z0f+dh97wGu4r3o6mT4FA47CcMOGYT/E4v/CvPsx3fe3fYZ1lfv3JD/J7v/d7vPVtX897X/MuJE/x83/0E/zek49CN0cbQ+1qRCPJdZ4UCrNc0ZSVFlu1QxCA9xAljz+xy9m8i5Z9NjePWF07j5L5XCc6xxxzzDHH5xGt2k62hYYQRJHyN2UUCA0CRYgCbRQiePAtwRfBE9BBJCs8Ek9ESwVKoITEExDOE2PAK0Fu0qSbkCBEq9RsCVafZl0JMaVHylkhpsRWKp2hEa3yM9n7IxEVwQEqxFnRp+CTnSWKZJFXWuOsTRZ6IfEt2TpVsyalpp2pQ5NaNf1k+5njOuJ8IPqAiRCERCGQ2hAD5CZLmZjRUXsweQaAayx5r6AODVPi+rRidUrRCSGYVBXa9HAWRFOiiy49keGqEaojqVQkxA6CPrmXGC/J9Rpja3jvl30lf+n+9yHIMTg6HPFLH/0pfuvJ38GUPb7t/T/IVf0Qt90niKphTVwgRxDZ4p/863/Cn062aJxiRW3wjjd9Ke+99hA9ChqWyICf//3/no8/9Rh01nn/1/5VXsOIX3viV/nwH+/yjre/l2998M1Iav7xR3+a17/lK3iAN5GTU+DRNNTsM6HiU1zn5/6fD/N97/sBlsn58CP/K48+8jhf8mXfyF98+F3kPMov/vFP8jtPP8Fo0oCG2tcYIbiLxp/ls6f/pZRpMr/Ndh3VFtNYik5OkDFFGkkzI81Pr2ta1f7e/WOOOeaY4/OP+dVljjnm+JxgnUVKUEogheTCuQ2efPwpzqyu87Vf9V5kTAPc+69cw5Bhx5a1pXWGx0Oq+oTV+3JQgXFzRNnXvOlLXsvlKxtMhkd0Shj0FDjL7Rs36eiMlf6AflYy2j/ky97wpXSzLls39hgeTOgVBWvLZ7CVY2VhFVtZHnrgIfa29xgdj9jf2WdtZZ3JcMLerQNs43B1w/btWxzt73Hpwnk6RZ6qpLrI8GjIzuYBIhgubJzlYPeEnc1DqrHDW0kmcuoTi6/ByIzzZy4iveL2MzdpDmu01gzKAdJLOkWX++67yub1LZZ6y5RZSTO23H5hi0Ll4AVH+yfY2nH7xg73X3mIg71jfvs3fhfXeGIQSJmytuq6TvYlEUBMK8xGEL59WBAW72ukCsQQMCiMsGhREZngwpAQRygsJ/EQVI/gH+Cr3vYd/JUHvoZnn/lDfvjHf4wf/61fps81vvUrv4+NbI3uRLJo1+mzyFWWefJjf8Tf+eDf57dPnqLD/XzH1/xtNvLLDMYDvvUrvo3veMNf5smd3+S//cB/zQd+98M0nOGbv+SbeOPq/WTNMhmLLKBZbzoshjXe9dDXINGUBGT9Av/8l/43fvBD/wP/6Nf/JRlLGCI/81v/kP/up76ff/qzP0k9yulzjpJlOqNFzqpLvPv+r2LAIiUF1IFCZsgQ8XhkbpK6JohUmGp2M/RSXVAa1Ds2zi2y0D9DcDnXn9vi5GDChQuXmIWPTR+Eux7B27ufn1o2+gDItnCWxLm7C2aQ1n4qt+4LYNWcY4455vgiIoTTz09fP0+9f+qyeNo6/oVGoukCRD+7ljvf4MP0us5d21JViWRL1/JX1vFPJzcFImUytlf7yXjMlcv3sbS40m6IQpsMHwXOR5RJJFPKcpcgdVJtCoVU+q6/tcmIQuF8wPqIDxHrIy5GlDLtc6itRyrTrlPhfASpsC7gQsSHtExtfdoOBI1LhRZ9SCpTLyRBKryQ2AhOCJoYk3sDEFlGVJraBybWY0OrNkUk50XkJc+t81jncT7gfLJoK20S0aY0WdEBqWisJ6KIQtO4SO0hSI1Dpn0T0DQOKRR5ntPcQ+UomJKjcXZ88rxM7hsHMhYoDB1dkgmFyguOm4bYKZgQcMoSoqSp1vmP/v3v5rvufy+bt/4NP/aBv8eHfvMX6PIQ3/KW7+dSdoW+W0JVV9Fc4LJe45Mf+w1++Cf+Hn+4/xjrXON7v/q/4JI+w+qJ5tvf9E38J9e+gacP/ogf/an/hn/6K7+G4RJ//Su+i9eVV8mqFQrWWGKV1f1VLpzcx9c9+H4WeYiMJTqN44Mf+kf8wM/+CP/L7/80gS4ZBT//mx/if/y/f5QPfOiDSF9QssqAdfr+HB27zrsf/joGrNCjg55EipgjfIoxmGbN3gsypkfTNHQ6HUIbAVF0OjQh4KIkoun0Bly4cOHuYyCm/0+Dcu9a8yv2qTnmmGOOV4v5FWaOOeb4HBBmg5emcQgiFy5c4Ad/4AcZHQ65euUBBuWA+x68isGwurDK7ee3WRmsIaxkaWGJ8xsbXDi7xgOX7+eh+x9ABcmzTz3PzedvQCNZLJc4v3iBc/0NevQofc5aZ4X7zl5lfDBhoVjiHV/+ds4un8GNLKGJ7NzYoRpWrC2d4WjviKX+Ckbk9IsB0isONvfJTUY/72OHjvq44XjnhGbUkMsc6TXSa3r5EhtrlynVAsc7FbE2LHbWWSrXWe6tk9GhXyzQjCzLvTXqYc3NJ5+DOhUxuLC2gXBQjyoWu0vtuhW+8lw4exlXBZqRox5Zbj5/m1waaCQ5BW4SKFWXna0jyrxD9D4VRMgkJs9orE+q0FbleGdWPVV6DTJgXYMWkqLIcFQ0zZiqPsFkEZULGjsBYEksUcgBi9n9fOXZ96FR3Hz8WXJTcHtrj+0wpMsaD155kCIWmKpLTp/D4Q6feuQTZP2Mj378E0gW2BCvY728wJWFy7zjwtsR0fP0J57CRMWN51+gpqZHj8vn7sPVkpIlChaQxznv+8r3scgiCywkjWq1T90c4nODMx0CWcr/0iOcOgGpkfQgZoCh65b4D9/xTVzILlBQ0KGgECapWULAEpAq2frCZ7yvTj+N3nu6RZfcdFhbPs/kxBEaw3u/+i9xbvXcK9rXpVL49qZZCMFkPJ69N+0340mqJqy1TvlaLe510zbHHHPM8ecFwcPUve1cM3s+ngxT9mS446yNgRSJIwRaa6yrv+DbN6v0LtpsREArjZYK2zQpT11rYhRY6ymKgqZpku36FUtnh7bK+92TXREoyi4Ly0t89/f+dRrnycsOo9GEKEBnOVHIpJZU+iUPpEqZnkJifcD6ltRsFZY+MiM5E/GokqUdhRcCLxRBSByKynlqD7UP1B5sENggaDxYl/52QeCQeKHwQuGQNBFslFgULipc+79FEYQmSENUWcpHVRlBGrzQL3nYmLZj+ndU2V2PIE2bUWkSIYsmRIUPEhdhVLmkZs1LKgva5NR1TVPXZFq3Y6eXQ0TpjBACzjmKosCYnABMJkMaW3FwfESvN2AyGrYxOposW2Ot/3q+fO2rKBDc/uTj5DGwu7vNrh/SoHnLl7wNxpFQ5Wgyjia3eOKTHycvOjzyyDNoVlmSl7jUu8QDC5d45/1vJ0Pw7GPP0tSW/YMDDjgko8/ljYfxTlIwIGeJTr3KN7/nmznLGiYu0GOJLNQYM8ZmnlpJDD0EgkwFCBNUrrGNIKdLzgKdepmvf+e30GednA4FHWQlCdZjjCEzkuCqF527L23LXq/H0fAEqRVKa0aTCpN1kCqnCZFv+2vfwdnz58FHoucuYaiUzMND55hjjj9TzO3zc8wxx6tGYxsykyFIlTqdd2QqQ0bJ3/je/5wP/cxP0i8XGCwucf36dZRXFIWmEB3q4wY/Doy2KwSGaxvXWFpa4SP/5iM89dgTrC4t8/r7vhRpNHndQxyOME1J1/RY1xus5+fY3NslizlnFs8xXJgQK8Fyd5VqPEE2EtlIjraOOHPmHHES6ec9lJNMVIeVxSWunD9Pp5uR52mw7JxD1YpFvcz5c5epxjWj0YjjvTGZHHB17T6W9Br7N3fYfeGQ9fWzrPQWWOvv0c37HG8NoQbTKRAOjvdOuHTpEtY6tnd3GfkRDz18jdW1BXb39zioR+Syg7CW8f6QsH6GWAlELakOLXYcKDsFrnaYBYP3NuWAoVsbm0x5pug7CsRTI8nMlAQH1lp0oSiyHFVommjxtaPT6RGJjGtHdbvh4dddo6CDYJH3f+1/yruRDBEYco4ZU64OGNeeTrGERXDkG4qlEibHZIUloFD0OLtwibGp6GEwYpFv/6of4IgTAueIVBwzYvHSZXjmJqBwrLHSfx0PXH0r2+NtNjorjN2YQXcRxQ2kFARR0+DIkAQt8DHgvUGZLpko6NHn8vJ93HflCruHO5xZ7OOJ+HEgCoUpDU3dMJlM0LIgMwU+1ARkm+1596BeRolA4BpHv1xkf+sEXwn+1t/4flTl6epThZZeJhuUGGc2QW0MZbcgBgdRpiIUQNEpiEBdW/LcYL3DKEmWZbPVvPj2en6vMMccc/y7DikT0WmMQmuN8zUj2wNTAAAgAElEQVRKKTplBxBJNRaTWlRKMG1+uXMOo1+mSN7nBel6nuc5sS3so9vCMs5aZEvMSqlnRYiMMcQ2HidGCCGi1Gef+hxjJAiBIpGwZaeHVJq/+yM/wv/0D/4B3f4AgKpx6ChROsfHCMhZHilREGJKGA/tROlUsBqIKSNUCKRQIAJNEIi2Mv3UpCBEa08XzCbpYhvP44Tg9D8dksrUC0losz8REhsFwYMjIOKdCcA725K+TyJwAWQ7eJkWTpoub0+5J4QQyHD3r7RWiihSlIASyeYfW3t/aAswTWxDXdcUa4qmcfQWB1hX4fwpRn56DNJuEsVUBQyCtrCVt9T1BDqBvMwpeyWlj6gYWFGKHMuo6XB0WLD2wINkrJJzxLd8zbfxHnIqNIEJFQ5RpvOn0/E4jig0mKgQtWF04BkiWWCVjcEVSg7QSIax4a98xffwDV9RE1lBMmYXkJcvYreeQSCp6TNYvMxDVx/muf1neWj5Ag5HIyeEOEH6BmMdGoEEnD+h8kdQDDDSUFCQ0+Xc4Br3X3yYYVNTZDqNU+hiTI6PQ/A1WgVECHflnYs4LduVXhuNRvR6Pbz3NN5T+4DKSsr+gO/8vm+n011o+1aOaBXWUwVqCKAELz+2mmOOOeb4PGNOis4xxxyvGtMKlM4FvIvkhcb6hr/5n/0tfvv3f4MYIw89/Br6Cyu40FYFFQ7nJygRyUwHlOTk5ARnA/1+n//4/2PvvMMtqaq0/9upqk64oQNJAckiNE0TmpwkqATjKAiCICggCGZlHAwz6AzPzDfpcRQDIEGUqEhQERSJDiBBDGCTOtH5dt9wUoW99/fHrnPvuU0TZObTme85L8+h+tapUzvUrqq1373Wuw57N2maEukQ4mS9ozpQJ80ytJFYW4DzSAVHH/RWvPdoHZE7S57nKK2RQpAXjiiKaDabJEkF5xyVSoV2M3jrKaXA5RgtEVKSZu2QeVUp8syTJFVsUSYDsCGUWmlB1ungfEGtFtNsN6kPDJOlAu80jfEmQ0NDICzW5iAKhJRYGzS3iqIgqmg8GUJJcDECcJ0OSjjiekRhPesmWgwMDeOKnIlkFTf98TLSYgzvHI4CvEJrFWLWCImV8OBwQbcLCV4iZYQUmjxPcRRM2Ca5sxTCEycxaauNrCqG4iFm1jeiHoewKjBcfetl/HrVk4zJAqEr5DYlrneIKzMZazURwxoZS9aOjWCGtsG2CwwRkhDCPzhcp0XGIBWuufk6frfoUfzwTNquSaJbjHcgr+5MShvJbHbf9SBWMMrjTzzI6/Y4lEgPMNooaFsFyoKyIXEC5XWODL6AzBa0XAcn6+y4zba0bYPfLljIzL32ooImlpqsyGll4J0g0jFCKJxf31U06J3hRTlJC6F0RhrO++RfM77Qkaew3eu2Z985e4ax8jKxFs4Fz1Stw6u2S47iJdYGMrpaNRQOVGQoChfIgaJAv0R4Wh999NHH/3bkucdEwVsyL1KMDu5h1oV3nBAhe7lSU2H2UvECmZH/lxBCoI3BFgVK62Dz2MDS+pLwy1KHieQkkahUSBT0svB+MmWQFBJLyHyuAIHkwx85m0cf/jXnfe58ttpqK2q1GlJpOp2MSqWCcwUIj/AC37PFgRceJRQOh/BicuuFRxL6WTj/oh6t3ezuvX+v/++uDqfDY7tLdVIgEUGWxvnpC3q95KgoXVV7zrd+eV2StHffVL3C7x0eF1Imol1YlrVehP0CjBF4CkaSFXzvqStpNttAgYy7SRZlkEjoEvCAK7VPpdRgFUpKhPeYRODJadsG441xoiQmn+igyipGUURSqzM8azYCSZuM2277EXctfpxRZdG1GpChi7VUmE3ensBUh1jXHkUlGmEjtKxRoUrGBEIoagODWCSxGOCHv7qKXy+4j7ZVmGpC3mrhkxk05aZYPJIKe+y6D6sZ4zcL/pPt9nkXbVJkpBBaEClNpGMcOTEaGUFcUbQBLwXrOuMMJgnzd9yVFMtP/vN+jjzoQIaoYq2lkTaxxqKEI6RVDaT3hu5GR7CZO2mOFB4dGS6/4rv4xYoly1ew5/y9mTt/PiApcosycpIQ9T7Q+hvyPvU953/l+er76KOPPl4efVK0jz76eNUQCKwLIWQ6SH9iTATkHLLvwRy478EUBCF/icFhKWxKRZUeH16gRbRexlVfejvqsoygteWcLzPcd+NsHJ4Qsp/aFKNiAFKfEYsIC6XxH2CxqLIOCoXHokuzKrMtlFLIyZroslRJMJol1ud4b4lkN+StwGLpFDmJHuqpL1gfDMFAU/qy7V14PCkeSYHAYDA4JJa2a2NkTCfkPMVR0GGE639zCSbWqChMAvIiZFBVItRPek2X1AsGPXghcLkPWqQGcnKEihBJFWELsjRcN4NgbXOcQhUsWP0Me7KajfDMnj1IunYNeewQ6SAmilk7McZgVMUmnoI2hV/H8GCVCV9l4422AVIKxhnLnmfZ8iaH7hxaNzxDUFvbYZlbS1tIOq0OlWQ2UmkGqSCAgjY3P3w9axujtDkA8IgZm+LHVzNRhv2H1ips7pHWI2SGFylCRnRIMYxw729/zoI1CXsxH8s4zucQaax0iMIQKUMhCrKsg5amvCIbGNseXF6ghGTedrsza7vXIYmQKBTgrQ96bhtEuNpSCYo8RZt42rd5lmHiiErFlFOL4BUhdPCWMFpjrX1RT6N+1vk++ujjfzuMmSLDVLnClBc5RsdMUh4C8hyMCZ57zrtykem/Tox2zzD1PHUvPMAGVlYpDd7hiwKhQ2SGIEgARFEgSPPcY4wg7Vji5KUom7IcIaCX9OsWW3pqKh0xb9fd2HOvfXB5jjSmPKp7bsskPdRNGPhKt7ipgv7kjttA328onKF7btdzfC9Z7CfFuDeMF6ub95SupiXUVDmlRvekopDLgJSWnuCKp75LXKnhfIfCFT32XiCRHZS2U6n37QSu8CRGhsVendJmDJSnPjiAHs+IzSATuQsSAYzj1Ai/W/wge+62K68loToY4atNcpXT8RrvCirCEomCWqSIEci6YNSOQ7Q1AwNDeMYxtFjeWMLaRocJCgYw4BpIMUEnTmj4jKEkOAnE0SCKCp4CR5s7HrqVtc0WlhyBIrUuSB9YSVFYIiSegtzndGxObgt8DDqJ8GR4VvLj+37KytaWZERk5BQ6JapF6ESQpR2UDDkEwnhSgWAWIowtHxInGaPJM0dSqeKacMCeB5PMmx2GrFCAxGYZUpmwoODC4ofAhUXhfkhMH3308WdE3xWljz76eFXohkIJWRKLmaM7VynyAl8aR4EWi1FIDIaqqqPRYAWJSBCFRLnwkZbwQWEnc5wKtIdICJQHZRUaiUJjiNDlOU1IJURV1FAYIsxUmBeKmAiNIiLClFvhFApDRQ0QkaCIyLPgbSC9xBcSbKBWjTBEIkGgECjy3IVyRIxEIT1oDy7zRMKgkWgUygkUEuVDnfEgMWXtK4R88hrQRD5GEVGhikaXddJEQuOtJ213yPMcGSmMUZOJIAQFQUu0wAuLEyE7RRRFWFsglMXSQaIY7zQovMNrTy4naDGKqgkaapxFE7/l92MP0cKy795vZPbMWSReMFitcvp7T+OYo44E4TBG0SZF+RhpDTPiIQ7cfy8cEyxoPMZjzzzCms4aHln5CA0a7HvAASSDVTIc9eE6H/3gx5i751yyfIKMcXLGWZI+w1NrnmStH2GCMXIc6/IUKyWRyqkmGZYWHZpIFeMxoKFtJyhoY2mxmKe4/4k7mdCjtEtqmUSBlCgdoUxEO0vppA2iWIbJT/fTA+HDJzKGtJ1Ro45Ch1A6CziJkBEvB9cNu/QeWxRoY3DWYqIoeFd7yB2THqfOTRGjSvX9IProo4//jyFCciIhPHmecv9/3sv7Tjwej8W6nO23ewMPPfQ4prQrtCZ47QlBmuZ/njoqhctDWT7PAyFqbfAqDHmSwnNbTJG8caz+JELnBQn2yvx9eIk0ESCRxmBtIECt8+SFLUlOVRKS8k/bChncbkXQwpza6hffdj/SgOh+1LStFwovTDg3OpQny7+lCX93y5MqJIV6sY9QG/5IDUoFmQICNewpCTlKUrSbhEpr0Emgj72g3UlJsyKE6XuB8KWLKMGmdV0eVziU0MSlZ3Cn0yBzDRQeh6ORTiBjRSE6iEpBTpMmozTFakazp3lq/DEmyNl33zdRnzGDahQza2CIj57wEfbcZy9EHJN2LAWASxAuIVKSww7ZBxhlUft3/G7J4zy9diEPrXiMcTq8Zf+jGBqaRZJUGa4NcuYJH2T+/F2ITU7GWhwTLC8W8tiiR5kQ40wwgsCSS4swGqXBk+HImGAMpw3oGGVirCwoaJMzznOdx3hq2cM01QhNxpmgSUflWF8Ez20ZE8XVlx3XzU7QrG82myAVbTph/OgEdBgLKkpC0rBSJkNr0FqWSdf66KOPPv586HuK9tFHH68aeZGjSm2vyZVd69E6DkSTtUglsUVp45a2f96xmCQCX67xu8BCCelQIqx3yzJARyBx3oVVaQ9CBmPJE8TZJQohZdD60gopJW7Sz9PhvCs9KgEv8c7hrUUoE7K5FyHMx4vg+pFEFSBMvKQO2lfWhomKFJSaV57IBFIsUsF7o+v0IClnNEKCtyihgoakDSH/ShiCl2vXfJelZe9QOgYnUKJcTBeQ43B5CBkzxiCMwiFpt1rEOoSpuUmjvoOXtgynd3Taklo0C6eaONqMsRZVlaVIW4arj5MR02CCkXgZa8XzfO/elazd7hje9foj+fjR55HTISdijAZLnvojcQERmiozmVHdk4+f+DoKNqXAcv+am7nxZ9dCLWZda5zv/uzfWbLHvrxnp0M4+Z1/TZOIgoyIUUYmluCqGSlrGGU1v/zDLTy76ll2nbcXgoKMCQrRwfomca6oqHWkLEPRJhneiMaSp2nYlNkzFCmraaJ48LkHWZouY7sZbTLGmCAllYosy+l4T2IMQgt8HkL8vVfdngPs1IzIB0LeqCBRIMpxmGeWmlGlg07IhDvdQ2a6IW+tRZbJNPI8ZbvttmPRoiUAKJWQDMzgD089xUazamhRTgokKC03HEK//kS77zLaRx99/C9FmuYkSYTzGXEUs9dee7HpppsSxxXyHL70hS8zb95cvIdOByrV8E50Luh9/j9HKWYapCcdQhsWP/U0Bx10EM+vXI0nxgK1ao277rqTOXPmIIQgikQpDfAyD+hJ/UyBc+H1s37UvVQq2EfOo1QUdKqVQCoVyNSXyHK/obD0DRxUkrBTWo6ydGCVXVNGTHf2LKs8GX5O+fsyPqL8f9iKyfp1Q+e771jxksmoNhS636sv6pEgu1LqOvjLdtcRS+PKepBCIrBkWJSJQni/kAgRomgEDi8sFoJ9iMcLh/eCLM8wIsHmbWZWZ2JdG09OkzY2EaxNR9FRTBGtJEMyQZN8KKc1/gzX3fwfjMw7hLfvfCSnH/UZDJIOLTSSexotJjoOlQxhmMVWejcu/MC/so4KBTk/W3U1t9x2I+uURg9tzEU//wZH7HcI79x6bz709vMQ1CjoIBhjZHQJtjNBwnIKYh545m4WTCzmDZvPwtJgnNWkJqftUnwxjhANxhghATpekmaKCVKiuKDBcpoY/rDsEZY0FrDZVnPJWUWHnLyqaLQ65MKgo5hms4PRAkGvxEGIpfe+jPVShsxbTBxRtB0xFYKIbNDPlSpEzQil0VqidRh/3q3nKerdS0Tl9NFHH33890D4P6c4Tx999PG/El3x+97tvffezQEH7o91PoQhl54TwXHU4b1DSEnWyYnimK4MlFAEw8mWYWjh8PJLC5JJbS0QJWlakotdlKFO0puuVTzp9+6sR6jS0O9OOroWvRDYtEBFZbkC8izogVkXwpXD6cTkZENM8WTlhMXhfIEUQcwfLxFeT4v08oVDmECKIgUUcirirTTYnQ/hQkZRaoN6ghCXxtmwoJ576MgRzrnseDrDa2iLMVJfIJIK0ktkkQadMEqvRZEBHi8UOINmGDcWM2w3oyIFWfEMPs7IqkO0GoJBtxG+M0Gltpas2mRd4mmnEcOdbahNJMz0Od6mNJRDD8Tk2ThGzOTkt5/P1sNbs2rsfq6+9tuMZBmyBqlcTqYzclOnKP15ZSaoFXHoA60paKFVg8JDR85AOcmAbyO1YLUHbyM29jV80aSoj9DyTbQYIms6ZkYzyNM2GEtbWtI4Iu1IZriZRCKnVSykMlhjtJFQMRXqdpy2HSMbjhj3KZacOBHk+ThIj/BJ0BHF4Xr0RIV3KA8ylcxyr+Xv3/sNhtgc4ePQ06kFI8KYEz3Gu3BhHHvKGWMBSO69+0EOPviNXHnVdznhhPcCIXvvNy69jDUjq/ibT3+cSJf3kAv3UK++nHJ5OK9UkxPALhTFFBcrwAtd3juUR9qpkMKSrC9K0j0qxS1CKXLyPFZ297ppiRNeCr6nVmK948N3bmp/mfXXC4fAgi9AaDLCAkvkeg8rwjFILEFuQHsm+xYkVkzeVuGS+PI6lPISU9en9PgqyxE91k+I+Avf2/J7Nfl90JzrBlwqX/ZbGQLYPX94ZBTlck5YDLE9zwU1OTbK8FXyMtzQ9HgpuTKTMZPXUVH0/E5ONaesL95Mlt+9CrL3+7I9Lxinkwj1CeVppO/2TfCitkJP1QOw6MlRI7rnLa/Bq9N66631VFXF+v8uvYe8DPUN7VMU5fq+xk2fQNtA2BTlO0VP9ku3zFcy0X6p47r9GGroeyRUemOzfXlsb1/1Xsfe9oe6pYCkwJTB0lPj0jN1X3vCAlm3v4vy1KrUS566biGLuvdxIN56WjDVF0y18wVx5d3Q697r0jN+ulm8Re/+7lb31KuspZDluIc8LzBxWi5L1fAejEjBC6yIeu53yPMOJkrolOH0oW2UC1RukpzrPrOysgaGMJ4no1smr1v5HOr+ZgP3h89dsFOcBQqWPPMs++9/BD+46Rb22Ht3hIBLL76Cj57zEZY+/yxDM2fTziGKesaazwFBIcKVM2UdvHMIqSe7fFo0uwfnbFjQlT4ciwIpNrwe9yqwocnfi0XUd/f33g29h3Xv/S5kubObLKv3By836ZyMjn8Ft+fU3VeOL1/+VZpwQes0Y5w1nP3dDzJRX41QHQqXhQVqL4PdOVlBj5chGSJFhUhX8J2MyA1QyTaDTk69uoYJt5bxKMLoYaKJKpG3qMoIbd/A6SGKvIZxw8hUk+SWoUqCyxu0fJNmkqHFbN5/xBeYu8nOrB79Ty6+4l8YizJ8PQO1hkymdOQAKTGOKjKXDOeSOBUkPsGJjNyMkCuLkzV85hggJ/MwUq1idJWBiRwl2qT1EVo+R/hZiDRhhh8g74zhquOk2mPjIdotGMhq1FSK8kvJhWfMb4ZUhsStRpmUplGk2mGlx/oCWfZbl1APkTe+fP9KnJQhYZLTDDdn89X3XcxMXgvOlLZ3gYl0eEYXwd1aSjG1MOBhehSPnNzdM5wm7fx77rmHAw444CXJ9j766KMP6OEHetD3FO2jjz5eJYLWppZTEyLZfaL4kLwIIEqCR4foMhYlhNZdG7TcP2XlS9abuG3AOpZlmd2yJ3+rpx5ykw+8HvcLFfc89gSYOJy7G648ear17KqpZ6dElpNN2Q1DWw/CdNtSTlcn2YOeevZ6hZREcvdLqcCKEMKVkhJ5g7WGPFI0fROHQOsohOaXk0vhAR8jvEQ5jfAG4zWfP+mLGOoYFJ52SfpGiDItUiC+mljycuqt0WX4fiARBG0cmoQw0RRUmI2nyWuHtuTcD30SSUxKhsDicHRCaoBJEszQe/FLMqgkuUCW02ZPVpJzERJBgSPF4ejSGaqHJgmkoQA0ChM0v2hjceV5PYI2GU2+fO2XGYgSWnmOLBzaa/KiwCtP4T3IGGU01hfkeRvtM4yIqckKNLvlFWgRh8mfzifHS9ebma7XDBAomAxcC2SFC//hnzn//H/g+OPfS1ZK4koNZ5x+CoYcwTh0LCe85yPccMstZLTZaf5u/OS+R5hl4Km77uDwQ49irQCfVDjsTe/mphuvQBIIkwvO/Shf/dq3GQdSKdlh/pHcd9ctzNYp37/0P/jQmZ+hcJAALhrkB/c/wh57bMuKhU+wzx5zWb4ujJ2YmL/70j9w1hfPwgIVHAY/1b715xqTZKAr1XMtAjU5JhGQW4fUlsJ3iESMcIKlTz3HmeeczfdvuRYjUxKZcu13rucT//4DHvvN3RTPrOFDHziW791xE3EiiGiwcska3n7Kl7jp5uv42bWXc8YHTgEgQ1KIOtSG+NnPfsKh++6Msjnfu/jrnHjWJ9CRRmcJv7r/l+y6z7Y8u3gR8/d6K+d9+nw+96kzECiS2hb8YcHjbP4ay/PLlvL2936K22/7KTMi8B3LyMhSjjv1/XznR7cwuzZAlQ7XXPwtTj7rk6SFJGGAu+67l93324lvXfo1Pnrmx7AFeF8HXQOZc/f9d3Dg7nPAO/JCY4wHO8rKZ5czb/f3cOq5H+NzXzkbgeMLn/gst//sF9z50EPUKpIrL76Is884l8xBgcbEQ/z8zh9z4L478OxTC9h396MZaxSkpCDBDAyx6JnfcceNl/HhMz9FqwBPzGA0yJ133s5u+72B+3/1Sw7e/81oH0br2959JN+77lqeXrSSj5zyJX7ygytJBnKQBd+87Fq+9s1v8NCd17F61VqOO/l8br3tBgYiiAQsfOYZzvjw2Vx7y80ksUF285b0cmXrTXCnZS3u0imTZHlQY8a7kCjOhXJWL3ia0z98Jt+5+UfU6hHGN3j2yYUcd+6F3HzTdWyaOK686N857exPIYAaYEm4/tePs9se21MFIg/C5dP1ev16z/BeMpAXq3P4Pu9MYGLBisUrecfx5/Kz229jsBoeAYsXLeK0Mz/Idbf8iGqs+f63vsXZHz6HlgOPRqg6Dz70K3beZUuQcOIJp/PZT32UvfbYmsULl/LuMy7g9p/cwBANHr73fs7/tx9y3Q8vpu5SkCnfuPxqzjrtbBQCYwa4+ZcPcODeO7DmmSeYP38fjj3rAr7ylU+gGOf8T3+WW+9awU0//jGbzJ4irgNxN53c6BLi3QWjQHIw6Q049RuHzz1CJWDBigylPYufe4758/dgfKxFx8LlN9zFu99+ED/6zqWc8cHTQmIXJDEzueeen7H7Aa/hjwuf40Pnfp0fXH0FG8WB9L3oO7fy1Yu+xaP3XMfNN1zO+0/+CBjIsmFQFVQsuO/nN7P3bjuDKrj4ios54+yPITtgkkFufvBRdt1lG4Z9IFbbDrQCsgZRNBXe7Uq/RlE+m71yWPKwqGf01OoEbaRNKUSVXA2FxaMC3nLoIWwxewA6K1n83DJOPPOL3HDjD6knUJEOilGWLlzJO8/6R2646QpeUwn16bVrBOuRkYIeCRUx7dhXQha+EmyIOnoxPmnSlHqx37EBsn09m+elyn1BWa+E13JBizssaHWJ8bC4iYc8AxkL2uTkWLRV6Bx8ZEEX2MIgmd6ZAodwBuElGglpTkVW+Jv3fI6IQQRgyrFvUVBKOIU7I8VNLlYYJBGiXNgX5d0TUmVaJFViNsaxlk2GN+eT534RgaSgA3TIKYAIh6YUdCqXmYMcU3jfpnjs5DJa8HOlx46CoH2flqR1sPj0NPvKYzHlfl3ag20snpyYNh1iciwdvnDN3+E7HZKaJrUOgS4X8zxOFlhlcaIoF5YFxlcgM8RZjbhdQ6AZc2PU5TC+kJgeW3yDiSXLxaMN7u6jjz76+G9GnxTto48+/gt4Eev8Za3eFztWvqKf/0ll/VeP3yBeZlay/mTgZfujSwpM3+1wCATbbf56Hl++DuE1g/UZtKWj3e4Qa4PwIEVReqzK4OUFKOfIsgb/58YLmBhpUq8OQSFRwqBQQZtU9Pp3+FIs302SBO12h8GBmfhC4qyiyGH2rE05/PA3s9PM7Xgm/R3XXnsF4xMTDA4PMdaYQEiJigxZkZeyBD3NfFEXka7n3J+y7RLB63klShdIOmGxssAkgkanhfAFUUXitSXNLDoyGBPRSS2dLKewHqkc0gctWG01dhzmbL8rpiSEfekuI5VhKuHXi7XFg3T88cnHeeIPz3DJxdcDIcTPE7yAhSgQpODa/MP5X6TwgrRogUr56Gc+w4knncEtV3+Tefvvw5rmYqjOoEGVY95xKldd82NOPu4w8nSC5xau4PJLL+XIU97JwmVreceJnyctAC05/rRTOf6U00FGUDguvfQajjjsaJ5a8iQ6S5k/bw5X33I3STKDZ347wkGHH857zjmZWTNrLxyQ0zqaSeLTTR7Zu+oRNlpLOkWbSGsEAoRA4/F5B68sRsEf7rqb0z/4cWYe8B5Wj0HSalCPFUVRkBABBUWRkQmD1/C+40/kxPe9m3ULn+eUsz/OJTfdikogAryFa759Md/59iW0W+NESY3nn1zKPvvuwR8W/govBVmuuPvuB8mtBwfnnfcVjjz8EB557CYanQb1wZk4G84ltKLdyomiiFotou0nuPmyK/jav32d1atXMTC8EUueXMbhRx7JbQ/cwWmnnslZp57A0kXLOfHUL3P9TdcS1SAGKBogBcbEk2NE+YK5c+fwne9czgc+djxF0eCee+5j6623xcngTXjKae/nlA+cAK4GOuGSS67n6LccxdPP3YOuaObutS/XX38TteHgbZpaqAo46eTjOel974bkNeANV3z9Go48/Gh+/dwDzN/3QAo3AV7gC8XR73ob19x4FbvNOwgnK+QOkizl4Yfv4+wzzmTrnXYmUhLSlKH6ELYDMgbngq9inlsyaxHWEMsXGTobItY38P2k36IA6/Lg2evBZhk+T4njOIwlWxApRb0+C+sha3Y46YzTOOGUk1HxAGTw/cuu5k1HvoPHnvo9m8QwOwGlDFnaJIorL1EZt96/1/d+BpzFJAbScYq0w/CMTSjsZNQ11noEplz9kpx82imcfMpJOJUgVMwVl82dWxYAACAASURBVP6Q/fbej+XjzxInMZ3C4woPpBiZY+KElSMZQzMdsRBkuhK8H4Xj6ksu4qJvX81Iq0nFelasGGfXA9/Kk48/iM9ztt1mC7571Xf4yMdOI24v4M5f3EF14FCGZ1H6Xfdeig3r9/U6+W0IeWExJsE2QcWgZIei1eCANx7GP/zrf/CB499N7gynf/JC3v32gzj+5Pdx/InvAlMDa/j+Jbdy1FuO5pGnfoBQ0GrnpCkQSx65917OOf3DzD3gQDpZynEnHstx7zuGBQtWcOYnvs7VN1xOJYYBgMYIP/jepXzzyit4eskitp61OU8/u5RdDjuG3/72cYbr0+sdRab0Tl/vneKnesOVi75pmhJHFUibYFIi7ZAqIS9kuEc03PbT29l9990Zes1sxp9bTBzH5DaMAe8cwluE8FRrw1ggt+U6qfpvYjf/jHip2/cvQla9wLN1yn6JDGQOrLRIDLtsO5fHnh+n0WlgRXj3OOFCgE6PHQRBlkhpcLag0Rjnn2+8kE6jQDlFLR5gYqJJpLu64hu2U6TUG9wPEmU1J7zrFHYYegMLWk9z3Q++TzMdRyhHZjNMbCiKIsgN+K69s/7ijXvR87+ibenpKZxEelGev2uzOWQsaRctvLGoqqBZtDBViZU51mcoGRwevCjKc4WtA5RX2E5BzQ1Qs4PMn7NP6FdpsN4TbYgE7aOPPvr4C6JPivbRRx99/IUwFc7XuzNspAclJBExe8/dn6VrFrK6WZBmbaJIEScVCtdi0o2l6+ZSumh5IanXqqxd+xyVwRreWNI0QwuN8BIbhbDSKdLSlR5bU8xFNCth3K+g3cyITAWB4ZlsGYvv+D0uz4A2JrLITTRL8xHUbIOQkma7RWVGjTyfngxD/reSomEyI6d5aHanNiGJktSCdZ0JZr5miNFmixZ58NRTOREF+XiTalShktTICo+3AiMTjEvQacTM6qbssdN+aCooYrAiOAYLFRKJTYbdrX8RNWHa66jX66RpETImi+Bz6r3CCHBo8J7xpxZx2SWX862fPk5TQY0m5334NHY7/AyWLS0Y3DwK8ZjO4tMOtVix8w5bEvlRvC9oJpswe8e9wbUR7VVsOrOOKAAV45oTyIoODB8djnrrEdT+/hJcC6pmAHKLdDlWQKdeZ4e95pMoS5W0NBCCX4wXvQ7PXZmAbpsCiWC6Yai9RDgQyxgJtNMOlTjGaIl0BXlnDGo1jjvxTM77/AVc+cBS6kOgKhnOTlBVCTKon9EoPCqRYEBYBRm02xnWpmSijSaiisO7Dhf83T/yvauvRZs6zns232ozjnrzIfzm939k4y22pxLP5JOf/nzwMFJwzmnv5Labv8GKsbV0RIQoHDFB1UJrcGqAZtMh7BixUlxwwb9w3VU/YGBoI7yHLbaaxa5zX8+zC0fYeOONgBY2W0fuPTmQ+ODRhHZBoJgaNpcoWUclAzTcai694t/55r9/gwVP/IGPnXMu377kUpyDzHoSVa50BAFh3nzwoQxX6xR4xpxlzEQ0FQz6UISRIFzJzhlBmk8QmZkcfcSb+VLlb1H1jZhAMeRaaBnjjAE5wA5bbElFeoghi8Mwfs+Jx/PpL36BRx5+lLTlQxPWLmFIlmHNUqK1xjnHQDUBIEs9kVnfPcxNhkzzgueeXH9Hua9AyzCmXB50JKMootVqYaoRg6qC85rO6CgxENXqUIyiqhrScfCSAw/fn/jCCA0MJmEMpx1HHNemvFdfIZvTG9U5DVoTxzETo80Q9qvA5a0yY7khzyzedG8ghS08RsDB8/fidZttxrJ1a9l8s21wXqJ90JDMx8fweYdZQxE4RZo58jimCcxstviXL3+Fr3/vFqpRggE227zCkYe/mSd+u4CdtxhkcNYQl/6fz/L1iz7P4t8/zDkf/zzf/M6jrFsFm2wC1lu06PUXLds4jbjuymdMTRWmfOENXodng4qBvA1qJX945BHMRltyzEkfAMBkjou/+qUyBL4TnpnCgIJ9992XgYEBUDFKOmrGUjVQZJJ3Hf8Bzv/C33DnPXej4iqIHESbmQNVGo0GWQ71CiHowLb4xlf/mQu/cw1Ds7ekADbbbDPeuPfuLH7iSbaevyO5DTn3ssLidVfuxtDb9ql2ayQS623QLnUeIg22jdKQ5zkH778/Qo7gXYamylVXXgJC470nnxilbiDPITIaTJ3MraU9tpy4Oz663qmvbOj1sSH0OntP/tkjAeHDs7BKlTYFO20xh6cX/x5PQaWa0XJtEHn5zpruFe6kJHc5XsLgRgOsG1+F0QYhY1LtcPWUhhrHyVdHSgqnufj2r9JudFCRRCWOIs7JijY6VuTWoqq996dcz376L5Ch5bYroS7LBXXRzRxP6a3vc0RNUoiMdtqgulGVsWwcLyympiFzU30nLJQEs/ASXUTEsoIpEiJRY9stdkQQEZFAETxMRZ+B6KOPPv4Hob9U00cfffTxF8AL+cGeALSSA0k7HTQRu24ynx1fuyubVbdmJq+h3pmBGa9S6QySpOETZ4PE2QAmrxHlFXQRk08UVM0AFZ3QbrSIpUZLgbcFRgVtWIvHe4v3Hkf3E/5rdhpkeQtkDqrAyxRUhtApOvEkNQNSYr0js0XwPpUSYwzNZnPynN77nrKmf7rl/6nbcG47/T/vEd4jnA8uc4UkImF8TQtjK6hOQlwMMqw3JSmGmaFmEbUTxKgnbkVU0hpRo4qeGCBuDXPQvCPZftauKBIkkkiV3KIHgWB97czp0EBEbj1KQZ61gwcvHpeHyUSeWSBCeUHhHaI+EDzBvMU1x0lHJ1i5fBU5cPvP7yAyw7x2k9fwjrcexd677QSkrFy6iBUTbbaas1MgXfIWY2PrQhKxToFMarz9mHdi9ABDtY3YeqstaY42MECRKx559AnqA5tgpGGXbWez57xtGRoaxBID8ZSXyrS2uZI9CRNJV07aJnd1w28JCaYkGpxG6wgQ5GkH7wqEjDj6nX/FSR84lRNOOhFhC9Im6DjhgYcfoVIdQEuNkbPYaac9GF27jomx8jYxMVprtJF42sQUeJrYtIUyMfsfchhRXEVLQ70ScfU117No8fMIUaHdzomjatD7FA7pU9auWcbqkVUktSr33H03AwObUqnMRJs62+6wA51OivGCvJ2Rdjy77bcvWleQUlGrJNz645t59rmloek+Y3igiqnUQ8e5cGmeWfBHNtl4U4yKiCPFhV88n7HWONUZM9h9r7146omn2eX1czjikMOItEDLJony2BYc+9YTqFSqaK3YcYctaa8bA0BWKtiohqlDVgT5QoGDogm2yvve8l4q8SykUGz3+tfRaIwz3uogUdz/wMNoEWGE4IMnH88+exxImnmytEVawJHvfC8nn3YWJx93LK2RFcRGIHXEkwsWUB0cREiDlJrXbb01ExMTrBtv4JjKwj1tvLwkNnwfdRWebel118lSHn78MWbPmMFQvUZFDbHDjrswOjoakqzkBSjNse86ljjZmMHabObs8gbS0QnKPHrYwhFHGyJhXw7T2yAAIYM6JLLA2ownnvw9s4c3RwhFEtfYZrttWDe6Gk+OQoHTvP1Nb2N4eBCtBHvO3ZnRVWHMtbEkSRUZ0mRTr1UwwgfSz4kQ1GpLAsd5ZAGHHvwmKjohTmIqseHayy9i1col4GOKQjJ/z7n8/ncPMnfuHPY/4CCyrGDGICGDdK9G94Y6Y/LPqb6aWhAJKB+F4RCVg0x59pkn2GLLN0x+L4xDuYwia0AheN+xJyOlQqo6O8/bkbVr12IqdZqtDtK2IYd3HnsCp3zow3zo5JNQLkWYmLQka9JOm1qthjGBq0QBPmVk9RoOP/AIZlWGMKrK8PAwP7nhBpY+/UTQJTWhmolSpFlRLkjp8vkmp5oqu39JtNC02+3giijCCkk7ayOE54GHHiK3Kd577rz9Ds4562xWr1iFiKs8+OvHGKrMZFa9gpaC66+9kUJWqVdjXP7yHrh9vEKIyUj5EhsOtXbWEaHZ73UHsef2+xE3hzCNQSrpAElWJc6rIcQ7n/pERYWoqCKziKzhMMRIHyHRNCeayDJy5FXbL1isz4irGqEL2lkLT06tXiGKTClV7kr7yZa/DUHt4WNfVbnTtx7vBd6L8LaetAGDbSiFQTiBcoaBZAjbhIqrU3E1orxKVMREeYUorxDnVZKsSpLWqaSDVNJBovYAUVphv10OZM/XzicixhWeSIopSZU++uijj/8h6K/T9NFHH338xdDrnSCni/B5GEiqNN0Esazz3oNO5tnRBdz5qzt4atEz1CMoUtdznnKRX0xpwAEoJSmaBXFaZ1AP02g0UM6RFCEw2YtuWHtpofbq/nmL8MHhTGVBzcpaC+2QWT3SmlajydCMYTaOIkZHR6EhmF3diKIoIA/cZK+Hw/oh9N3yX802eDuEkPdAyompjLiALTwbVas0Wk1q1GinHYqWC1qztqCiIU8zlInQUYW0laOImLP9Luw9Zz+2mbEjA8wkojapkzip/DqVz6Gncb3hbIKiMLxms62Zv/ccLvrWP/GFL5yP1Io4EjgPcaTACwqfUa0njDYa4SoUUK/WSWoJ227/GjRNjjjsSDJrSTPBJ/76M1xvxjnu7Qfx6wceZO6eczADod0DQ7NIvUBokFmbg3adw1e++wOu+vEt1Bnhmd8uZv+j/5oiBSNrzNvnjVx16+1UlMf4dbzvne/hW9/bkeNOeDszCWHfatIztDs+u+F3oa2Tl7RLiOqgCejxGKMm2ROtI5zNiY2mUqnxiU9egIpn8Jm/+2uee2IRG9U1dQ2dPOH1ux7Ak3f+AmMcitUsXrSMY0/7J6om6O0qaxFGY22BKjXlBB6pFFES8/Of38HuB++DUiDSFHyOTwx/XLiSajUhLzplvR2r1nUYnXBsOnsjmnnOwYcdzA+v+T6DMWDh6ecWcsbZp1OkEcO1WQwM1fnVdfcwb/89ynujAK2Z0FPjoTHRJG07vCeQ6b7NtjvMYeWaBu2WpVIVwBqWPvs8ox1DYRTfv/ZSKsDSBYuQRYuaWsPEeM6Bux3HFd+7jstu2ZKq8Iz+bjmHv/lgjCzASjrNgtExGJhBIJvFCEjYY8c38d3v38hVt20N1rNywXO88agjETZFAfvvewBFNgKqwec+9gkaeYvd9n4zdQ1/+9kvEtU259Pn/T2d1St4bcVSFBOkkWDTXebz61uvZ2Y1SBYs/ONCzv3kx5EqLBMIAXk7Q1cjXp4Q7WLq2dejnkhhC4wyUIBOYnZ4/et5+LbbGagnqM5q1q1tc8T7v0CjAzNMxl47bs8Fl32P7/7gZ0TZCEufW8GOR3wAb0NdlQpJAK0leG+/Ct+AqWdY+cz2bdAd5s7dmZtuuoFKFBIBrXh+Oced9FfUapD7NnO3PpArL7+CHx2yI7iCVb9bxX5HHApKYlDk7RQtJDiHUoqi1aFmAO+pDQ9S+DJ1kNLYTHHXzx9itwN2JRZBzzAlRiJZ/eRipBskMrP54bU/RRarGFllUdqRpmBisLYgUnrD7SqfrcDUPe8BUZSvprDPAO2WpRY7ZBSSwW219fYse/ZRfAdIwBajKBMhPMybdxhf+9pFXPXDm8BLlj+5koMOO4CJdkpSrRKJjPM+/XGcNJz/t3/D808tR/schESIBLKCWBvyNKMocxgGD1KIoip33v8r5uyxMzUPugCjoXAeREHuLToLGqFxVJk2Kl9sBAgElUol9IUHhCSp1PCuwFoblLCt54CD9mazwYRnFy9haLOt2X3/w7j1hqsY0mt47KF7+eDHv8w3rzyYta02Q0OQdywVHaQ5+nj1mDIlXM9bd72rWUBiYkJwd8ZfzT+e3d6wBz+9+ycsXvEsVhaT5/Dli70bPeO9J45j2s0OWiq8hUqlQuJSREeQSIcX/kXtE4l4UfsFBFkzp16t0cnaVOUAFRnTGmnS6rTZZHhzity90H5ab+T6cjHy1dlP3YZ2E41ND9MXQmBtjnOOuBrRaDRIkojCWZyzmPL54Uub0ZX2gPQSbQ1bbrw1R7/xGLapvgGBIiYOIffd1ZS+q3QfffTxPwh9UrSPPvro4y8AUUrcB5RZrHtdSAQ460lEBGgEijcMz2OHI3cq/Qdc8Hbp+VGX5OlOaHNydJlSo0tfZRREdDPerr9U3/u36/Vd7TnCBj2/bkgXQd6/TUpMUv7SIxDlVKW3zdO3/xVHgeCU6KaFzQUbW/SUIZFoQnKDAh2UHckpMKhp1yC0VmOxaCpUqBMRozEhGU0B6LI/BDhrkbJr2XfRZQVDb2s9CDjOPudUDjv0KObNm8c73vE2UEEr9vIrb+LJ3zzAP114Du9411v51698njfedD24hH/8j0vYbf5cBgfLiV7p1RQbUNqjIwW6yjXfv54zL7yk7GlDq+NRRqIljD3/PKuXryBzBT5QQvz6kYcZHVlFLQGXO9pZRlEUyCiG8RbOQazj9YyDQHggNPhuxnU5tb83ZLG7FeC8QwoJRTd+nKDVieWuX97DrLVt7nvgl/h8GVFFko6vCvmpfExUGabT7BAPK7oSEd4VDNWg0YShakzuoZPnVE2Cx6GI0BXJuR//CJ8971P89J6fU1hHomPWrVjFsvHleFUnzZoobZFAlmd88Sv/zFFvO47XzN6cPz7zLHme0mxDTQUN2CQWKOmw3lB4ydlnn8E553yQm37xC2YMzwClWf78ahY1O8zZaQsQFaRIAkkogoagVg6cASeoVBNsNooylsJZkuoAQpWTX0HIwFuGwI+tG6WZFuTeI4XEk3P77bezctky8g4URcFgLWGwCu2ckMAJx5KFi1g+MkErUyWTL/jFXXczMrKainE4Urp5sBEOqXwYX9rw6IP3s3zxQn716L1oCc3RNWTtcaIkxo7noGLynltbSkmr1aJSqdApMmIVYSoR/sUI0e5N+wo0RrUyeBc8PGUUgTZEUYT3OcSKZmcC6wuSCqxduIR2o83g4MYhTYmOuf+Bh+iMThB1uQ8cQgqCpN0LtUJ7WsULCd3y+LLu3lNmDzfhSSQcUk5lRm93mhhjyLKM5xevYHR0lFqt3u007r33XhqNBuSegpSqskhykAmtVDJUq2IzIJKsWTdOTbuQPCWucP7ffpmPfvxc7rj/LpIoPAmfXfI0rfEOW1U3Ic8d1ms8Aq2rtBvLcD7FetByffLoJfphPbfG7jtDeSgKGKgo/CSbWmPefoeybtk/cduND3LSe/ci8/C5T3+Ws87+JCvWriWp1yjaHbRW3Hffvaxas5J6fZA1a1fzq/vuZ3SHNr+47+6QYV14lBKMjY2TzKxCVCHPRhBYqhUmn9xUh/j0587n9FPez3/+5mGMDLIXS5euZs3YGl4/Z3uMUEgTnkVCrr+ataFmO4o8xxgTdDS8AyFpdDKiWCHIg/OoEjx6z/0sXbWa1221PWubOWnaxmjAaKQPkRTNdptabYA8h7qSSGVfut/7eAVwPf+HF8hwdLu38CijqFBHEbNDfR7bHbUzvnx/TamJusmh7qC0GdS0s4cEXBKHDREQLwHxEoMsRI10r32w5tq0SEjwQI4N3uWTJXfljbrEqCwXJ/47xk9vPWXPXw5NNO0o3/OSnwwK6em3qbMECQpDjCntKF+I8NBEvPK1sj766KOPPxP6pGgfffTRx18cclIDaxJdHknEZUCTwZKUoVOlxxAGgVrPIJ0yUEVpPjscGTmqzCsvEWRkVNDrme3rT5S75npgFNSkr2TXYzKCkhQdKD0Gy4CvHoN+Ct2yunTDi5ImrwAesPRmQ55UE51WVsjNqsog714yWJCW+zwFGSkShSFCEYcJS1GeR4KS5SQ2pA1G6vWmAaJ7XkeX5M5SEFLwxjceiPMTbLrx63nPu49FkOKV4vVzD+H+e+4AuZYL/u1feNdRxzEsJC6ewfZz5nLn3XcQS/jsuZ/gG1/9RjlZgoP+6hgu+PIXOf6ot3Lr7ffx3TvnQpEhC1AScoa58Cv/zD/9zbnccOPNzDn4QLzLwcJxx/4VQ3VF5DyN5iqWPP1bZtcSvDQQDfGWY97Gqce+hSKD2BA8sSimGinkNOJ+2gCaxnoLtNA4axE2R5jgnaUjQ14UbLzJbL71zW9SVRFCDVLIUUwEsYaJPMXlBbHsXteYwiuUdoyNwyYDoRgdJzivsA1HbaBOd0HgpNNPJc1aVCsJzoNAU0sU99x7E/UZEUpnHLD3HsAokVYccdQJXHHNZeBTavEg3jtqg6EvyQuUL0KooQqeP6eddSpJbJk1YyYmSvBZgZCGux/9DQYglZhkiEjlCA9GhUmizXJUVKHIc3RcCSPY1LH5GMaDKfvTR5ZMSFrtQV63+Rbc8MPLmb/3dhBBhODkN5/E7M22pRJvRJSPUrSWoQRUDYCinRq22H43bvrJdexzwC7YkEeZ49/6DgaHZlLRGX97/if4t7//OnFUIS3avPu4Y/jye9/JHxc8h9Q5V15xCQP/l703j7fkKuu9v88aqmrvfU6f7nTmQSCDChFCAunMMiQSeBUJuTIECAQR8CJXZVYZRGRwQBG5L6gQEMIFAWUKg76+gEISCEmAK4YkZCYkIXN3n2HvqlrD+8daVXuf0x0gCb5wP+ynP9V1ds21atWqZ/3W7/k9hsQGLqEpSppY4iarbNKRJQ3RpaouISIiNM2EhWqIdwHTJ5GZYcLf3Yu8YbSkC9MOAZRWiIAuFeOmxQ5GrOzcyV57bkpHVYrFUhPGsNf9D+V9H/wIRx35sBRvL2Oe9OSnceDmRZZC6o97UYR2FWMMIuW669rYse8GVtb14OMuGwADVtdAK0vTAiPwbkIUjZYF/MTywEMP59x//geO2HYobT7qc578bIrBEOMNS1j8+BaOPfEYAlkqE8vipoKClmDghCc8hQHgxy1PeO5vcMdowNJIMvPKUG7Zj3/97L+wKquMNtkM+lRAhdEjhhVUwxR2bmUWkHMkHeaU0KrTFe2z0fe33pVFHvRRgdi0+NIy9iWLel+QyMUXfJSjjtzGWWfcgSjD2X//QQ68/6F85GNnc/RxD2KAIkbN6Y8/g/0POoB6rYZo2LJ5L978F3/BoMo1R0d8DOyxtCmx1WvwUjCsDCs7YO89wEeNDobTn/8CVgab2GpStEBEoYrNfPmiryIYWu8TgV1HYoiIBLo07hLVhmfvAE8iwgVQBkIBeoioiu07buP4Yw/HUidgttzK7XfWbB552rWruf7bFzIaWCocIvDl/7iYctMAXM14FbZsltQG2JK5/SjsbtqWbrEIBEErg0UTUFSMSB7E1AuJWbADpgO7kZgBUIUQaJhQUOTf3aD0vbM2NljJCQgJLPTnlLxsvcck2b9QGciN9/H86Y5nf623NPSdfcjgKbvESjGxagO6H9bfOCCfrlpnQqigMcmh7fQO5izRuc1tbj9hJjHGuarH3OY2t+9rMaZO7+z8vPPO46STTvpxX9r/wdZ1fRXk7MrrO9zrwYQQQHQCHQNjFCo5mrsBH2Pez3mH0ruOfbUuYo30YVnrwqqYkoO6pCHd9YbYgWMRJZoYE6gaQg6x7wivMYOmu/m6rHPCZVfS2D2Zh3yMvusQ00ln5QNEYmJ1ao1zAaUUSiWWRc6XSuoceCTDzzqa1N3onolEUI5eQzOqxIAEepYv9MyTPoFHvtjW3UVhLIQuDXJLiNAqixYwsQa3MxWgjFimJEgatTTUlM4kJEMi0dXUg4qA44WnP52Xv+SlHHrC0TREKjyRgr953z9y03XX8YbfewnQEIsy81taBJukACLAGJgAJU4PWcu3O4pg6MLjZ0upJGDQ/XN1IIomQ9FlX16ABLz3aC0QFa71SGFTIgY/Bh/x5ZAWKFlFgIYRAIWfOY5fgSIQsawxQIAi5BHdGaJumyuXhBYjYfouqRIihNCi9HZuvvFGfv7IX+Uzn/4cxx91GKJg4kBZUK7BGEWDIcSUIIkYQKW3rpECiFTNTjAaVMWkjlSZGjgWUHjKOIFWmNghQXXqsg6CAeehkFyuNXhFo4cEoArppqJyfb2SCN5P0EaoQ6CQAmk1OAhlS9SCy2C/hlT3JUBwaOl0EyH6/J5oqLkLoy2aBRoPQUPEUcUaEUOkxDmwRBAHKiSKr7bpnY+CS/KdKWFNfl61BUdkhIBriSYlG+vBxZnsydMwUnbfOY6kdylkUApSkioNURJTj7ADVEUdF1K9qAGThj+CgYaARlFO0ulbAbEe04P86xPt7B4U3SBxAv19RCIijuh2ImZI8IO0Kni0DhAtISRytQsNpmnQZZka8qjoyLqNTiDqQOXBLtlEG0H71P5G8fgMQijAxMRjq6VB0FgSuNsAkmUCiA2tsQgR49dAlTTB4oBSA9GhpBsUWwEEzygnSiG9v3lEqHvfo3RDPpk56TxozURlxpprKVVEVJvuzw9AwcSn96tgTKq4i6lJEQjeEasELpowSvBPrg/9Ny9A8A2l8YBh0lpUJrBpQMcEYhK68qtAWWrSuY1O0LAOLtFbbUZdu1GvaNKz79suB9QZ9FL4iaBLBWEtA6nDXCVaUJpJ/haUPiCqTcR4ZRGXPoZRO5ouYZ2DoQHJQPScKXpfrBsAXl+GKRQ8T64BY4g+IDnZoc97SNfGCKm+dtHkzJJMk9yO9D5CHvgNoFQBUe7WP1Hfx7+ZNecajDF471HapoFEpXf1nyT2w9zpOk0GUO+5/5QOF3s/MwLIesZnKscEaQLQhjRS2H9bZzfMZde9u+xqPS92Oh7xI7GuX/KlL32JE088MckjzW1uc5vb97Gu3Zi1OVN0bnOb27222TGVH8YR2V0j9NNtebh8F0AUZrU9CSo5kRGUKBRZ7HCGtTPdceqjWr2RAZOsNOsoWbvOs+e8PnJSIdKFUoXEGuqc/hxmTHc13fIf4lHfW1BU6ECgjQeUfOIp/0PpVHjGTNlrgprJpu6BFkVIHWHptALzBiplsIl4RApENHFdmBmsB05mw/gChVnAeYdRLiMLAaUTFybaNAAAIABJREFUlJF6YCWYvYjiUvnVjmFpiF0IXYdMKwhKYWnAO5o64GKJxqBxNBFiaBmIQ8Um6Z1JiQRFoaDNQHxQHTCqQQ9pXRJi2JRpH0FBI+k+NAodBLwnWJWZt6p/0BHVRZYy8ZHKCG3bYq1G50oxbhqqskqJVyBtbMEHj1KaEEu0KHLUccK+DOAmKRY5Zm1Jk56U7nudCePQOudbEVBK9wl3kFQRfQ/uB9pJjc6VRhQEl7JS1x4aY/FIAnc7XDImTnQUQx1WGagCbAFtIOhIWaYBDR8iVknqQPoKlEZUx7bJDy+SDxqIISCiQFuKOH3PUpCkJhKT8EPsghQNRWbqYAETUSrVQ53rkQlZ1qEIGcSfgLf4doTu5D1DROth2iuAkQTmRyIxjHrwMBpoolBgc9UORDdOGYOdSpnLJZ9PNF1YpCE//7vRS5zFzaejL2nmY4tWINhUPirgXYMuTDq+0fgYUtIk0SCLgJoGeNpUzkq3RBwaj1AxiSYxcXWq3C4WiJaciX6Nshr21+f9bFuWmFQxy0B0gyvBR5SSDIoKokZAujYlCqIm+vT8lQ54AoVSSLGQbz4DMflx6gCF1unF8w5XeILo/n2YBIfVGhsjvnXEwuKiQWMyky29H0arvqloa4NVQggCegEkYHXAEnAERNLR0zc5aYM4lwBEaRyqTK2hAPg2N/Jqug8dshGJ6WtAqZPUhfNJ9qBrIEXndyBVqoTaWjIJ0xBoUDPAVpIocTQCBoNR4J0GDDFAWXRfvgRuezGpTYqkUHdtevy9zOeOoU3vhJlBxUJ62D5hm4R8CI1CUMToEDHooiS2ASnKtCxGoo+ITdIOugsO0IpJA6YocS5gZZyujwGTkDKhWwOu9b3Ewg9js35T53PN/SiYDfWedQOS75EHh2xmWdopmKfj+mP0O3eDxCQfRiLYfnBz2pLrON0tzPhJG+ez4OrG+axpk0B5pW1ar5OKt8zeXN9gTr0WMnf03oKi6fuoQUJe1zFlZ/6XgMrtIIVaX9CztpvqONvWd8OrHp/kS9b5X3Ob29zm9uO3OSg6t7nN7T7bD+ugd9uFEFJ2yx/lcPH/cTYTrLULKOozGJO26hicU0QwAX9TpzOud3ajmjlg1wPcnc2wBGYCzyMZ47hbu/vnttEBn13OhmWpr5EyoN7TOWRm6LqTdOW5cUV3AbEHM7vyVBmAll79v029YzK4KomVlVgahogiYDIwMy3DTnFsvZvvWJusMqqWMMri3BhjDYjtWW/BCwrBB3DaIDhGZWYUGsH7gM7EsugTa8pqQGne//GPdcJ6aBQejdGaZ535VCT/I4IfB3SliMrnTj+0PlKYghgcxth08BawGp8IWTg8BNChgNDQ1BNsWeFCxCghREmhzSphEcakUhQRgvcggiiFnQVEaYlNi5QlWgltcOiEZoJrEphQVQl4KoR6dZmy2gOrLKtrE6ph1dfPjClmkDxQ1zVlWYItiW2T2phCEYNKgAwFP3PIA7ntlhvISb77x1Vo2EHHssvLgwet8KKoo6NSRZKQCBqMRYlhdXXMaDjI9dllwDghMR1437gJxlSzCCkhBLS2aVufGMrKdh3H9DZ632K0BmUJQREVtC1EGiqb62AGV7smWBkL1LjYJMasMWgFTQ1FkV4aI5amHlNYULEFIp6KOt+yNUD0aNHETApUWhEpct88o6l0IE0ELbgMCpbW9vV3Km+RX8NZVlHseE5puZ5pJEQpEI8uLKFuUEVBG9O9+tZTGE3HsJ928rs/QmZFB1wYM6gWp2NMPiBW0zjQoaGsKkIG/ZRS6V2LeSIgEiEIQQWUNgTXDbKkAaoYIxJ0BsFTmG0g1c0u8ZraDSMwdgNLZKzRx8TEKm2/FhHGY4celknfUCLGWlbrhrJMUHDX0hutCH4F0ZrIEFMKsU4k28TI9wTfYHSBRuNjbudDQOf76Vsy28mMQO0bFrRKz1Mp6iYw7CjhIYKxSCaQET2xrpFBRdOpEQYw4lMgbYhQVElrWHUvSBeobBIpWKVrQgeMMqyOxyxVA4zVjNcaBqMif5tC1thN/yQEVCBTvoXVscMODCE6SjH9Pqg8iAN55CWmmUDdBIoyPau6CZRFAsQlgljFpF6lKgtAECO0jcOWJuFuubxsUTJ2kZFRsLoGgyqF7uvE8vUBBlbj2jp9C76PxRgJIeT3Q3r/aSNA+tNqXcKiONumSIIiYxdu3oGJXTs1m65+3YjqzHLoB2rWbbYRpJT74L/IhpPleRqEmbI/e6C2c206bQtykqdu+3vhP/WXEFMZRkmxMht9J59vWBFBfE7E1EWSzHxEY9fOSQ8sd1t0gLDO3mrScp8nGpvb3Ob2k2NzUHRuc5vbfbIfBIjujtmw0bn/6bQOIVHrFwHTuG3SvEMV1jEG0r6zIN9GcGBaursLZtq4rPe60767QzE3Xv49sd0cR7oVIvd8vrGjsu6iNbs43LPbzfSVpiun7It0/JieQ/SZMZE67pmOttvb3zWxQmRUDadFGxK66VyLsZboVR9GlnCJtmdUaK0JNehCUbcTrLUo0Sijab0gYhLgYMBPAqZShJhurAk1hbJ0odMd6KEQ1uIqQ7EUVhHXxsjA4kKLKAuV6u/N+ZpS6wQCthF0waAwrIYWq0vW2sDAKpxviErQyiZmjIfCGIgtUSKemLI0kwA4LSBVRb02QQ0XMEohvgYC4l3S6ASCESIt5ahIrM0AI1ulkFrlCBoaF1HK4EPNwBjKQicETwxOGaxOYbXRJVCDsAXaBjVImLRol9lmFb6Fws48v6bJVUhwRlBicqguNK2nKDU+tIxGZS7j1NnzzmGkgAi1d2itKE3B8o6dLC5uSmzfANpY8DqjyQqtAmM8CoshpanodC1aFwkdhmRBd+BkB4jrBD2GOmFCjW+w1lDjKNDEkEHE/PqsbL+Nhc0jWLkZRiNggEfR5lemBEwQ8A2ogmBgHKDQKfw6mkjragamQFuVMjxVRQKh+1dw+v5FEsq48e2QfH8xAxBRXGb12emAQwgolUBnJ6mMB1YTm4BsYNv1UhpRI2LRtEjOGi0dKm+Szp0YKDDEkCRGnJsBl3MTEDKrFxUSMxWFMuAaj7E6g3g6D154tLZJckSlBF5FkQ7WZXNO7N1I34ZIoGkdpSlAFUl/QgK+bSjskNYHiqGh9aC1ofUuhYLPAKKrk5qqSuHzVg/wvsERwUOpBVTAxWWMGIwu8a1CGzVt8bQAlvF4jWKw0D2w3ipdAI7uwQ7K9M4bLWA0rvWURX4QMSCDEo9h4gI6KLQCHSKopMk7cROU15RFSXAtyiqUWAIpOdx4zTNY0EQMQmBhUPaDhmVV5DJPbPUQE5ZsVYuo9B6FxiHWUA3S/qUoaEC0xder6LLESx5QQfB1jc5h1aZMWo2+EUo7AsYpw56kmS0rxn7CQEpwYIvUhZr4SNu2LA4KNDAwmRs3TLq3pWLaBnbvv/7BgJCI7LJdB5TOgqQ/7Tb7Le8C3Tc4Br1PJUi/an2iSWFjA7Vr+PquP+Xe+i8bry9fUT+a1v3c5e/uRmU6qH5v/af+/joFU51Y/70swayPqKbz/jrygHH2RVN1TPcgkAaQOl9/phpHhBDDDxVJNLe5zW1u/3/ZTzNNa25zm9t9tB/GKd/dNiLyU84ShR4QjXdfDjMD+cl2KUo166r2ts7lXkdICNOp94o7RCIv78LOCOv3nT04M7v32/2AeUfVmp339K17MZcEVqQ48DzfeJ156sghneCAF9axSxL61cV0FumZ5PBxcohyQONjxLlAdPRAzvqy6J6CAxwhJI1R71xi4NkCH1ROsKGmYLcKRFoalzQ/6zqRqpQFXzsKaxAibb2Wbk0nzTxdpkvXpaKZeKzSNM5hlSUQ0kXWLtM0Ag2CkVEqxQhSDjIrdl1tAFI4r+56YjpRPryPeJ9AYmMVITqsVmjJ4X6kMFTX1j0LsAOKFSAZ/PBNQzmskOjzPoklik6sSfpnFXExd7ryCRRQt2tEGozROVO7ysCbgPe0LmQt3YhzY6xVuEl++LZAYjqVw6ON4OoVjKFX6G3bBiqTQi+NxmddTJP7gLbUOOmAjUBT1wkYRTAmhwh7KLWhDTWCsLhpU18flVI0TZh2jnPBKwKRBomuZy8msMtilcKRkl7F4HMVi0nWwHti9Kgq3YCxFY6CBHYaVNYXiC7ViYWlEYQWRkv82hOegsiQUlccfdwvMa7TqlTRBNpxIgnmTq330AbBmIrWJTCbDA6ZvJFzs23HjCbd3djsq+iJ/UCar9scop3ZcjMtm5hueejf8dC91zFpqeosLBG68GbVnYMpEz54YtugJPad9JDreuvaBKOI0LRJr7JpGozV+BARlQDy1ic5DAAfHD4EimKatfnu7jnE9G7napuft6BEkm5nbh8l0r8nPfM2A+KjKoGGHYCjdUGhVQJkTaCuVzGStDHbpkEbRdtOcY2mrgneMBhsScWTy6ptYx/eWjc1aEXwED0YnY5HAGMt9dgRfEaDEVyAoVEdEbMH42siylSJzU3Hak5th3c1ofUMhqnV6YJ2QwYl47R4aOoxhJifNQgB7yeJrVtWjJ3LZezxXfvnSHqupPvzMQGMuihAoJ5MgEgT61R2kTSYotJ6bcCjUXpGzDR/A6wRhoMi19uAb9fyNcV00dEnGNz1uyHqB3NSQgg9U3TWlFJzQHSj9e3NNEt7qhlCSk3UfedmfYnZaaoZLrm9nx0n3XVEh/vmv3R+0Tofa+Y6vi8gu7FO3Mvr2J1fmf0YydP6gfuNvqqCrLu7bl1M16/y4FKvZuTTKIYEnyQn7m7AfW5zm9vcfgw2Z4rObW5z+y+3WQfee9+Doj/t4V99b7FD6PoOZOdJ5oVZr286sJ9+q9n4391aR1GMM793V+Yzy/K2UZj2vOPUKV5/xq5DEe/RvMvpel+tO4qS3A3qqR0bc9DvaoHE+hPITK5Zp57+sUQUIjZ1tEShjJo+p8yomALQimlIWUCp9Hy1MYRclEmLEJxvsKpgbW2Z4cjQOIc2iwRgUDAlC5tA0v0S7GCYmGj52sbtmIG1SEw6qM6RWGcEei6YViA1KEWLQTCoDh1WgCi0sngcJlMPIyWCgdgQGoeSIuHFWjPUBa33CTSVFOjdOsGY1OH3zmFsEgxMGowKgsNFjdFJL9OUKVzfiMb7FicBbQfpOeQCNQQiBi1JQDC0EYwgCiqVwMhxzgpsVEF0qV1BaZD0/Ot6QllWEMGUpLxSCYeB6BDReCKmMICD1Ug5sPiySOBIDvqzGNouyYRKmpsecJMJVWUpqpLxeMygGuAndQJfFITQUKlBet4BROpcT0p0UeAAU2QamVcYAsqQGJQ6aToSJGH/gDEaT5uYakJKVy+J3dO6FmtTd76OFhFLzMnDugovRhHbGjE1F33xArY9+ml88evf4v3nHtS/LTE4ii7OV6fjl3ramdZaJVapi1TGJuTIAcYgOtWgUm/sPKd3clYnOcSABJ/BRJXJSynXsTIRgqDtQkIoVYAQcUr3gL6v2zQooELOIa369zmVsYA3iNEYS0/8bluIRSY+Ro/k2GkRxWQyoSiqzN4WBMvaeI3hYJjCtydND3Z2DCit9UzSEIfNgoNt67F2IxicXe48SKRzgp7WuwSmo2ibgC1S/bbKJJUN6b8UTOoxC8WoH+VJpHaHZKHEmMs2accGRGuIQ7wP2CIQfI21Jd45tPUUpYVg8qDHWrrPVlMUOaFaBIpR0hI26fl5F9KAQMr8R1UlYHcVwWIYANLlEPQedAK3x85RGpMqo0vZl2KueEpHlA7QRoI2WclDo7UQfEvTtuiyQomiKEo6pNT5JH3hvSTQWKBQEY1L7UchfXnHSY1UVSK+SwbZfQvRUQ4MYwJGSqZasSWxbREDPkaiVvRCsHWAgaLxAaNV+qYJxBAobJESy9kyayAXRB8otcK5QJCOuf/9v96zA8ed5NAsQ3TuP82O0AYkZ0XvlkBOJDabRZJATsvHrlRQN/1zdrA67uYpxbtf9UPZrMRRn/Boxk8Tz2w4+uxJfzT+U0yDVesA0e56uvvK9awbLFrnO6aElP0gVddW9OVMuvZIGknpjq1U8mfmNre5ze0nzOag6NzmNrf/Eru7JEyzjv5PO9thCnJm17JH2IT1YfXSbda7xTKzfP3Bpsecerx6ZmHYsI1av6xfNQP3SeroR2JiD3SLkXRs4R7PfxB77AdZ0gyT3EHolQnZCNx+vxoms9jNLG48Q+BLYbTrO7EhJOAhgQRq/X5RZTDZQZyAlASfQ2odiElMusoagp8wHCUQszAD6pwpOZAZWaZGS9IKTYBnCzEiUmRtOlhrd1DYrahSeuxZKZU7KS0pQ3JB4xxVYRi7BmMy26kFiun9wRo0nlCkcGUdBVWkElxryOBYwOoiJ55uwAtW25TwSMDoSGhqxGiU1kQCpQKPMHZQGvDNBG0Fos0gW8tau8zILkJMyWGcUkC6DmNAGQEFy6s7WRxZfIgoZfuy0lpPCTCSmLZluUB0DW1IjDzKkEA8DIihJRLahpFJYeyFTXIDrYsoU2YdVI+mTYlRvCe0kaALIjCoEgssiqWqBuAbdEYwnYtYazrsCtFTh2utTtqFTdbIVBnc0rZksnonVaHBVgiWto0UpgO8FD6UGYh0UBaM28BAG6yx1Bk06Qh6Ho3CQbMMeoBTBq9LyrjKW9/yV3zxom9wxEMP6nk+y23NyJZ4N0FrAxjWmjWGJaCEZm2NYjQiRIUxQusarBEwhrZpkIHJTFtSchyhD5sUkcQgWvctMDOAQBouURigxtUOYxehUVC2oBUxtxmuBVtYpqGbyYLkJChCf9wwnuAGIxCDmURsIay2MUkliEBbgynAtSkZWEitSQgQJDAcDGldAlHKstglAnUyaSgGBUqgHq8yHAwJIQHYUyZroJOymNq0zU3ZrQPBt9jCpoEIW+LbxFCMCgIBTctCWaZD5uvwEYxR+DghhgarRyl+QEHb1BRF0uBMEhotSjtcC8Zqoh8jakjjUxNvrUBYQ9kttIBqUnvVRBKA2yyjbYHWZXqUvnuQLeO2ATvCMaPLG0gNnzH4WDMyJYlZ3VLYrMMbwbk6k40dmLJTrcjFlRJnVVrjCCyvrbB5MAQXiUYwRarnRTGgbiKFEUQ1hBBxcSGF7wPBTVDlIB2vr4I+VZg2ZVWLFHgCJQ3EQGgsyqYBCCUyVef2QKlyGLzKQHTEdoxC79C2oCG9psM4QYzgnUZb039DflCwTAih95c2RtbMrpvbdLC38wMkf6070F16bY1p+yO7MB9nvIXZRJd9m7XRm9iYbPEe2Drno+MPb7iWuw2zl/vsPyHrAd3ef4rrz9T5ppEuReCGfSK736GzkIHmfqBMQYzE4JNu9NzmNre5/YTYvEWa29zm9iO3jTqizrndshpijD+1UyDpLXZTyGP/3fqsfJ+mEGeWp3WpPNsMfHWiedMy7roJ/S6RHEZmCBgiJjOEFDEaYtR5kjQxDSRLUwIfZ48Xo5pu/32m9ceZTmn/ezcRNUSNigoVdZ4UKqZ+bj+FpGmno0cHjw4tOjZoJsQ8BRqi5AzcU2wxA6IJAHXBETsGqA4YvWt9TqaYxnWOufmm69h7zwcgem/KsqIaVAyHIx627RjauMzlV3yDAw44mD9901vZNFzASoUd7cWOtRWo7+Tma6/gmONPS5nl6zsRtcI7z/4QD9v2aFYn2/nIh9/HE5/6VFYaQBIw+eIXvpY3vepN3HXtNzho3xGveONfURcVJSv85R+8iAce/ijuGsMtt9zJqSefzJ3La+m6mfC9m27gkY95CnetAHUDccLjH/8rjIZCWWgedtSR3LEjIBou+eoFlGaRP/uT90CA66/+Nr98ykmM11aJUTjttNOx1nLJxedx3TVX85hTzmRtjZRNXBzvPvv9HHbYg4ms8Y8fejdWNEYrjC2oRntSLfwM519yBe1kGeIy5/z9O9i8tITSQ0ZLB/DFr1xJJCsnZHS0DSGzh4FgETVCFYYgDeg7uOWar7F18yaMGjG0e/CJT36e6y69kvtt3sRiqbFGGNgFXvPaP2cMtGiIO3narz2KBVMwHJUceexJbJ80eNa44bqrePQpT+H2O4AwBnZy8MEPwJYDCjXg4UcczcqkSQCsT4MLZaloAxSiGE/GiXxmwTtFNdjMrddexSF7bMGKZWlxE5XRKKv5+aMew3gCK9dew88fuMRr3vImhptGWF2x39KB3HjnKjXwnW9dx6+d8itM6gkxjEF28LF3/SUPPPrR3BXhxitvYnXHTl77yv/BkqrYJML+W/bi9pXIKnDjzXfxyJMexfZVjxkOk96lF3bcsZNfPOkRrNSreAIXfOVLGDWkMgV7770nRx39cO7aucKNN97MYx/7eNrWp2RW6yyHqHbJ4qJP7Rge5xKNN4ZV7rrzJvZc3J89lvZhZCqMKnjtG97CpIVMRE5AY7DMZi5PDPcANNx++cUcftj+vPnt76AshuyxMGJzscB4AjUpRP5/nXMOVhUYW2G0ZmFhyIUXXoRS8OUvX4gxhkFRMChLnnzGGUzawJVXX8+jHv04VpYjw0GBkpbAmLvu3MlJJz2a8VpNxySHmXZ5it0AXcITlWUHAooJV1/xTQ446DBEDVmsFjG6whQjHnLkEazuvJXvXHkp9zvgMN7853+LtSXGakabtnLr7TuwGq696nJ+8eSnsrwC1gwhwNnv+QiHH3EMKztv5cbrLme//fZBiaWwWyirkle96v9OGE1s+cr5n6daHDIwCwyrBY55yDHs2LmWmPWFcPbb30pZFCizwKjcj//4xmUgy3zv9qs55XFPZnkNQutBOW699kZOPflUdtYtXiyWHXzknL+hrIaIXsCavbj4om9SGsX73v8ujBpitKYwmzFqC+VgHy68+Ou042Vgwrvf/x62bF7CKsvS0h588d8vJQDjYHBoShsRxhDu5KYbruKUx53BTXeBV6CKipuv+y4n/+Ij8T7Jbyyv3sF/e+LjGQ42oaTgyCNPwHlFYCff/e632Hef/RnaJawWisLyxje9k6aBa6+9hif8X6fQtA2Tpkn8eol896qrePzJj2ZlvJO/e997qJbux46dLRJ3wvIt3O/QB/EHr3sra2seq3aF2Hb5kmTQKMYsWzLjQ/24/ZefhClEsl+SPKhZ5yRGSSpB+RWM3Uc9xDTFCMEQZ6dosy+0furC7x06TwaHIdwH/2VWySgGsu+lZvw2WX+f6yZ1384dUxSCx+Np8bQEkgRLX4Yb1QXyhcnMFGfbs9l2TSJRPFEFolFEo/AqTXUMNAIhy4bMbW5zm9tPis2ZonOb29x+pBajT6HGRK781uWsrq4yHo8JEbRSxJxVXSQ7fXkUP0q8R/MZat69nM9c84YwqunPHD7ULwwEARWSQJ303uLUVPb0Qj5IulRJ++WQrG6/pIMX6EK1VH/usOGYKh9zhmUVO4ZVmDIZo+q3mb3bPlxvA0AxzWg6/a0I+drDzPLEuvA9uyHMHEvtcrzpMWfCZWXX83f75nwr92iedtzAcN2gz6ry+aUvq3RNQiCoiJf8PGNO704X2jXtjCZCRqQoDXtv3ZN9992fcjDKjM0EHnvpNDOh09Pqqlhdj3nIQ4/m3E99mOEoLf/P/7ycl730t2mbVYYLA1ZW4KKLLqMZrxAjvOwPXsXJjzier11wLkEJ1aY9GNewuGC4+N+/wPOf+5s8+KhtgOL000/n9a8/m2/97//N8Uc/CNfCJz7zeS75yr/R3PkVHnT4Ifzdu97Bb77g+Wy/5TK+/G/nccCBR9NEaCYrqNBmjT+BpiVEaGSQisMo3vDi36KVyCRESrbz4hf/Hs9//u/woQ++jYdtO4G6voMHHHoyjzn5key12WOMwRSWd7/nvVz/ne+xvLyTQdVwzTU3o+2ASZue01e/dD7Pe94LOOb4E7hz507OeMYZPOsZz+Sm79zOk379pXzkE+eyMALrwbLKR979dv78be9gx3iZoR5y5TU3c/zJp3PJxRdyvy25rimS9mZ+3CGQsm8TETzUK/zSqafwP//mb3nCU5/Oyhje8MrX8NgHH8oxDzuS93/yXIqlPbni8u/xyFNP5bdf/Hw2bbK86vdfy7i2rPgdICUv/N1X8lvPfBYf+/A78AIhOAYDQFWcecYZfOifPsJDHvpwSolc8JULOenER3DBBRcwtBWhaaFIcqWEllFVEkhhwKUBWkdhSg4//MFc9tkLMQOFirfw3Ztu59de8NdJerUN+NWGCy7+BreOa/YK8JIX/C6PfdwTOe+8f2VUVsRmjA4TrILLvvR5fuO/v4It205l0sKgWuDS/7yM9376Lzn2Xz6JOMd7zj6Hx//yaXz+C//MeGWZpcUFfI7sx0OhDJPJhFFVEgUcglRDfvkJv8QnPvpRrr7iGs76Hy9ncbjA2s23oWJDcI5Q6MQYBVRK25Xfwfw2hoBWOnG7styEqJZ6vJ3jjjuOD37gQyzss8a137meIx55Ji984Yvwo6xEKSqzwHrZ25m2AAZWseOONf7ff/si25s1ltoJr3nJK3jkox7Lv53/L2wqLU9/9rN4+tOfBtqCNrz7PefwqJMfyzXXXctJxx9HvbaCLSpaD0847cl8/GOf4JiHPohhkTQovOgU6o2hnkwYVgOcDjSAwZBzjq9vpzJjTTLdNGVj96Ado9Jy2AMfyhXXfIpNiVjJd265mbOe/VTKQiFGsWN1zHlf/gq1r1HK8cqX/iGPe8QjueQbn0+SCpRJmjfAV774bzz3Ob/OQ44+kqI0jJsJ27Ydywc/+EE2LQUuv/wGHnXqi3jRS36L/baMKUt41OMez8c//CHu/Nb1vOR3X0g1sLSx5RPnfIC/f+ffc8stt7B58xauu+J2TnnMcZz39Y+yVk+IlIl1bDTEFudabFUyDjUFBe9/93v4m7f9HeO1FlsYrr/iRk79lcfwuQs/xxOe/Eye9YxnccMfYFx3AAAgAElEQVS1N3HWs1/Nx8/9J8pFUMFjWOYDZ5/NX/zPd3LXWs2SGK67+gZOOPW/ccFXL2K/vYQQuja+BvGIaxDRSCboxqBwvsAWQ3ATjLa8+nV/hjZLLNcraD3gJS97PU9/4pP49CffTqDl6GO28Q8f/BiLewhXXHkd2x51Br/1gucSg8PVa8TYYotRhr01Nlg0mmAUz3zmmThX8MLnnslHP/wuXv1Hr+UZz3oer3rN71ACPjq0fL8uWPq2ryzv5NZbb+X2O25lMm52Kz3UxXrsPubjv86688VOSiKmet75Cb2fJoHYsaXTGiAx35MvEfNbotf5DULsfZK0VOfvfyRKIPbnSWxsiV0pdIOmnd5l2lsRQFqENl1DGBExhO76gCgh+WSwi4/TLe+SW+oYdvGhOpPY+WO5/nX6wLPrOj+ju2fxvT88Q7XOJTHr20z9pq4tvcdesASi+HV+mUSVr03WnSfM3Fuc8Vf7BHIzvlXM9NEoqS+QZGMEcp0tiwH77rsvB+y/P5WZ1V2ec7TmNre5/XhtDorObW5zuw82dRJjJIuqRy4+/4u48TLteCWtF0ukA+xC7+T6KMmJCpKcrQ1ziepu5xBITJuUGVhyiPf67sHdz1OHNGfaVD45xqELukohPyoUidEoES81QVxyTl2JRIONDqLDq7S9DiY5liLZ6Qx4AS+GiEDQSIQiOARPFEcg4DNArKOCEPEbHGyTIQWXY55UZo4G7QjE3jntnFuvkiOqfXKym5yd2rqICirxKgQCySkOUSNRKLyC4NNIv3LE6IlRUCGxIhqlCMqhSAmEUqdD9+funeTsHMeYOxh9JyM53ZJjakMIuzjrIcb+txJZt5wY+3nPnJ2xjUyaXeppXqYIeYli6sjnetGxUPP2SgshNPgYuGowYs+99mXvfQ7iiKO35TBWhRdwAgaXdDajyiiwJgZNLUItMATEwRZbUkVHqaFtIhR78NLfewMAIjUve+5T+cT738adqxNWdcm4naRCaOBpT3kmr3/Vn/KFL3+VOiywNFzi9FNO4cLPfJzjj9iPD73/HznsYQ+HPRWT8VakLPnAu17NO//q1Vzz9St57gtfy1//r88ggDURHRq0a1PCEbOJ2i/jdbqnlau+zYfOeT9v+/zXWQNKJrzoBb/OkSe9kFtug4P2XkDUGq9/zfP4yz/5bd745j9h1cNqPeH1b3gTr/2jP2dQLgLXUhVjgmloI4RW8awznsOfveaNfOoLn0MNlwg4iDvwzQ6sHlKolIy7jMDqdt7yJ3/C2z/8aYJdQKLnsPvvzyOOO4Jrvn0pB51weALJ6kQjNJjUWbddgHWSffjyVy5ltPf9OfWJp4PAHkN465tfx+rV3ySGhjgYkFIHWY74uYNZMLdxx607ecfff5bPnvt5IpsQ53nd857PI09+BLd+73ZiWWDUMq1vOf/i67ir3YOHP+zhCGNaVjnq2F+gWQn85yVXc+xRh6Jt1lHEgYopGZcqU/iwn4DxRDXAm0XWEBaz/mmcrODrVUoDbuxZqJZ46Ytem6q3uosXvfgsPviY36TZDk0bicZTsJPxuOaJz/ttXvzHf8THv3AVwwjXXncz237xERy17eikoGCEZ/3GWZz7uS9zwzcu5QFbDb7ejsiYyAKT1PzgxRNJGrMBYbU1SDEAWaW0LZZNhBpK1aDCdoy0aFUyzq2EDQmzi5LacUVAmwJcCvdOEZargKeILd6vUI4M0QteDbjfwT/PcCFv51ui0gQMOmSgQeUBp5A67iIjdGF55e+/JnW5ZYXfefFv8tcffzZ37YQ99gItAfw40Y2bCSeccBx77f+z1L5CQkNhYpJnUGCqPfiZ+x3GSE+w7nbs0LG9VgzKJOMgtcNIw1qcoBjgIwxQSIjp5Q0CxlL7QKENEgLB1UiRqa+xwbsGU+3BqoeBAqsDul5DtQ0NgVprpFrkJb//aoJKg2MvO/PpfOa9f8vOtTV2BoexIbXK7RpnnvUMXvXHf8T5F57PyrjFY0EN0GoATCiN5eAH/hwpmn2CeI9niQawA8WkvRVROyBUvO4P/pSPfuif2Lx5CyG23P/+m9h27IO54YbbWNh6IOTvZwigJD3QNoxRVYsn8Kd//Fd89AMfp1AGJXDw/ZY4+oif41vfXeXhe+0L3EEZG4JUNCTxDCNrsLzK297wZs7+8KdQJskBHHTI/dh2wjauve4q9ttyGIXS4CbpQ+Q1Fo20O9m6CE0NlYVWKpQdglvl2utv5X3v+jQfP/ezRD0C4OW/8WxOesTR3HXX7Uw8tOLxEkAsypQ88MG/gDYwVFApqN0qBSMmARYEiCXjtYZGDAUNv3XmL3L+x9/JsSecxnKt+fIFb0c8eA0iIbVZcUoZDZ0PlemN3/3OlQTfsDiy3P/AQ1C2oBmPCR6qwQDfJ5SClI18/RDtbJb6dbrupG9n8puk/9Z138cfRvNdRXL8iKIWg8RAwRoQqJUlYiiCRhFwai0P/pbJZ4iaKIpWa3R0DLyHEGlUiVMJeBM8JgRsdEhIfpeTMklkSAvE5E/2wGdHaQSVtS4TaJh8mVn/L6gWHRS6LQCNUxGf5S99lv0AMFFln0Ul0BWfQNOY5C6U+DQ4nZOFBdUNwoKOCuMVUaBV4HTyB3WA0iVQ1UvynTuwtwcpg03nk0m6kGjp9MojKv0GVKbC3p2Xq0XwMe52/cb8nr1vNDuwvXEQXYQgsZcd2AhjJn9vpo5kprP3vk8+J6LYvn07119zGZsWN7P/fgfSg+Qx1dP10hKzMP8cOJ3b3Ob2X2fzFmZuc5vbvbSwzgPvBpcn4zHNeBU3WcXEtp8sLTo6THTrlpvgsOx+bmJz9/OYtrP4Xebd+o3z2e3ScVo0Hh1bbGwpcOjYYmKdr6/p5za2WJq0TAIFHus9ZXTYHFAlyiGqRdFgo0/3HVqKUGNjjcVhY4umRtNShJYi+rScQBEDZQxYAkYCRtKxrW/QoUGFFhUdJqR9TPRYQirXEPK9poQ5ui/jup9sSPdpY0sRa2wcp4l0fya0FAQ0aftSWioJlAQKFbA6UIhnoBoGqqGQhoKmL4PZycQWKw0Frp+6dWVsKXOd2DgV4vppd+v7qdsmb2fyvmY36wsJGDyFBKwEjEAhYGPERqHIZV5ERyGeQjyVJGDG+pqhjiwWmlivcevN3+X2W25NWd3j+s5BJKYwvq5j4KG0FcEUOJ0ZFxIoRWhXx5nxAlYXgGIyTp230DRoEa7/7vcgKoY6ZRv/1SedyZnP+x3OfMbTEFeDpMRJv/e7z+O9b38LO2+6nXM/8zle8cqXExWsNpZquDfHbXs4l/3HxZx44okce/xx1PUYbWBtdZWrv30lC6MBSmkW7FYOOewh3HHXDqwB8Y4YHGtBcmoKR6UEawuu+PYd6f3Xmqc/5yz23X8fDjnsFzjvvPPZe+u+PPOZT+FpZ57Oag2gaepllFvBCPzqab/GWc95AaeddhqDQUntDIECJKDEMZ546hZMBHwN7ZjxzhVOOu5RLG3eB6UMg0LxsQ99gGuvuzIztRTYrFHpA0oSIFrH1JkFxWXfvp6D7n8YRZWSH6UMuIHWey64+GtUo0UqO+CIBx7II45+EJuGI5bHAfQmxq7M3TNN4RwyWeF7N93EyniNC792MXvtvS8nHnc8WiUt0gkOi0dLwwMecBjXXH1Tn41bCLS+ScpwytK0LiXH0RGc447tq7hoiTpr4k0mbBpWaBUIHoqiRAXDsFjMVW0NbRuWV2quunoHZaGJ1NS0POmsZ/KUs36dJz3tWQxMhY1w//s/gJtuuR2vSloEzxpKNxy091auu/wKCMJFX72ErZsXWSgKlhYO4B/+4Z9RhcFFh8pMqaJaYNzUQM2o1LRNUlxwKC697FsMFhaxSthUCk958pMIGiZpXIeYYIXp2xOgyxMNDq3g4m98nYU9NlOONnHYwYfxuMc8ekYCMgMDM53mvj8u6bjNxLNQbAKX9ffiCuN6Oy4EbrzhLrQH6poznvw0RsUWRsM9ePjDHsoN19xIiAWI4qLz/x1tBKOGPP5Xfpnjt/0C0rZc8tWvMygq9tlvXxb0Ev/44c9QDBdpo6BtuqdCIHpAaVCGGB3RTdAzlPoYPZ5IExIc771nUnsk5QvDNWsoPMPCorWm9Q4fI0U5YOIbwDGoKppJzXXXXUtVGprxdqKH0576TJ7xnP/OWWc+A7+6wqbFAYuLS3z+CxewsGkvSr2FQw77BU484cgkSWAi47UJyi7QAMvjNYpSoWJDnKyhKTn2xEdgtWZYFixuqvjoRz/G5d++HiUVl37zEnbucKTE6irps+o08Lg8XsbXim3Hn0hZFVgtbF5Y5BOf/BhXXnN9z6UViTRREzqs0E+gHTPZuZOTjj2JpcV90FpTlJpP/MM5XHvtlSkxWASUBdGgDc45/uNrlzBUWxgNh2hdccihP8sNN9+KFhhUBaYc4LztgkAw0kK7yrVXX0VZVlx4ydfZsnVPBuUCP3vowRxzzIPZNIKmabjokq+xZY99GFUVW83efOC9/w8xRkZLm2lCUrrGev78Ta/l+utu4m1vfw9mAGjwsUF3TECZ+lFT3DKwtraDup6wdesSe+27FaGhWb0TqwLV0BDDBEWLFoeSPFAZGyQ2xFgTwgSRdv2kHCJtv5/O+83+rWiR2ECokXy8jZOiY1u2CGmAF0n7idQgLUibh3Hbmd9pmcIjeFScoGIDTBCpUdTo2E7/pkXFFqFBpIE8CS0iDca7tL80abRRkoxQENefT5N8OBUbiA1BtXnA2iGqQVSN6AZRDUpN0GqCVg1aten8pLnp/bZ0bUKbrjXff3dP06lb59I9x05GI0UtSPTT40mbj+HQMV17YpcHJPukmnTfijqVY8zPK5f37uaR5m7XS6yROJ0rGhRupiyb7M82afs8VzQoaVEyfa7TKd9rnoKbILHFqIBVAXyNig1LCyUH7L8P9WSN5ZUdfZ3vgPmf8lQDc5vb3H5MNgdF5za3uf1I7ZZbbqGua1zHYpjxcJLeWxKJlwgaQUliu+xurmGXuRDT+hgxIhhJkvPdMhVTOo7dTeu2kYhIRGLoQ5qEbvQ9aVOKpE635IApHTQ26ARAhohBUF1QqIo0NlJbaA04nbJ7GgQTG4pQU4QaLQ1BB5wKRCkQEiAmotFeo2KBjgUSNCoHX0okZQxH9YwBTUzZlqOg6EK+MwM2sw+caLyoXmsTMQQ0Ohp0UBgilogJ6XheBVrtiNojyqNiKo+oYmLDSoOSBMAWIVIARiJWYlYq9ejo0DEplyoEJansFIl9opTqmStGBK12nXfP24jstj7c3X73ZG5EYZTCqJQURud5/1sUpS0QItE7tKRraOsJd91+Gzff9N2ezmAiFAQCQkvumENKvBMDQoEL4KIHWU0MVLFMGoc1ChMnhMlOqqEBZblh+yo33L7MgfsfiJpM2KeAV734paywiZe97o1oNcHEHaROVsse+xoe+pCD+cM3vptLrx5z+GH7UgBaLCtrFlvsxT9+9FO88OXPI/jbUMphDCyMtnDIYQ9kdbwTF9ZY8d/jxhu+zZ5LW2lWE8PblBXBJA1Ggsf6ljYGfuaQrYkB14x5zzmf5LPnX8Y3//NyTjz6KLbfcAkfed/fcc6Hv0CoABYo9JDKL/NHL38Z1XCRl/3ha1jYusTqeJVCClImaEdlC9RghBTQeEA7qDQLCwv88/lf4+bttxBjy2TtLuq4whlPP40IuAjBufzSJua6Bqx0jKfAw448gkv/45tEV2PIIEQQVqJl28mncuvOVdp2mWblSi7/6r/y3o98kcYeQgiOxaJBR4hjByNLbVoOPGALVglHnfg4br7zDr7675/CujuyFukiELCu4ZuXfYuDf/5nk8Zdlg+xuqKuE4+1sgbf5gRQtmJpaUvKRt6hNaXlzuUdDAqNEgg4xs2YZnVMggY9119zNSut4sBDlzB+mYFt+Y1XvIrJcE9e/cpXMFItSsHqKuy5aYnx8oQbb6tp0Wgm4G7j5u99h8Mf+nAm7QLHHncqdyzfwbhZ40v/+mn+9A9fzY7lZaK1/x97bx5tW1KV+f5iRsRq9jnndiSkICKNiA2NJo3pEASh8GkJYtIJSJX4avj0qU9pSlEULJvCKp+PwbMtFMSuBC3bYYP4MBESElRA7FETlEZp8pK3OWc3a62ImO+PGWufc+/NTBDFqj/OHGONOHt1Z63oVsQX3/wmZZqIwJ+95S087CEPAU2cu+VD+LZDe8jhTtz9Ux/CmBRNB+gtf0mz/7f8/K/9DgfOpvu+st9NmsSai7H0DSTKRbjfgz6X99x8nmFYU6Ylb7/xeq5/1etZDxgTNAdcEZJYPCaDHITkBDycjAEOVrRhz/5PFM5f+BDLc7dwn3ucJuyvufZT78s3v/BFnNWBZX43b3vrDZy++q4sOkgl8MDPeyjrvCLpAX/zJ7/PL//cz9H3d+SzH/hwLqwKF2/5IK+5/rf4L//5+ZxdJjayh2ahxRakpoMLJAejE1zocb4hiDKMS+vH2wZwBDFX0qbtCfEw4ryXgDjPuBnQaWLRRBZNw3r/PDvekdOGd3zwZs4X5e53uSNhfY7Tu8J/fO7zuOj3ePZ3fid+SJwsG/y4ZL1/ns9/2KM5t7/PxXFinVf85R+/lut/+xdh2vD3730fn3m/+1sdXZximhx+zCxiILae11z/OqYpsxmV/YORzWbkqV/+DO72SXfjB77/+dzrU67CiaNrWu7zGZ/J+979fqK0nO7viPM9b3rdHzKVkU3ecL5MXFiPfPUTHskpQMeRg+SYtBCiBexCWmv/ez2vveEtfHj/g5SSWa8usk77PO3J/9YYbS5jUewMYfQh8KAHfQ7n989R8oqiG979vn/g1MkzOB/YpIGNWzLmi/gEjHAwrXG7kU+88x0hwX3v9zmspn3On9tHy8A7/vT1/Oqv/SqxX3C/a67l/GbDufWGN77xBl7y4v/Kzec/yEHZ0Pc90MLQ8YIXvJAnffEjeObXfgXngfNA6wJ+SqCg5UqHd0W5+eabOXPmDE3TGPUWCL6pILOxQM0qQ9L8nqub9q1vWpmO1M30fA9TN4+JZvmcun/ejh47dJm231Lb8ezm7XRm/9kBUY9TsTELBa8jfZ5oywBuRGXE64Ymb2jyiiYPhJJQdRTXkFwgiVKcourxuUFU8KUyFI2rDTic1Od0xV41eXyK1sNoqOzSYJqXkmqeGJAXdCSWRMy2qN2UiVgSoSSEEcdYxzggpUVKj2qkEAm5JeQWKS1oS3H2v3wJhNzic4urx1CPK8GYqDWNWWgKBC2IFnyJ+NwSUyRmyzvRyrhXPSLf9LGl5glUrthv5Uwta92mR6+7om7dyr6j9cYWfCZSGhGBnZ2evb09zp49Sy62JHI4Nrzc0+fYju3Yju3jb8eg6LEd27H9s616P1EKnD171nTivOf2osvPxwx8dFeks/rc7M4zp55Dd7Bbcw27/H/c1jZrXTkx0M7VAbY/8r9xBa1RXJwKQSNehaiKuGzur960pmZdqiy2VUc0e3Zn4KCvA2oDh311IxWbzGl1t96Cm0eii4o3MNnVSY8oRWZ3J2UGQ53TrfuSqNTr/BaULAg4T3Fz3lRwes4TUVQcKqYfWsSZO5nolgksc5lVPSt1hSIJFZ2jGlXs1gbTUstLqjvbXL7zNpfn0VRECFUvbN5/efnP5x0931Wwc95/W/efB97eGfjpHQR3OCg3ANcA4cYH88hMI0EcJxY9JU/8w3vfx2ERz6Go5hyqqfSUSchpgJrPOId46PuOna4nTyPkgRAKReHc/obv/v4X88Vf+niuvvouxJx5/Wuu50/e+jZe8YuvZASKTBAmfAxAgS7zHc9/Li/+iZ/hOd/2vZzeMbfzRdeQi6OwMHfZMtJ3jq5RpgFSVkK3YJMne/aUWS336VzGO9i99314zBO/nBd9z3dxEsAteNGPvIwHPvj+3PXOgEvc+IYb+fpvfA6vevXvE9Sz2+2ye9XVvPr61/Csb/wa3vKWm0jaMJaWv/6LP+ePbnwDL3npT6AeLqzOExuHLxBpwC84t1zTN63pWEZqRfM867nP45lf93WkteW263b4u/fczF++4302HXaCiiFJadjgZJZkULwT8jhy//vej5ITv/KLvwDAuf2Bb/62b8O3DdM0VE06hS6SQqSkjnvf5RRf+++u4/u/69loArcIvPBHfpTPfvjnc+bqO9E1LeuVRfR+0DWfyU1//Xb+8G3vsPzUjrf+wVu5+k5nuM+nfYIRGL0wjiMgNG1v/WZWAz+yUsbMepNIJTMNG5QM4k2nsYyIwiYPhC6wt4gEYNof+dEf/yke9siHctUdwJN5/evfylv++C95yUt/miCR9fICZdpwYhf8iZ5HPOLz+fqv+T8qqBp55St+meU08Mmfcjf6rmFcr3CjSVmM44aTp0/QtD1pSPgyIQl+97dfw90+6V5AYG/vJGNeIR7G5UX2ugXnLuyDBOj3aGLHenOAALecW1dJjHLYhtzcdiKkChzHSBOhtlqG9QEXL3yYnd3axI56Khzp92fW4bBcctXeHsP6oDKd9/hP3/v/8MhHP4w7noDlB/6B1f4Bt1xckmjINLzxD/6Q/QvnWK3mPsERRclsWI0bQrfDajOxHjI6jQSgDZ4QgnHgiqOPgZL2+cd3/jWf9YD78sY3/VnVtQRUGDZruiawXs8BzgSHhxzMrXhcI6WCxCHgnDOgLWV0GJnWK07tGkvYxwXP+68v4pqHP5ozd7oru6HlzW98A2/8wxv5xV95OUnBa6LxmZLXdI0jT2vr930gpYyWifXBEvwuv/7rr+Y+d/9EIuBEmDQgriE0Lc/+lmfyTc/6OmPqKuADN3/oFv72b99JLpmvevpTGJfnUZ1Yri/ydze9k0++690ZDpSM51uf91y++uv/A3ncgHNoEd7/gbO882/eRZlGXLNDiDuc2GtZHkAbrceHyDc991v5pm/4GqalgYZt0/Oe957lr/7qPbYGJY4pjdDYakpWj6oSo3mvbIYVy9UF2i4yJrjXPT+Vr3jKY/nx//Z/G6Xcw4/89M9yv4d8Hld/4j0oqxW9d6yXEFvPZshI8BwcXGQalwQPw2pd2cADUxnodzpUE4wbBOFnfv43Ob/y/OBP/CBf+KiH8MIX/hAGzQkEUy+7VPKl1t+cufnmmzl9h6sopbDe37cvSgVI05AuCcI02+z2Pm9HbT7v6PmlFJOwOeI2f3Q7uoB5dIw1B0mraj6VrW2u3VoXO47+L1dmcNCAUZmZlToYe9NZsENHqp4wdTHWVRkeWwI2qR85CiKXLaB5COwpqoU8/3YcujFp/UqrLRYnsQWV2Y0d2I4Do5YtgIsa6Oyq7vg2GKM73C6xOhYsztzxwe7jKpicq4TINpCmq8eOvJcAqFQpgMOytH+V6nYUmL7tVHVmYc5lPZf3PA6/9fMNEL3yuFWFS4NeXWp2bQiBOUiYcw7vrU2mlBjHDadOneDcuXO3WjePQdFjO7Zj+9e2Y03RYzu2Y/tnm6uTWnGwPlgiCsF7NE+3AlgKxRVccUfYBnB0wHU4SL/1/7cdMLkjv2/t3I/oh3NUi7MO/hSUgDsiuO8wtiUFgpr4/yQT6wBZClLqoJkJj8OXBtF5IuEpoqhCdKUChZ6CDcjn51Cnpv15iWsl4DxpjhmgNlhOqqAZEbWBc54H5pUlY6irTcK9M7aj2kSmYCBtVoBAcaEGuFfKDNSqUHymVHjBqYfiiWrQag4AiZFySeCjQz0qg6Pm0NOCTaAsT7aPWfPnsA5cPhA+rAvzAP3KEtQjcMjlf186Ybz8SkHUVflQqSyXw+eS4kg50XSBECNjHlFKZawqJU1bgS51QqYyYGZZCQ2gJ0CWNN1AyVp5vx3n9i9ysD7HsDmgbzzL1T4Pf8QjGKZz4OFxT3oyr3zFT0FZstt0hP4kP/ySl7EXoAE+kA7IURhTJgfFOzh51Rnucvd78KBrr0GysV3H4SK4gRgjYxpoSjTdLh0RB5u8YcwJH3sKAeg5s3ea1i0tv3zL97z4JTzxusdxB3EQPZ90r0/jT/7sz4kFbrzhBh7z2Ot49fVv4q53ipxbLkiT5+ZVz9X3eAB/+uZX8eBrPpsf+skf5wH3fzCrMfCyl/8cp0/2lJLpdyOQabXYHC/sEHbOMB2cI07WOtM0EfozPP4ZX81Bc4a7n+jJZQQ8bvcMv/M7vwPc1ep9aMjDSOg70pSRxrjlAD52IInXvPp3+fRrPotnPOM/QGn576/4GaIe8PY3/D533N01JDbDYx//ZJ7xpC/FDZkXvfA5PPUxjyF2DZmWT3vg/Xjzm69HWbFZrWhK4dQOUCJv/8s/5+RdPpWL5y/i84r7f8an84Y3vg2psnA4cP5w6OUc5BpsCB8QaVCEGBu6vsFRGDcj7WKPcb2EorR9ZGTDtQ+8N8QGhg1f+iWP5Xd/4/9FgLODcvrEnXjpj/wkV/ldMgeEnZ4+KGkF9PB9L3ohX/bEL2fXe4gdj3rsdfzqr/8aC2BY/yN/80ev4xNPXMXQLCg0vOb1r0Vi4MTOAj9teNJT/j3/8P6LPP4JXwnpg2wyxDjgRuXqbp+33/Bb3OkOZyB2kCb+47d+C1/1lCciwJnTARhskYAATihqVSDS4aRnsdjlLTdez5ndBbAGgS980lfy1KdfZ3qZLhng6mwgW+Oh2YIPAImkifMHH+bffP4Dod2FzZrHXHcdr/qll9MA3OtqfvZXfpEHfcHDSSWBgyc/9WmcONMjbuRb/s9n8lMv/TEuFhgcfMnTvpYvePx1rN99E+/827dxeq9DRXBhwRvf8AecWvS0TDAOdH3L/3f973PiDmd48DX3M8Za7e/brgMK/WJh7vDOwIMYWpbDwIlFSxAoyd5rvR5QdfSLHinnISeueeBnETnHhPCYp3wt/+MVPwR5yXgAvl/w0pf/JC22RjV1gYHMSIIm89a3/B6nT7IlfXMAACAASURBVFi+qoMvetxXcN1Tv4onP+5L+Pv3nOXHn/BoPHBBJg6mhG9OoAme9u8eT+iVZuHw4vHZIS7w6ht/j3ve+554YBoHfCP41rNan4NS2OvOEIB//7VPp+h5YtcTmw7JijQtv/7713OveE9Ia/JmRMcD9jr7rpQhId1deOIzvoF1s8Mnn3IMCSBCd4Lrf+81wN0ACI2nlAlpT6FygIhjvUrc4bRFrBKXyHlA1aDJF3/Pt/PEJz+VeCqQknDvB1zL2970Opg+zB12Fvz1W36XO5+KjL4DhIdd90Se9vSv5MI7/og//8PXcbczpxmkg9TwB299K95nOgpt2fDyn/pZvvlZ3827/vYmCMr3ft93cPdPv5adMvJ93/4cW/RU4YogXPX7s16vydOI954ovQFV41jdi20po9RvolYocv6AbUGmo8c4/E4fjp90RsY+4ljpCvBWBbnsmrwNfFYBRsB68QC5gqMVxFSXSHWRt/ipBpMMiAZcCRQpjGJs2phDvdcEJHDGC81SAxnVhclCOqJrDlm8aYWKXX1JwCAcgzuU7xAFNG7ZmPYNdzNMaEHZCbNcsW062fXqK9iZYcvUhVnvNNfScs4WTrOP5MqatXJKNf/0MJimzhlYyNvPmA2esp/qOR8fXtPtAZKXjudvH7g0cLVsrzOQna2WfM6ZixcvEur38Ch4ejmof2zHdmzH9vE2p8fLMcd2bMf2EUznSNtH0je84fU87PMeCmLO5QWbwN3w2tcwXTxLK7nqRYG6SHHe2DCuVBd1RdRYlqJCJtdonYe/PX77ewZSj/6ej9/W/qPXX37/4uYAO4IvlcVoDmaVlVCgBlCieEQdvgioaUYVSSyDBUVqsu1XZ9BYSL0xDjBKZcGBywijqU25lkKoLkdV+L6CrcaDM3OlMj/r+FCry1tGccXcp5wKkns7QYZ6nSEwQqFIJssGEFzuQIXkpsp8AOPSURkUwd7fUXW5TItRkjEWnDpm/TCVkVxmYX3ZDpYNGJ11Ai8NAuWcq5O3QyS1kG8zoBbFbY/f1nlH9x8N0FXIl/y+MlCXgd1bF2XJ2+d2JSJqZeJFDU5Qc3UurqWUhnt+6mfw2Q/7AhALSpQpCBlPqSCyQBGmcWDaMT3K3QKMk4kNug24C7z7b97DtQ/7Cn7hl1/FtQ+9D9RTdiK45QVo9yALoxqhWMJQ8y8wYW66bnwvv/Lff4kb3xV4wfc8m90M4hQksRrWFNew0zS4sgaEJD0ZY5OWnNFgun9eN+QhMcoevnE08+QwLcEFxtgyYSBUwBhoZZos2E4CNylEx6pifovpInhhmSMhtoQ6X/QVVC+FKv3gmPKAxEQhQm4IDpwUbCK89Y0mTxPaLphV14RDeQxSIjhMv7HAOk+0TcRTSMOKEFsAUk4Qe9YAWdnjgt1Ndlm51qQCgNMFSAPkW4yB5k9XRTn73z3n6YjktGNe+76QywYvi+10MSWIdVJ7sE70fUCAzbChaTtr+6VUJQYhjZngPSlBbhR1Kzo2UITkThMULr7zL7jvZ9+Xn3nt67nmwQ+jq+8/jtAHDF10kKKSScCKhq66bsKY1jSt/b9MyxKTR+iAnZKQymxGW6YmMIrdcrcM+JJBIhBJFYD0HIBLTJw0aZLpgjHh4wn2tVb3+p6NjAhKShMhLJjFNZL51Ftt0POw2kD3CczEs+rhTCmwK4BOsAWWLrXsCl4H9F038YAHPYQffNXruP+1D6lLEhBKJrgBSjZglZYpZUK0xSrVqmdbEugGnKJhj/O1vp0sI+SlAb709lxAzOA9FJaQJp7/3P/E/R7wIJ70FU83Lck8dzcrYhMZxpHQWJAfk2lZkVLB+RNWlg3GUstAOoB+4N1/83c88pH/O7/wyl/jQdd+Cni4oNAKdNkC/6VggYoa5vcALRdxcclYEo27M5QAbgKJrCortaO+SNhWIcvPNNEEV2sJQCAnh9cGBLIvKIU8Cm0jLFfn2Vn0kO07pJWNF/LKHkg7UnbkqdD0gVWtvx1DRZsiqUCYO4wyLyIsYRqgPUU6EqCIDN4Xq9fB49RTBkWahmkCHybEO1L2OO9M73Bc4oNHhw2l32PC+mhR6MoSyqYi7Aty07Gu9S8Ce+NZ8BlKxxROMjl7/jYXcIMB9q5hmVpigEhiyiNRFsCMdxkAZBEqfV0AtddxJG684Xquuea+NMEcPtCMpmyjg/n7JbVwkTqWOEzNxd1XFuKl6SzB40w055Lf1ICTSr7k/Pm87flAkIg6C+Zj67Az/OcRFUJd482zD0UJOJcpYU1xmaLBglf6DU4hpg4pDS5HVApTmCywUjYN6ORNS7Qpk91XGoqTw+eqYKTooZSQqs57mQMoAqg3mQagyhBZ6jWbXqcK6mp0dGc6pJlIdlLz/TDv52jtRSwA5VbnWEPND7kMLG2OtC7z9tlGtp8ZpEgdIsl2uGSanxlqIFAIhyttWxT1MLXZ/ZX759Q5uWK/gZi3f/6cXgkfXPn/D9moHNEMdTjfULLnhje8mUc98gsP3we211Fz79BuHSid73nDDTfw0Ic+9HY91I7t2I7t2OCw3zhqx0zRYzu2Y/sXtRACNTbodl+p46SMVkdugFJX+YWsllqk98Pf5lpu0SjViVFRj/yez5/3z2xIpV6n7vA8Ds/fpqKVrDqjjvbMxQVKdc0SCk5c9YOqEzGXcM7RFDC3sIgr2UBJFSS3iDpERqQ4skYbVPsCUsw1HYg4nBZzPHNKqCyFUpmbUvU1XTZwNFVsKKgzF/pi0eW3rlc6TwoKUoyJoFoYRCmYxmcNlkqm0KqhNVlNq1CK1ojvCcWhxdfo84IrFhlVKaY1WiLBaCqX8AVscD+7otk+57b0rSOMVlcH1eYaq85dkYKizo7jHK6WJ4XteUY9sN8i5qS2PR+rJ/N1R1N7LgMDQVDvKpCMoY8KjThyGdGs5pLvI5nAlK5cSzQIejBwrrR22ykT+5aVYYWUMSFSJ5o5gzhOnzzN5BwlBCtbYDcAaYLFSTTb3LZxgK/RZ51nzIXgpb7rVTz/e3+UH/q5XyMAo2Y6X0jTxKLtUQqlbPAaKJPiW2uPkwMJHp+r5IGL0DVEa6xomnDBQ2ihBGIBEdjfLNnpGtCMb1pKsiaIWtFXXKVeB4vYMmJNSAQ260TXBXTaYFFSHEXnSMqWD9NkOGQa14S2R51a1N+2r4sI9u+8s/7FqdKEgJbEsF7TLXp6H5mK4kUI7QK0kIeB0LWspxGiBXxJU0PwHpYTi50WKsiBA7JCcwp0ADaMgxLanQoM7wDJAjZ5mFRQZ2wjJiAa5jaOI00T6DurX4rStd22hxSnlJxw0hCiN0Z6pM4MTfnXid/iw+tpZHFqz1zugYMhc7L1RFerswM2G0JoLAIxC4ZcaL2VUWxbc2DNFXDJAyd9JOSMOA9+Bx0mXBdmh3Y6igGiRSF41lMBL1Z8yVpAyCOuadHc4LqWsYwspEEHe5XQGBusoDgft8wrJKG+ELWpYOwOdDsoBScV4EmFXgJFKxju/HZxI7vqal6sD/QClMAt65GVi8RuQQHa2vVoLhAb1AsVhidGB1rLct0Youg9Kh3OIgexWyfroyaa2MFUwNmigmPGXCaDpCbl13/5N/mO572QXAFffAXxdQFjom160890woWL+5w60RBCZBiVrrG+taSMhAihh3HJiZMnOXf+LBIdU1JicOzUvjUX8KFjrOBs0MooGzza7FiYG0k0uaKewaEUmqOsLAfDJtO2nmksxEZwPpIprKdCGxsYjdU656X3hYQSGtOI3el3a+MUpikTshIE8AtSSoTg8FW8eSwcPj+OnBONiwTrghjGzCKE6h3dVE2NjEeZJo+PVoc3w4aurcy85PGNvZP3IOIpeaqLLIGkQmj2SOt9Qt+DbmgdpNQiAbLvEd/YdyKDjIWdRsyLuhSIe1AmiC0ByBNVGqNWRjpjdAcYFMQFvA+UEXIuNH2tiPP3i8uBIBARYoyUvEFLwXvBNS2SEiVT3dYtXJMBY9Y/Ghho3/XL0+JmMLWu0lQw9giXtC64SZ0wzr7fVZf5yG+gfqMPrVT3eacG6Lm6sLi9DmuktiDtDAClI5doixzMruKCK9AkW1tM1eW8fgJrgDwDOUVjvW4GpAtztPYZFPV1sZoSax5UgFLmb46rgCgWEMmN9s51iiz1vlrBQK9uyyw9BKCLMWGx8Zej1hVnY57sgkWWV7dliGZn0kTbkbJLtlBLrNXDvE6c1vczaJith1WZAdH5nS5P3W3sv+3UcHq7zjl/Cchu+y8HS4/apfdzTjB9UkfO+QiIqpSciaElxsjlpgqlZLz3Vxw7tmM7tmP7eNkxKHpsx3ZsH5M5uGQUn4uCFsSbZqI4QdPhSowNmI2F41CcOgPI9BAwO5R+qizCeTAtdZV5/nfzb5HL9tcJRtXAmoMRmLOOPyotZeCdcyCOUgJeobgRnKdUR2iqW7RXcyvPkut1dh+vEafemJlEUFcDA3hUTMPTOWNIFDLZBZIk1CkONaKSmyFEmzwYY7PqeHH4PoqiRcCJuWE5BRG0BhpxKtvJRxaxoELFV81PoagFLcoCk9iEKKtNYFQOWcDGqa3MCYKVlYPiDZTFQcgBX8CZs7jxa+c81cM64eonxlHLuk4etpOpYija7NZ2NNXKnnDOXXlc9FZ/Zy69n/rb4jzMz+e3z0R1/StaA4EBQ5qITSQGA+0UwYuvk896HQZ0Ge5RJwRzFkQPKdE1gaEUpAmghZQyIXZQMidO93zgA+8kAVMFMyCBd0zJSHleQUsxdz1nzLrWb+nD4Hb4i5v+ntGZHGMbCpDM7X8aLXCLCFoc0rakBC5up4YGImHAhuINnJf6/FMydFJAk0nh7XQthYm49QnPltmtIxlWULPAV6C+4BFyzea2DwamxEAe1kjsCc0OSrIJ4qwnquC9TTwLDhUDTHWEGCseXpmI4hyqGSdC1/eUUsgFYjDXbIfDOcG3PZRMHwNjrQs+LuyPaFqmfSiMmi2Tug6Yal+XWbSNcZLKDC6AMcOsjfuasc4fNoXYNAZMpwkf7X2SWtsfx0TbCOI9ecr4YC7hxkVKVg8LRAkEb3lz9T3uxTve+4+MrmMCutYzTdDV6PYUoO8oOZsmJRB9oeho/TKuakra6b2HyAB4dDPguh7Xx6rDaaDoernPotupjMdMjHHGwA38HhMutOg44foeKDROQBUX6zcgqTUP8VvAJWkNoDY3moxlnq8TdIzNHIKBxd5VxihC1MMmkKnRw6mgCJ47fNp9uenmW1jVeuMKRAGJpt088/QLGWFLazJAFECcgRm13/DVY7/4gKK4aOBisC6baRoJ0UpOugV/ftNNW3rhphhrX/DWCVdNyeCsrz114iSZAVWlbRw5VUAvRlK2wGg0LafveGduufgBY1nX8pNarllMFqXxc2dXG0grVWM34mnqywA+sBoPWDQtDsc0Kd5H2tZuHGP9MtVFyibuGKgbxTJcwUWpwJMwFWsX0QcoieSygc2lHnABFwKllK3mbxBrXgT7HxLkEP9BDBCmVjSJQKFMKyR0NMG6JxeUWFm+qCJetniQVF0FqQunWRPiGjJK6BdAwqtJOATz8maqOeULOC+mWVqUhai5SGsD0po3AkpXo2KNmok+mMSl9xSdiC6ySUofHD6AD0JOI87Pdd4+UqqKw5FTwlfdTFXTZaRkSpooKeMlIkHI2YA+W0RSHAERcK5+c6skw3aB0s0u6Jbxri78aZHteaYdOk8L5/HHfP0MbB4BqrYsbWtJuj1m+wvZwMHaPlQS2SvJ2xO70lSvioBzI6UiqSJly5K0xXMLYmhYYINW0NUYxJ5SQV5TEvcUZ2M3io2zXLHF0KNLmeaZUzXs1cYz5tYvOPWoCMlBcfNbCdmJSS/UFTmnwQBlJxSjY9f3rsCn1rwWOyc5GyvEZJ1R9jZeMj1TZ5Hn7U5bLyac4EpdvPaTlYiKjdtwzGzUQxblkfRI+et2IfjwfMMo5zKbYwDMPbH1AQ65pB7NxIN57L9lWumV/3+WRyp1nOe94L2Ny8dU2IzDFvjUCpTKHCTxGBA9tmM7tn9lOwZFj+3Yju2fZ8UmuhY13NuEp67QS9URKuq4173uxRyV29fB46z1dLndnqrH5YEFbs9u7/gWxAOaFC2KqRspCMm1RvgIG6ZxTet6ghOKTCQ3kSh0TU9YKz43jOrJCk6rS34bmfJIiI7Nas1e3MF7zzovyUw0wVOyaYOVUmicuX4NudD4lllsdGZnhrZnmLLJ6EVlLEskwDRNtIsdhkkoUyFKxgXPqB6mzKIIRQfSQplSotNd88bsHdM00BMpaWJ0iRg8IUGeCuKjBaBKCS2ZJrYcpIF1F4kxEi4s6X3LVDzFCeItsrrz9kx93zOsN0RpjkikanVBqxFwsUmF3HZRf0Q7jMD70Zf/Yf2pEytRZtc2A+lnqQCMgVtG/uodf4p3geIM2GvbllTyJUSJeVqG3cIOZdBhomkCXoSpck+Cj8YE9TsgGZeV6N1RPNmesALmSSecpzo0RmRGM7VAcBZt29nPSpDCppGWB6INYJF7xRVCBR7EGdkt+YzD5AGkmFO+MckE2gaS0VVnglF1osP0IGEqa5qmxWkkNDVLHeAChFQnx4VWjAWk1K4gT3gplbFnILrFTLFnoYy40JIJZMvOyuoD1AClIY342KAlGatQtbJODzXvnDPmaYwGtOVxxDeeZgYfi7FaZgwgk/GuGEvPG2gx5kTwAcEbmzsb0Gx/ADqa6z6eNBnT0+QtEtlFHEKMnmncEJrFtoyN7FndOKMYM3i7FmRgnsiCrLplGBFamIGorDQmdEulJ5GmFaFdkHTub0eK5sp4FKs/KUMwGN9JNFamF1wXYEzQBJyUyt5zLBYnt+QjLSOeZCB0fYbQ9NZmREDXmMZySymOSSs45R15VNoWpnGDDx3BQ0Ys4FOpSLFzjCkTap3zPoIaXIVzaAkG5Fc5xiIwKYQ54IozDWQwdL6vOVymEd8Ghvrcs+yC5gReyEnxEiBCTglxgU0qaLDniwAJJB4usSScuagnCDFU+YRIobLJDMejFWFCmMhUtQpyNjbUNFUA1HtmOQ+HgjMmoHph1JHoGgPi9ciCBpXdphnvTR5CK+1QNRiuUkzvuqktqMx5htI2nfVVRXApG1OyGIg4azp7Zws0MRhgUsqEBEfO3paP6ne9qdGhzCvDEyTXcnMg0Vij0YMIKSdEg8kNiIFPVtvUgJ4KgCPWX0wF5gA94qJd5Oq6TR4I3harnLM+KZdK3Ezgo5XVZtjQtr21tmJMQU0Fxw55gNTDRKEjE3B1kVXMM8U7pryh9W0dPEDx3iClDJSMbyMDhS5YnxLF2lfrrR8atcqO+AbKaC+oVBDIvDhCCKDT4YJuKUhdsAw+1AUDT5BDht1tjXIu//xdCTMJ/1TpxkvGXxVmDM4bk7O6svvKlEQF6niQ6JnymuCFNY5CpG06VIPJTgRlrftEZ3Cs5gyuxYng8kTjA1oiKZn3xTQMFpCp60lpABGidEzTQGhapjxBKjRtA5sBFyyImfeBi/sXOLF3ks040sQeXRdcG0AssF0ZdpCuJTOQKSiRzTTSxVOIevI04b3DeU8ZR3zbMwxL2hhIecD7YO10maHrcDmTdITQAIJOI841qK5pmgUjgQaHlAvYOKRHnWcsCS8BnxokwLJsaKUj0lKmgpNwZZCnj4Pdvsre1t/hiiMiYkFXxWQdUkrkVJiDfIrECu5bmc9A6DEeemzHdmz/M+yf+Dk8tmM7tmO7dbu1zuRyUMoiRAvFCVojrWcnKP5fPC3ib/849TkINolzYmxWZwEDDOyLLHZO4CQw6sTo10x9YtU7PpBXfCCvONhV9hcjyz5RTu4wdQ0bJrRxrKbMzukzHOjExTywLgGkJ4aOUgrL9UBse8YpMaWCNB2rUliOIz60SLNgInBhk0kabJ9rwPdkDez2pzi4OOB8Q7O7S9LAcp3QpiO3HaWJaOjI2SPOdPMKyma5oWQhFcekgjSR9TjQdAuapqPgmbJjLEqIDVNOSGhwPrAZMu3eSTYZigsQWtbZ2KlJBJqG5TAiTXfIDqbmuRMQSy3vpUoJ+I8pVResnG8jvbXr5uMmn3BY7kW8TTjFV0kGMVDCeZCAiocK8uOOROO9pIob6JfhMKhOa8Dwer2hQOWkCfjWJv++QdxUwRljPmXzB7fJgSpFHPtpjVRWapq2LaqyoZTNkAhSJ75FERpj14SWMjpjzzlhLKO5ICegBmQqeDb16f28UDETTaDS2QCF/QtrhELAkVIhZaVpWtbTUKPq2n3GddUTrj2DVA7WoR7aTDsW3LCiMQ9pNtnYZ8gK/AaYGBIsp8OsnjYboJDTSBs8lHwYRARq9GUDGnIqZAUfTWSiKPjG3LTzZIwkqYyeGVhU1DSIva/AmyP6FkewxYxU2bUFxk3agqneGfc4RMNKcxoRZ0BPLhlVT2wWDEM27G/LVZWa4QZOF6UGk4GUM0owBmpSmDYVQQtodiy8Y1jn7cuP04bQtnZXZ3VFnCOKAJ4hZcqYKuJUECmkKRurW6FMG1skqAsXqVi92s59XWXPkWdiPpPO+GSBUEg587jHXUd0DU2IfP7n/W/s71cSZhsZ1iMxdojYmzcIaTDmfskTWRw+ekQgrRLTMBpYWBlXvl6HGPI1JZOngEAZjyy4CUybZAGLCsTYoNOIr26hXo397LyQSkFCw+QcuSg+GjDXBwNPMzXq0UzjyqYV7cORL19l8hWtAFH17E2btK27Hk+aFxIrWBaDdTdFK0GyelxkTRQK4gy0z7QkotXnYGWRUjEGpYtoBdLSaIyyDGxGUMngMiknAxjVyKoeZ0H1RnORDa2xnL26LaN+UlgPIzFYEZRx2rIv8W7bmh0wpc2cU1a/8hymHis35ynJGP3BG7BdEqgUtEbTnr0j5lWQslEDRMUWerQCrEyGDJesRO9JJeGdbHluUrsXH0DVsx4GutYA4GmYLLAZAedbygp8nAmqlhe5FOsA84R6C24YfUtOabs4ALBajZV56xnGAUHYbEacC6YLXNSkAIr1585D2ky2YPQRAuUYi/HwtxZn/3grND5v4dZTvZ1U6/+vbugfU1q9IrasRvVVmqYuDmaFJgCZ9eos2U+cY58BodBykQNGN7CSFftlzeA8K4QRobjApDZOcwqRiKcl+l3GJGQi6iNlGrfBeabskFAVlsXRtD3DZth+1ycdWE37LHZNUqZtWqZxtLZaHDmDOo/0gf31RfZRNggX2KeJpiu7PyWk6ZiKst6sIXiGcaJrdxhzoYm9BbFMzhavDkbwDb5tGclcGPZxiwVIoGn3TCoqOTbrCYtg2aCTUOaFcRxTKhQVOtllzMowKOL7Wg7u47455LaPb79dR/f7S1LjQNQF0epNdRzO5NiO7dj+V7NjUPTYju3Y/kVt1pK6ZDDvADl0gzbdTyjOYeGC5KNOcWJA1Qxi3sbxj+5+9Twnh88ovrLgHAcHK9JkTnKhj+Ru4Bb9MBf6wv7ploO79ryru4UPnLyFs3vnOSv7HLgRJwkphVYbJNlMOnYtMZ5kGDsu7k80cZcTJ06a+/vkwS2YihL6lv7EDgfjhuUAsTtNsziBC5GpJHLOBN/itWHcn+hp8AWW+yuElrY5QSqOIStDqS7YUyTkSBsbGvEsXMfp9hSOlqwNSkNodjh39gJlEkoOJG3wu6e5kB1j9jA5TsiCvE5MNAw+Ik3Ler2maRrT3IyRTMbFwDhNlY17OHnb5r04A8XFQHIDSqvO65GU+ZzL9l9+/LbS27puq1cr3oBRqQFWKghaxDZznaybCN77bWTUy/XUzMxt12pPgTyAOKaUWfQdoU751ymZa/I8/8+JUhJttDmkmxE3JjbrfRJCDLsV/Cuz521tSxnKkp1Wt57TLjekNSQMGJbo7VEQgnicJHyTQFIFtgRqMAvIpqPpME20MqHAxnzQ2dvrkZJxjObq6h1TEdq4W69WskLbG/A4s2dLfR+qU7aFi2gBYfOev+DuC+EpT38mg4c1DqZ9WL6Xpz/2Ueycvje3rA7jNMfOQ1njdfbhPZygpZKZciIli1w8R7xV6ms5oGR0M+C9kE0AGVJGy4i6RNaCp2OYSvUiDOwfrMzNUuGQqguh6TDdT0/RQsnT3MUhIRiDuqxopFCcYzlCjB5RY70N4wFFhZwNpEQUFQNW01gqGDtbqr7RwjS5qtUGbe9JyQDnJkbA6lxQWAQoJTPmCcURQ4Rg7NcpjabtNiNCOZk0RxsMHFTHQmJFrkw2pBSQ2qbzoKCREBqGtAQucuNrf5t45q48+7tezDgpaZq48fd+h9O7W5yV0HecPxht8aAkmAoxGsOvNJF13iAUGDKhCURRFGUgsCw1NJcCPlN0QxegTECOSNxjKInEyJTXxD5smUfTZjTGWBponcKUEI8xkSVywER2dWEgQ1mby3zPmqBLBka0xQAP1yE40lQZ4wESjjRZm9KcyMA6FUIfyJP1Dk7BVVa4lkKe0hZYKqVsQb0yDYgTVuOSzEjBAr0kAqY9WAgKQWawKzAly+DYNIZPA+JGCpmJgvN9/eZtqxoBQWoAsi0SmnTrHo84XFtQJtJ4YHGpSEzjiAJjMewzpUQMipIYsy1waK5sx6qDKc4WE4omJh0qsxm8GwgMlJJZD4nRQ+7sWAyORmBMGxQTwlEVq8MCzlm/F8XAt2m9AmCzSZRSoXrnaNrd2mYzXRtJo9F40+SRzhakek10OZMJJGmtEVcpEsPYheCbbT7pBIu+oQCpTPSNJzDRtZ11S0Fq/z/QSN5OuEIXq/bobdlHAozk0m0LTt1KqoepVr11de7SDfknp3ZPRdXY0sU+9jgTRDdZIy+UaWQa9+kXDRNrNmQyPWsKjoED/oGNnGctaw7wbNhBOYHqDp4eT4svxvx2o+BTRFKiawPaBLL3aMkwJmLo8dIzjiMkk79pul3GvQn6tAAAIABJREFUtmelSgwNi9gRXGC93GecLuK7BH1hyit8bBg3+0y8n6Yf2WDfqJbEyFkSCW1M39NH6PsWdZkYYDMskeg5tz7AS6xl4KFrSWoBsha07LU9mhJFlc2QcSXQu0CPh7AA3aGsHdEt6PGMmwNiF8k4phXsyBkatyBPlwPjH9/NdGmP7pur6mXg6JHtKAA6b5fW4WM7tmM7tv917Nh9/tiO7dg+bubcrI1pzAInNnietSJnnaOZaXCY6mW/P3LqXBWQxH1U5+sR8X91Fj0X6nREQJ1j0e8Qo2mgDWWf1//xa/jp3/ofvPNCYHHqE+jGDQcXPsipqwLjWHjaE7+BR3/OFzGdGzjlOqL3rPcvom1iM66IpeHU4hRpVNbLfSR4SoFusYuPwsHynAUFkIZEpu8jB+sVm2nkxG5H03s26wN0MPbX3t4O+xcPKGVi0TVMo4EWXg2VLjqx07dEhIP9C7g+kvKIdw0XL5wjxIVpCxaPlsLixEmcKl1oWU+J/fVI1+8SNTONAxfOnuWq01dxsBpo2wUuK30UvBQOhjUeQdUmkO3OgrzJBgPWMre8z4cBH6BGigdXNV9Np1RBZevOfsV++KjS+bpbS+0BapAnMRfPmdW4ZR26CoiaL/hW78omCfNNajR7R3UblaotmkGX4DpcWJAyyDAS+wYfQn3GQhk3uHaPhAU6XzSY5EFJeL9HszhBIrHJaxZ+D9RiNHnBUA2K6eVRGCfo6twltOYmO2XTPPQtDMOAb0zz1gKIGRvKpUgbYdBI6wohZHNPlblxFkII5AJ5hCYa93ey8CqVdWUcUMvRwjQUYhO20/ttRN65zQGjq67HqzW74viNX/kl3vi25/Coaz4JYuDv3vZWfuM334ScvIacDZsrZTSgwssRtpUwVd1F8Y29G4U8bPBNR/VuruzMAiWZu6RWVz3zp2WM5mAsWggOQtVUdCVzYuekPbj3jAcfptlZAC3ihWGEprU81Tk4hoehJAOhywBEYzRafCqLYKwTXdNV71tXgzslVhul6RuaRphqwCYLomNgbC6KxAbRyuRLha7xhgwqjFOiaXcoGyPVeZ+NoVgdXq3vy8TYWbm5OhhcD7i+IwEDmc4FC3qh5gLJVJAobEZbCPFNQ1EL2BXDDhy8j5/6if/G6157A/f/rM+sgY/A7TiLJu7XjOs1sTvD7m5j5FwJMByAa8nBdEwb36CoBflyQNngaMhEEAPcXF4jccL5SFJoA6bfKdDEjkwiBNPDm6SGL+kClJHoI3k94dsWXCHlDcU35iYLNBlkMvYgmnAMtE5YOgPAel9ruwZigGEqhEYoweQVdL1EmtaAwhgYs5XDrDhooHamCQEfrI2qqgHDWJsUNwNtHcKAYnmTsrVxHVdk6fAhsFkrbe+gaRhUkVGJQUCT5QsFpWFFxGPXS4ZxNDIbeTDGWwmELShsUbgOhoHdLtiCo+zWLm8kRuGgGDYZCuACY3Xbb/2EU8XFhdUZkS2gnjAtVrEO01zxMXmJzpk+7kWMlLszg49AGzpcuYhIZJ0DsXHG2PbCZrMhiuJFiW2LFui6gGMi5Ql8Z5q70eGY0MkRQw3q5Rw5mG4zmw3RCUtfY5pNidgoBWHQhLhYXdAncBYMp2Dty/nEmFsaL1sm6Rzwysogk0qYFU9wooes2FsxR6k631yi6ThfMmtibntTBd2uRFvq3JELrkjhEqbq/PdHm0J9prL1AmmKbGVnFEFioOSJuNOy1rM87Vu+ir8/d5Ggd2XYX3LH5iI5HPDBOBC7q/map30n133uE+iL0hdBU4Yu4oqyWR8Q5AQhGht4GmoAPg+tNOQxUabMkCb6tgcR1uOGdVGyg9Z3HCwvElD6nR0WO3sG0o4rFo1HfGbcHND1LRfW7+dZ3/5/8c6L8I3f/Cw+/ZMjz/6mZ7GZPpFvfeYLePj9H4DXzCZvaEMkTWv6tiPhONGfxKOmDUuGGEhpZEwTUTx9E8mS8cHT0rA82Gd3Zw8nSl5OoELc2aGsD5BdR9MIm3IRsrCz2EUnZTOMtG2kuMT/PLMgSof14GgKR8UabKz/r/Vcx3Zsx3ZsH5sdL9Uc27Ed28fJbkXvUY+CSf9824KuH8M9Z7dZi5Rqs/dSI6POs3mnwrQaGMcRiZnRn+ds/gDcacEDP+9aXvZffoDf+rEf4xlPeDQ0t/Cjv/EjfPNLXsBwqmEZHIkN3UJpukyQFW0ZmM6fxWtip+/ou5YYHCoTy+E8i52IF2W52ac5EdmwJO4ouyc8uaxYjRdwYaDrR2K74fzmHM3JQB4vMA3nKa2jtOA2++wx0spIzvuM4wGLPhDihuwOSHGk2Ys4Sdzx1ElYDkSElW64yIpz67P4ppgO6jCycolRJu5w1S6+rI2VkWFcnmfROchLulgIIdF3wmZzkTStzcVWC84p3uAodAZmYBbEM1D6yGbh7T/6/R/NNl97ycahm7AB5UfrbNmioyIgTk1nVQQn5mC9RU+LAWEj1Tm8iNGn2jU33fR2vuCLn8pqNE3LV/74D9M1Pc99wQtA93nLm19LaPZom6vYWZzisz7zvpTNeT508/t56Bc9kXMbaNKak97xspf/PNd8zhewTksIxrp8xU++jNbtElzHna+6M2+44U3gl/zdu/6KRz/qGYxrww6RiQ/94/v5on/zxRxsVvzoy16C+AVRGk40J4juDuyeuSc3vv2vYDgP6Wae+IQn4EJP4yKf++AH86EVaAcffve7ucfpMzQSabsFQSLf/b3ft3WQFzX9weRmnKrCcdqB9tb+mPVPA8oufXeK73rBc/jhH3g+Deai+tJX/jLP++5nc+rkndich3Pv+zBf/mX/loPlCnU1yEZW3nXTe/iy657M/nJkuR63PY+vga1yPuRPaZmMXbs8x5d+0RfSBsfu/8/eecfJUdzb/ltVHWdmd7WrCAqAkIREEgiRkwQYTMZEkTMYDL6ADQZjkkgmB4NFzmByzmBEFjmjBEIoh5U2TOxY9f7oWUkEG3x97/N7n88efVpazfSE7a6uqj51fuc4gtEbbcRCA0Vg3rcL2W277YiqRUhqPHzHbbhScPLp5xMJeOTxR/BUDksppHQpNPbhg/enEMcBk955A2lbCOXg2T77jNsL0Myc+Q077LAbpVKd0K7L9aZNm8rOO+2PErD4m5n0LeRo7NGAZ+WQwuPyy65EAkkY8sjdt9Nk57AcF9vN43g9+fiTqRlRqUMQMQ/ceiN9Cy14wqV3z5X57KPPwFSYO+8bGvOrcOaZ16GVICbhtJNOY+2112dJXKMC4DZAamEyPWJmNyBAWl3JQzXuv/laGgoFlOPguopcYwNvvj+NWgpti4rMmTaL8085hZ6Wj1QCu6GRqSUoKUC3U22dTu+mftiyD7Zo5v4HHgErgbiNPXbbg5zy8G2HjTbcjCIQCUBV+PiVp2hwelOQA3C8FjbZagvitMiUGV/wy10OoqNCJuuMOhi62nBsUUAKm/VGb0BrlFIB7rj5LzRaPs0qj5drQtouylNMn/oBc2d/xWbb7EFar9LHgjlTp7LbdmMgCbn91tv51Z6/JgKQASRL+OOpp3POWReycOFMtth2cxbUyoQIkhBGrboGzU4OW9iM2mJrlsQJCQlhUkEZcOry1SgMkVZm7xCFIRjDzMlTGDxwFXzfx7YcHNmAJR3WHTkGnQDaIHTIrnvugpSCnk2KjTZan0W1CqEQWUBSnPKHU0/Cli6uyGELj3U334XWEMJShDAJ5551GlIKfNvDVTbrbzqGjhoQVUEE3HPXjfTr3YCrbGynF+9+vBiTQseMOQzp3YPr/notvuOTU4qcdJnXKgixeO/dJ/BslzPPu4jUkiycsYQ9dvgl5Wgu0q6w+27jsESO9959mSWts9jmF+NoX2JBEPHwXbfQ5Hmcdskl3HTrDez1q10JTT0ZPIZzTziBsy/9M21k1cZhVMNzcyjbZf6Mr9lzx+0pdpbrJEzIzFkz2HLMnoRJVop844Tr8T0XTwlsKcgVCrzz2SxqKZAajtl/HG+89wUJsHh+GzuN+SXVJEYIm1fffovd9tgJZMicGVPZYaeDqdYAUUKIGnfc8RDrjNwGHVS58+a/0rNHH8rFCjruRCdVeq+8FuddfBOZU0uajT0r8Jo/CyuQkj+oZP7+rj/x/DKbjP/O1vWdTZftUNdcavnvEiUxqYQkbAMRoJoFUc7Qf8SavPjgK/z9nvvYY8cNSXpWmaNaSR0XDwdfSqw0whIWhDHStXHzDpafEOl2IMC2DXFaIQ5DEBbK9pGq7pctXTo7AyyVx5V5LJ3prxvyvfH8nkS1lLTeyxkn8/dWOsD2NGVdosnux0VnXEyvRsU555zIkccfTTURHH7AEWy+7uakJAgJnuWQEpMQkpgaIo4wtQgdgnQ8AmUITYTnOjRID184iMQQElGhTEiFQsEhjYvgZLYuylMgyqRWiTitYGSKLQOUHVBJOollgp/PI50fprb/b+Mfz7P197au/ZcHra44TxfC8KP3B93oRje68R9ENynajW50438Y/3yyY4zgu2qD/x38HKJU1JUNGXSm3pAGIw1KGEyaeQ66toVlG7RbJXRC2mVAYlmkxZDG1GL08DXo17eBMF9jese3vDN5MqntkMiAxK3SLtuImhOCXAeVfCdRH8Fs085SE9KelBBOBeNVqORC2uyQtOBSTKuEVidleymVxiplPyS1NNIzdNLKIrWQhbkSrfkqNa+KbjZ0NGtavRpWwRAl7SR+SEmVCfMptXxEq15M1JKwyOukLR9SczRLy4sRbgnjl+jsUaOjRZD0yrEkKqKcCipXplUtYWlDwCIVsCgukm8ATRF6KubrNjrzIZ25iJIfsZQi+f5NVGRAaGlilQUYaZH56cm6PiZTiS4/V/8Kuf1z9/2x9/3xz9LL20y9DXQ9L7vMFETdHTWrGEeaFSf2sl4qvkysnN046jL5nIVIM4Xl4m9nc96FFzB55kz+PH486Aq+Stl23wOZFS1h8pfTGbrqYJKkSqlSJJVeXcxk8dGrb3D8MSdSqsakMsYQ8MCdt3P9tddTLraTaMNH777NYQePY3HrXLAUJs5451Br4rSGxMa3G4hTwdFHHotOlzBz+qdss90v6CgupbP9WzZYbx1wJOeceiqxliQmJtZltt5qUw447GhqKVgoNlhnJOVKiUpQZcbMOdxy850sWFIi0YDISJllxyPT6WVlvqaruFOjSDLpm2zCcRs47KCd+fKDl/j800+YOWshH0+bxQ577IerXHrlQYRloloJaVmk2MRGIiyF6xWoBQmplni+gyELcgHqPo91TVMaZerYWieXXXwhXlMTgTGU006232FrDtjvWBRgG0NSq5KmKbPnzOcP557LnAUL+fMlZwGw3357E5h2EhOhdcj119zA2DHbE0Qp641eD60D4qhKlEaUy1Xuf+hBLMvCVnY9jAniOAEhsYRFqRRTrUFUC9hqy81pb2+nlFSZ/vUsbrjhJhYs6MD3HPY6ZByd5XkYHVGrVbjl+lsZs/kYFnUuRkrNvbfcyo3X3ciiRa0ElYAPP3yX7XfclqVL2wjDmHVHrM3f7r6PuQsXM3v+It5/7xNW7r8K2DYRmb0AQiDJYuwlul6WD0kQgEoZd9QhxFGVuFYmDItceeWV7LzzPixapEm0x9z5rVxw7gWkUQ1tYq649gp22ml32isp6JixY8fwl+uuIU4XUzHtvP3226BTxp98Erafo5wGpFGVrbbclL32PzbLSzIRvkwYu+0OdOq5TJk2A9/3iZMaed+mWq5kvnVGsN8BB3HvvX/D6ACtI26c8BfGjt2WSphy2LHHUAw7+PzjT9j1F7vQWalRDQLWXWsEMq7iKZtyud5o0wQv55NqCMtVDjrkCD7/9As+fW8mkNWCP/bMCxx13AnIqEazJ8n7ihqGQ477L2669yFK5So6qnHtpRczdqtNaU9qSLsBgDTISrsdz81KzQG37nVb8HMMWX11OtrbSeISiV7Kgllf06t55SwlO00564zTcfM9KCUJlbCDsVttxAGHHpOdx1SDiJk+ZToP3HcbYdrONzOn0qO5D9pALudAFPDll1/yt3tvo6bnMn3K27T0XgmjAMfmsVtu4sprr2HuwkXEccK338xit132odgBQalCFERMfP01WoMK1aTKySf+lp12OYByCJtsvCVxPJO77rqdt9+eTGpSyuUinqu45fYbmTd3MbVqlY02WZ84KBEECYWCYv43CzntjLOYvnQx5//hDxx95Di+nvYZn38+m2oAVGJefvkVfnfaqfUFNnAcB4yBKEYZ0FFIYz5HmsSAxnVtEJnKHQTHHvtrgrhKEJaJ04CbbprAFluMobUtBmVhiyzsKNaQBjFoRagFAaAtWbdiqGDJmDCN0AJMEPDRW2/z66OOw/YaqCSaQ485kgnXXsihB+6JtPOcctq5nHDCb/nDH4/JrDzSaPnw85OEaFcC+P/cgvK/j+XjXyoyP9Hl5fqA0EjLQpNiuYpFnXNZWJ5PWdQwvk+FFEWI76SEMiKwNdp3WWpqBHoReFUCz7DEiklFQilpZSGzqdg1FquUpSLCqCq2G9KqiyySRQJZIrA7WUgboqlAScZU0hKeCkiTDpamVTqkpuanVKhQpkyRGu0qoeJalKgiZIS2ItzeHpddeQ2P3f8MD932KPfdeg9jttuGNkqECIqmSpV2QiqEtk2HSECEWH5C6lYpyQol26JkKYKkSpwWwa5SEktIJFRIqFCkkw7aHc3itASOpBJ3UFELibwKRWUIsCnSTpmldFolOlVIm6hSjqJllS3/N7F87vRTpKb+7r/LiNCMVO8mRrvRjW78v4bu8vludKMb/za6rMi+D1NPTe3yEsocweol81ogxD+aFP3ju4Tvklk/3G/58+ZHn1/+0mxCKU2d+JIpXa6MMnOGx7cddJIZ+ZfCIlVTJPUhEJrYtumRX4mwbS75xgKrDhzER19PoRp2UiylhKHAcWpUVDtXPX4rr3/4Li3kELbHvLDK2mtuzGlHnElf0UR76+fc/djdPDJ9Bvmeq/Kng37Hqr2bWdg6hRv+dhOfLF3CDpvtzO/GHIYyEXe+cjsvTH6LVppJaob+scZIm8mpxZCBq3HdoUfTt9HmjS8n8dc77gQ7j+NKtF5C2USIlVZm3K+OYIfVtsJqW0LOmsuFEy7lrWrE0tDnhN1/w26jN8TWC/niq/c555F76LTyeHEfLvrN73FMJ5OnfMIlTz5M0ZWgMl9Mk8b0LDRzyF4HsN6Q9chFCW4s8eIs6ERQr3w2ql5O/8Nz+GNc5z8y5f9pXnT5677bLupYVvVl6m3YIISqWz5kbWFZ5pLJykozL8BMObpsUl9X/jkakJpU1JWluJg4xQ0qFBSces117HXEsazSvx8uEVBFElIJQyTgOD6lUgnLzyPsCmkS1UkQxf77HMIfT/sTr77/FokMSVCMP2c8Dz/4OHauEdCsPqgvW26yHl/Pnk1zr0HYduZjlxJnISEhJKFEKq8uVDSQJFSFS2iDB3gkzJ8yk/vufYK7n3kr208EHHnsgdy1+3/R2Q5uOUJoSWI0NhBHktVWGUq/ng0okSVF266NMholsvJKg7VcRSRACE0Sx1jKpxY7VMOEFq/C/ntsweOPPE6pErPfEb/FaehNrdyBioC0Qt6TVIIE6WeKvhSohDFBrFGuRWLAmJScsuq1rV09jkZJAyalumghf50wgTtf/Zy5QcxAL+bE4w7m1k33J5ofYScBvu8jVAOXTriK3Y44gUK/vlmIkonBAUxCarIk7J22/SXn+I0srYSs3KeRJCpiOT6BVniFHgwZNpQ4DpEGogDIk5Wu6xqel8Pzm7OyaMeHVOM4WWm5lIpVVlmN3r16AFlYDr4iJcERNmM2GsvKLX1J6KRGzGUXX8n9dz6E09QICgYM6cuW223BN/Pa6dVjJZp9hytuvZHrrryeb2Z9w1G/Pp57H3qAUqmG09BAmlWnExqNIxSKFEsJSGIs3wFhMLUAYRkspSBN2XXHnTjnkntxlOSbOYsYucmWrLfFpoQy0wCfeNQh/P3ZV2j98lMW6AU4fVdh7A7bgczO3eWXXUJ1yoc89fCzXPbC29SAvCjz2+MPY70xR1FuB0+WcRwLGgtUACUsmhwfiaFaKdIzL/AdePr1j2kXjWy06fpAAulSRq07hGBxhZlfzKHPBoOwHLBtQVQpkcQS38uI+iZHUXAifB+KgaHRsyinEuM1EXktOLbDoftszxvP3s9Wo47njjvuZ9UNNsXv24Q7ZwENxXYaa+28+vHXzNWKwVttQAqoKGCbjdbC7VzCex9NYbONNsICHE9lvqGOC/WK6yzJCCSCnOsj6snvVKskQYiDh45hzrQvePjBR7jhyfdJhQJR46TfHM2EbU5k7mJo7pP5YOb93gwbvC4kbeRzNUxQyq4jNwEd0NDYh+HD1odaDctKiaIErYFSkT//+VKufuxJvHwzFgm9CoJfbDmKmV/NZFAPm0JDI6f94Y84UgIhR/36IG565HhqRai19CWnKlxy4e/5y1W/54rLr8Pr0UCtw3Dp+Gs5c/x12H7WF+QtQV7GdJbh6vueYtfDT6JvvhGPCoISu+2wNY899CjrjD+JO+55hj7D1qSHYxEDijq5IgxYFkoo0jAiCDrxGwtok1KqhCjHrvuZ19Pbo5DMa6PGppuOoqGpN5ZlQxzSWaniIClIKAmJ7TikKrtVig0oBxAV0G0IFSAUiLiBcXsdzvjzzubZV94gFDkahOaww3fkhcduZdRGOxHpAm+8cQ05BalOUcpfNgCZrtWjn11iXLf1+Inxz/z8N/wXsMJ7CsGyQEJUfZEzpSuIMEoSpMwqKoKkjHETktSiR/+VEOQoEREJjY4sFA0kysIRNqXkK44/63SeWZyw4fqb8dDxp+BbMafc8Xue/OBDHGcUV54+nrF9DPc/fBc3vPI+ZRPiVGaRz+cpml7ssuP+nLr7ceRUJ4J23nvvbY656g6iBp8Gv0gQLEY5hiByufTSh1m/57o0UcWinWPOOpwvFrYycINxnPfr8Vi0c+ltF3LPBx+Szw3ghhOvZJNVhnD+Db9j4oeTqPqrcuOlE9ja60GxOoNjLv49ny5uI99/NNedfS1rWpqCVWUe33Lp3dfz0htfEaeaJj+kHISss8WvOPvI8Qiq5HOai546lweffx5LjeSkX5/MLVecQiVdQq1vL1ZbbQP++utb6eXksUwNW/9niEUhBCsoCjKY71nk1H1EhczGZGMydXTmM/r/FsXfjW50oxvdStFudKMb/z0sUwT8412E6fK++m5Z8v9W8uS/VEYvvr9qDd9fuY7TKAtsUQIhJdISSBsSE5PolEotxnXzWWlfaqjVYiSgiLDciAXhLH532e94a+ZnHHLa8Zxz44WcfvXp9FqnhQ8Xf8Lp113EtM55uM2SxKrQ6UW0ijImbyhT5uF3n+OTthlQ8JCeR5SEBFRp1UtZkHbgrNSXc6+8grMu+CM9BzbCSh7lgqQsEiITE4Yhw9cayiXXX8LZV4/nrKsvYMw+2zM7XMiVf5vA0++/QdKUpyyLRIUyS712Ss0h9731MFPL3zAnncerU/5Oq1rE/HQR1SaPDkshfIeEkMGr9+fPV1zE+Ksu5sIbL2PULhsyVy7i4odv4YUv3yWq20qlMrMlkMQoUoQRSKP4ufh3LRe+//oV1aJCCCQiU4EKkbVZYerp1WLZnWfXvoofqlS7Ute7xDMGyHSSKbZUfPrxZ+Qa+jG/dSFnn3tOnRcUYFKSJMJSWSqyjhMspYjjCCEMHikmgd1325fDjzuZow4/ApHGSCmoRSEChw032xzHdRFK0ZjP8/BDT/L19KkoJXn/w/doaOhDIZ/DsjyGjVid1oWLsJRDFldjUBJiLUjql4AixjEpDhJju1Q0oCMacy6d7UW+/mo2fj7PB59+So/GJvK2w9rDBrDDmE0QIiufNzLjW7vkXBqrK8R9hf7CYNkWaaWE67poAamyOfbEE7luwnXceMuNbL/tdiijafAsHAuktHn9jXcYMGAQvuXhihz33vMI0lLkGnJUoiwR3ZUKUw8GQoq6KksjhYIoBpPiuj5VLfE9G4hROkSkKYsWzMMYwzvvvUWuYDN77iz+dO4ZmS1CEoGJIFLsvsu+WJaPlA5Dhw0kLleQnk8F+PDTT3BFjoLlcuBeu7H+qA2JjM2kDz+nT9+VsaWNKwUPPfAwQSwJE5MdLzvPG5PeJ+87FGzF8MG92WOHrTDGoIWC2GbvXfbHc3Io6bD+yBG0LZyf+dEB5dAweqsx2I6HkALbdXn4oceZPn0ySRKBrVhz5Dp8PfUr1l1jLbbecgvKxU4a/QYEUIljYkAIld20xjKzgjAJmBAwCMthn1/tja+aKNgtDB40gCVzFmNbsNLKvVjSvpBYQk2DyOJBWG1AH2bP/Jovv5hGv5UG0atvz3rGNziOxHccgiCglmmHwQS4lkZrmDx1BngFwlpAKrImVS0XkVojjCHn+bz15rvk/H7s+ssdsT2XWkKdKDM4SrLO8JF8NX0uYSoBCyMFtmthWfVYozBA6pi33niTvl4zLb1bEMpm9eFrsLitA63yxKnhpGP35s4Jl7BkXhtPv/Qhx510Mq4FtVKVaZ99Sa9cf3bYemvsXBM1oJqQycrDkGEDBtLa2p4FjNUXBqTtkqbLF2S6eo4wjDBCIJQkTmPwXCypMFKRptCrqYmwXEUbmZX66xBDShgJliyqoIiYPe0LFrVXWH34uuBISm0LaXJ9Ci4QlWltW8CcxUtYbcTa4Hm40sJxMj9OfI8wDBmz6ViavAJC2jS3NPDgozczc8ZnmBTiCKTKZXYCukZDTpGKhMnTFmIriBPJfvuOY5XVB7HK4NV5/oUXWbl3f444+HAOOnjXrD+IU7TWfPjpJ/Tu3YdPv/yciy84sx5Rk4VHnXLKKfztzhuZO7PEE6+8ySnnXIKt7QQJAAAgAElEQVTWkHGqejlFl6YI7TBt6kwamloQysH1Wlh7xLos7Sxnv1cUQxKz7777Y1sN5EUzI9dcm0qlQhABro3XWCCuB0TJVECSIqUkwuB6HkGUhY7ZCjyVUinDbvscyUFHncwhhx6IayXYbuZqjIm55urL+Xb2Aq6/+XZsJ+sXlcw8vP/JiFVXAepl85Qflr//Z00aMyJXooVBkKCIyZY5sn43FRJlSaRIgZBqWGZuRwfl1NBUaCKihkFguz7GZOnx1UpAhSJNtkVZLaWtIWRpU0KZNj6c9wYvfPESpeaUVhdahSHF5q233mLlfr14aMJ9vHjX41x7/UUUBinuefku9j/vKFp1AFiktSqbbj6cx267nbuuv5MHb32InffaDtHDcPDZJ3L7p08gUVSSdsJ8mapfpipSQgxTi1N44YPniVug5IXErkWViKpqJ8pViRobKVoOAQnar1J1F1PxlhL5NiU0CZ3Mq05n39MP5onPJnLG5Wfy8B0PcvOECfRdszdPffo8h1xyLK26SoUIkasR2J0sJuGhl1/noVuf4o7bb8G4nXzy7SRO/uvZtGEya5H/OH6alF1xvt/183fvAVbwzO1GN7rRjf8QunuhbnSjG/8tZJN0U1cJLE+GhixF9/sQ9fCTZa8nxWiB0fWSqxW2jHpSP3gcI5e9xhhTt4Y0yzah9Xe2FZ+TxqBg2SYECJkuU6uuuOit68n21TjAyjtEOsWgsFUPgjJ4loXRIcJTBCIhNgFLW1vJy54UZCMjh/ZGq1nc/crNfKPn0XvI6gxeYyRxBJ4lGDm0P8oUmVuZx4yOeXTENYyyEEikTEC2MnPpZJ6Z+hlJ8yBOOvAMDtx8b/K2TSRqxMKgyNNHr0q/eCWaU0MDAToIENhI1YCK8mw/fAxnHXwSDVGCDKp4ymXjURvSnFc4KuHNzyfTik3kNlJJBZ6bIuw2WtOvePyzx/gonM9zUz8mETE5KRDGItE+1biRzdbfjosOPYHBlZSWisEJIrbaam1UP8PCxpTnJn+CNDa5OAvbSVQKsgIixAhJioMxy9UEP7Uta0f/ho/ssrb3vYm50rK+1Yl8BFoItFTEWiOltSyh2xgDKnPJxNhkOmNWIPwyilXVh9c4CVlr9OYs6VjI6gNaOHDfX5LlJNugXD75fAobj9oUkQJRQt61cKXBSmvkCDj1lN8RNbXw2/F/JEgq5C2NlQos7eDYDUx6/X3CJCTUFYo6oJIWOWT/PbGSgFEbbcqC4mJqtZhKuISZX0+m/4De1Mpxdn0JsBxFElawrTqhiUUPFeOaKjXLIpKAtBDViB5+C0OGDqIzjhi56cbMa+skiCPi6td8+eGz3PvQSwT1YyxFBKkEbdWT5ut9hARWCIhQeRejiwgpaTd96DlwCw44+jBOPfVIVmq2KegKJigRR5CYBtbbYGuWLm0lTALefON1rrr0cqrVEpWojHCyHsZCI43IAkBMtphhIHPKtHy0tInjLPjCBogVJpIEnkfL0NWoKYsNNhpFpfMbhg7KccABh6ENWDKGWsDQ1TfmT2dfh9EGE9aY/fEn9OvZSBAlJPiM3HAbwqSTJJ7FF68/wwMPPYbO9WPE6LG0l+aTRG188OrDXHHlNSwuRRhlYeehpD3W3HArOqMyYbyEuDKdLyY9xiOPP8CSGgxZe0dOPXMCcWDQYcT0z99j4ICe6MihFjvke/XnpYlvEydB9t2SBJOWOXCf7XH8KmVLkebhicfvY/yfTsc3MS4JIolRgG8LDEH9+GXLO6QSo2SWzFMrM2roME4ffzUdSUpZL2TuN1/Q0rMncQirrFKgbclXzF3USddLCGPmdnTSZ8jqjF5zLVpnzqZcy7xmsyFEEyRtaC9Fe3WSLZXYRmB7NgMHDQJj8e3XM1l3xFAU0FBwSZMIWysEHmuPHktrx0Lee/MF3LA1W7jCyhKgtM0nX05l0JA18CSgJZGRRAqisIIkAVcSacHGG27DomI7YaUdo2vM/vormhoaMYnAk9BvoMtGG67O6ZfcyEfTO9honaG4AH4LQ0dtSmdpCq9PfAK7ViMH2BaZlYS2mfXNfAb17oVN3VOWrOpbSQE6RZi6I7HQKNsiNZpIp1jKgjTKSG0FwoZiqZ2GnIWls0U4hI3lN2CUpH/fPCQR70/8OxtsNRbTZAMWeSuHqoEMAZHy91eeZdTYzRD5uqWFVsRJPRQ9jfF9nzffeZ+OoEw5SQh1RJJ28Kt9dyJnOSidwxgvKzdLQlpnf0V7aQmDhvXDJvNMveWep3j+lc/45OPP2Hm7bVi6YDp33zGB2+5+IiO/LZ/I2KwxenOWhosZsUqBQ361Ew4Q4WJUb5oHrMbma63EDZeeymeTpzFs3bWxZKYStbAIkiRrM7aHwWbEiPXprFYI0hJxOIvpX71Djx59suu82M6WQwdz6viL6DAhFT2Xb6e8R0M+n81nLEklDomVVReZK0ScYscxeQQ60SAcIA+Jwo9qnH/mmVTcnvz2/D8SpQGeqiJ1kI0Kic9xvz2dfffZieOOO5ByROZdSt23dplyvj4efX+cIkETY0TCd6xauryyf5DovXx8+1fG1H+G77+ma+w1UpAIgzYGywTYugomAGJioYiExMFgpxHoCnPmzqVqN1IVeYb0HUQzAheJ0hbGjklNlZySNOBRNCWU7SBNSqI76WQBF91+DqEDgdakOkYKl6puZNvRe/Hg2bcylDyDaGQdOYChAzzsfJEFlYDFtQZgMGO32Y+rTzqKXsyhgIXCZ9ftfknPJp/AWsrEj56jRhXfaqASJri2Q15XiVnIhXf9maVeSioUHgVqlQiFhXQMtTjAEQWMydNGTCIECUUsE6Jqih7kiZnDX+6+mKlhxEqjN2et5jWwKJJDMHL9YdiNnXzb/jmfzfwGjUdvLcnXIOf15NfHnUmOPowQQzhok83I15by8azPeW3B55l/N2ShZitsy/LhtYb64tH3n/t3t+VtVK5gWvvDPboWkrOt609XaOXPaYcrftp3PUu70Y1udON/Et2kaDe60Y1/G9+dpshlf2cq0R95wT8sm/8X8D/gS2qEqZfV/Tjy+TyxjoiSkMRo4kijgJzngkrpFGVqvuDp1yYxbdpCCtUCR+44jgEFm2L7t0yZ+zllK+GLKXM55fjzOP93F3HGEafx5Qsf0lhS+BWNFWQJ1alJkHaCsaqUWcyzbz5DaxwzYMhI1llpTXrGLq4RSGFIkyq+ZeFbeVRi4WEwYQVXCNIwJk1TpCuRBUNNBFxw+dWcfsa5nH78KVxz3vnoyhLCuI1EabTnEQpFiiJKoWfPZlYf1MK7k17l/OtuoOY1sOGotfBMFRMHxHGEyilCEdOZVLj86qs459SzOfOEU7jmwvMIikvQcY3QdpHaxtYWUgioh1gZkSkHTddU+XuqzZ/afuwG7R+RpD/2+HcN/7+rAv3O58j6fj/6uMzIjnpbVysS/qLrHwm1ugpUWkgLLrp4PHFY4dzxF2cedwG88tq7DOrVQkFBU48cbR3tWTp5ZPjw7Tf57OOPuPHO27JyUUeTBBVEIsl5Pfj9H07lmOOOZmlbKwobhGLxwsXM/noWJClRFKFU9l1clUMrqMVlfNfKsmGjABT4OZc4zKrC4zjGGjSQvfffiwvOP6P+G+b46833svY6w2lqhFw+TzWMaMgXiHUVPEVqUmxhcICTT/4vRo8eTRzF6BUOi5TLj4829dp2JElaQ9iG1GogBC666FLO+tPpEFfxlMZzZFaK7DmkMiMFkiQBI1FSkiYBnqtI0jQjP+OwTlILjMxcbFOdZmdIWRR69eboo47g0vGnZaSO8Jhw+4NsvuUYGhpBm4TUaBzf5eILL8TUSlxy3kWAxaL5rSBV5gmqDSjFO++9x/z5s2lwBTYxCRqUC0KhlIUUFrVyCUeGGTOcRCjLoSYUViFPGBdJYojjkLyXJw1TbGzwfKpxgpQW7UuLLG3twHNydfYk5dU3JzJ9zgxsq0DBbuH43xzNSaccRxgkdCWZzZ07j2nTp1KLYgIpibNqeBCG9vaF9GppgDglTlMkKVZmdJDZLkTZKcpU0JrOufMol6oUK2Gd2bN49rnn6WhfhO8BnsuW24zh7DN+l3XxwuLuex+go7PExhtswJrDR9CxpJUnH30UG6hVDaeecgr+8OGMO+xgLrvgbHwA1cAVV09gw9FrslJ/GyoJjz37KuusPbwupqxhWRKpXMqVCMfNIQSMXGM1vp3yCZ9++EGmxJYF3n/nEwrNTaw1sje1EBAKx3GIooi875GmMQhJLQhR0sny1wB0giUEpBrfUdnPusIZZ/6BW2+4g9+feT4Ft84Vx5pAWxjHZ6NNNmby+2/xxbszsyw0o/jwvY9RhSZGjVy7roLs6ouykHdHKmyRXQtISSwMqZDEcZL5vFoOjmuhkwoY6DtiTXbZY3f+fMEZ9fbbyCVX3cTYLUczqA8QBjz3zIvsvsfORHX7DSlzJGmUedpKw1NPP8Guu+9CDCBcIixMmuA5gJ/nzD+dw9GHHkoSgy0V1TRm1vy5zJ/zLVEQINIEE+usf5AFzr7wMnbYcRtW6QPEER+99z4n/PZUnnnxVXJuDh2FeA1NvPzK37nw3D/y7tsfAZIgBuFYRBquvvIiZFrjzNPPwwC11AI7x5l/OImbb7yRc8/9E6qeL6O1JE5iHMtb1g+3F2s09+5DUPfBBXCQKKNJIqgsmU+5WqKzVAMciCWvvfkOYakzS5+PKliuxBcakUItCXDzOWwjMBjCMEUoH1KFwOaz9z/kjVcncu9D12eBZBjiWglbZp9/7wPPoa0mrv3LRYzZYj0u+/P1GVEOmZL9O8hW5LLmVy+r/34Y4LJbtp83f/qpsfTfQn3RyQiB1NSrgVYI2TFQq5QzGxoJs+fNppZ4uF4fVu3ZmwIpHi5BUKVcBmVLHGUjkFjCIRURPRoswrSTx6dPZHLbUsIqNEpDwXGQxqWHXJXDx51Io7HpkS11M6/UyqIFC6mUygwauBr98wNo7+wAkVIj4oQLT2b3I/dln8P258RjjmXRom+xWjwqKiQmICbE9/IUy1W0LDLp65eZNvtrRE5gjKZWq1JozFOjgiBBEFGttuHY2XygRExsCaTj4zp5SqZIKVnEF99+Rqfl8N7UOex1/H4ccNg4Dj7qMF579DX8kqGncWh2cggS4qCCa0GCQtoNxLgILNYaOJC8CaiEHcxZ8i36J9rB9+c6/5Mhpz+NFefngh+jG3703qAb3ehGN/5D6PYU7UY3uvG/Ao1ErqAfrcfULPt/RnD98/f4qUmcFv9a+MD332/Z/a+QSCTSZDclyoARmiSKENLgejapbaNsC2UL2hYv5pVJE5n294n41ZBEpOT9YVxx6qX0Uhb90pAoNZgUHLuFQQM345xfn0Of1sX0SEOMawgjg5LNSFHB09+QyADtdNKZdHLOdedgyFFoHsSIwWvR13XoUUtIigFeDweXiFR3EKsSgaySygRjDJ6RNHoulhNStIrc/eJtPPX6JOz8+my71d6c8IsNWVyawm/uOJNUxCRpGdsyoBOEdNBuC0o3cNAWv+SeyXfTqnrxq712p33eyxTsGlFSwvYiVC7gtidv5t5PP8DK92Xr0ZtxwqH7MWvxRC66fQJhrh9EFsLYCC2x0iQrRzcu2mSE6HJFwT+e2Hedr5+ravln7eXHyFGDqP/RZEaXWVm7lDIjy026zFNUCoExdYVDl5+W0ECWutvllfmdMke/hSCsYFFDpKDyjdz78NMMHTKaKR9+iB22srC1lev23wUHWFhbit3UiBB5cl4vmhp7cf3115N3siNluWDnLOIIyAsOOHp/jF1l4MorE0Y6IwkxTHrnVXr3a6bBtzABqBwkqUs11CQixVaV7KpxLMrlKhEaZYOKwLFzIFv44xVX8tG4g+glBdJuYvja6/HapFfJOTC3s5OpX0yn0c7UplLArrvuzEF7b482WdmpxiWuZ2/8MCc3U32nqUQGCX5TA0ESYpHgADYOihzYEVFcJNYxUkE1aGXy1Pdp8At4hZ4kIUx64zVytoColp03QCkFBqIoRrmZmlcIXfeJBfIF/nD6Kbx35OEUbAE4DFl7E9594zWaDMSOjZA2xTBHodCDJ+67hxEj1mLal1O5/967uOnmy9lu65EZ4YRk3K5H0WflgajKYs49/0SuuerejDRPNL/acw/O2XMf5s6exZS376df453Zt3B9nnjrFZwGm8Y8OAb65BLef+15evs9SFEgDDvvuSd777k3DvDKkzexyYaDCADPz7PfbvvTf9BwlMzhITj2qD1oop3mnE1AptC2chZvvfV3fLuFxCiCEOwmMk/Jlgbmty6iMechFSgMaIOJDdIGlYesJ7cz382Bq3H/k0+ywZabg5BYVsze+x5Ar94uURwS60Yuuep29t59L3ooQSotdt5zH1544hF0FGC3tPDSxFcYvcFYDjtoPwyCRx9/kCRyOOuCy3l3rwNYyXLQKYwevSHPvf4SqQ7Z+7BjmTm7lQt22ZmCgEQYqtWAULpoxyeNqjS6YKs8H7wziTVHbsyM2QswSIaP3IjX35uE62QTXqMjTBhTEC6lzhK9+hQAi3xTCzquZk4BAMqhGgY4tiKuJUg3wnby9Fl5AI39evHLbUfiAJYExxYI16FTNKIsjxlTP2CdwSNYPHceARFrrrcxL78zCd+1EGjSSGDVE7dEfUhMtUFIG9B0xhF4LgW3CQsJJIRhgIzaKThADBf+9Ub23nNvfFdhohxrrLcBr7/5Ai4x++27Hy+98Dq3PT0CZTukSTX7nZw+nH/xRSya8gqPPz6J+54enRH7aYyyIE0aufyiq7noDyexy8FH0uH49PJEnc8QIBt57fln2XxgMyYust3G64GXg7TEjnvuzpP334yt4c1XXuWXu+3GM69OoleLQ3unxLIcKonDwCFrMvGJuxm75ZZcc9VVbL7djqS1Dixh0Npw3wOPs8Z6Y/l8ylc888Q9mDil74BVWXWVfmy95ahMRRqDb4OqHy8TCWItaOnXh7mt85FOmpHi2sFKfPIyxXXAG9iP2598nPU33RqECypg3732pSVv0yuXoNMAE1bYeYP1CI3EEimhiXjQL4DtgbD4xS7bgcrGMDvfzO133EXOqlegpCl5Jw9JyK1/u49jf/NHZs6YhkPEdZf9iVUHbUFBwNnn/gYtrBX6xfr48yP9pBAKtPnu+FW3fDHfLVFYhq4xSPyvuDZm7ymNxJis/zdYpOhlN5SW0agUZK4nmBjoZPqMyeQL/cDuTU8/R54ICNEmomdPl6WJQ3stJsGiRgWji1RLrcT0476/f0rPVUex/XCLx594j6QQo0NNYgQWLs++/CjX3nUprSyhkhe0WzZ/+v0V7LTa/sBCmps6mfDwtZz99uNUKHDsL47mjHGHMd+8wJHnn8bsSoRx/OzYUff39hWtSSsPvvAgq/ZZjRHrrcXdL79BalUIdBGbJpJaiZaCZFb8LQef+Av6xu24dsgiUySy++OiEcKmaEIqIiVVFsOHbcBD4y9kFXIkuhNL2hQxSCz8OHNaLZsaZQe0CzEpgjwxHoFOQICfVGiSMSpbfvuBwnjZWV+hzZhlD63w2A89Gf4F6O9+Vje60Y1u/H+OblK0G93oxn8f/4SEWh6uJDBCLvu/yVzXlxMU/yF0KTKMqKs2TKZAE0Yum+jZShEEZVAW2tGYJPPY69m7DxutvznHb7sbPRIbjY2TOPidguYYVJxgIoEvXKJywNK2IrUaeLoRv1pFhYZGyybQFhEpkRVhORZBXKOhuSfH7XUwt9/+AEuDMm+/NZGDVt2EBlHAzymKQZF5S5YglUP/Xr3ICYNjC/J5n7AYEsVVOoMixi0xacYbpC2Cvn0Hs/OuB2LaJuNpaO5RYPbCMqanRirwEFixIY4svKYW1uw7gtH912N6zWatldfk0/kTIQDLVwhlmPb1+0ye+zFL8ikDV1+ZfQ84hEpbG3ntYFc1UbWCk5dZCa5YrnTRUoFRSJ3VDf7cFrBiWNd3k+T/tXP+Q2JU0RX/1fV8V8RSl3fo8o2MEJWZX1z2fcyKjQlE161Cneg1PoOGrcVTTz+I5YHREs/KM2fWDEyalXkjNGEckkaS1YcN4pkXXkSQ0mflZr6e9Q3YUBPZ0erVtxdPPfcsGCuT+5kqBx5xMAcefjTVWkzO9+qfa0AKnnjqLqSV8beOlAwdNoxXJv6dxEQYEoRwWG3IGrz0wkMYIFcX+4SxwfUKPPzYAyA8qkl2C+tbQFJj8IgRzF7cCsqQRbrY2W290TgCrrziMizbJtF1dWj9O4m6GgqsjGwG8B3c5hamzp9PYFmUl73GAeOz0sDBfDvng+xGX6/MvAXzSGmkWgPPyyYxAs3LLzxDIFX2PaSFDgNcJ1f/6K6rvev8K0RTE48+9iAJBYomjysgl4IIod+gATz13PPEVgOZxaLNzGnTqEobbBi7/TZU486MWNFu5r8pANXG1ZdeytWX3kzVuEiRfaIwmoEDV2Jp++zs9xI9SCRU6y3lySfvIy8Atw8Li50gfBKgJMBS9eMUwfqbrkct7SQxili7uMYi0RC5ADFIGHfU4Yw76rdobWEsQWIMlhAkwGsv3JOpFOMUJPRdbRVemvgydpaZRBwneK63jMVO0SQ6wtUKpE2iPEZtviUmDdEaAm2QlsAWyy8DixyPP/IAOD5V6VLT2fdXtgVpQv/BQ1mwaC7YbpZaLSRCJyANTz/1KISAk8dIiEWMJuKBp17AAFFmE8qAVQbx0utvUjMBwwYP59WX7sHU/TtlvompM2ZCLDGeTVT3uV22PCctVlptMI+9+CxYECUhjqXou/IAXp34GJGGSIOQksHDBvPci8/Wa1RtwOPFiW9zwvHH0rsZgqrB8QUrrTKAJ59/jkBm14FjJ0yb9mn2wTmfxM5+DHUNR0p8u+7dqepHzQgsaZMCYZIwfMTaPP7ks0hR71qimIHDVue115/L1LteAUTMw488iJEetdRBKbCJkbqKzDXw7Msvs8lWY9FJinAUMZIJN93OwjmziIXijbeeZ8TGY5DKJY4iPMfhhtvuYO7MOdlFFUsOOuhADjpkXPa9jEAKC09D+M1khCWZ9MHbrLHBOoRkIW02INKALbfbjkoQEAioRZr+Awfy2AsvYSxFFKcMXXMN5rYuyK4F5fD6xGez7tPksWzF5MkfoRSYNEHYiqefn8h+Bx5G/17NBIBTv3OJkxiJxrFdhIGeA3rz4sSX0E5CrGsgCvRfvRdPPXoHygMlmlh7w80wOiYxEAmwBNgJiDgBr8Dd9z6AUL3AUhiTkJBi2S612BBbAldAEiyh15DhfD17JthZk010zKpDVuPJZ54GF4447AgOPexY0gSgAxMHzJ79OdWwfj0b+aOM0j8e0uqLb8sWlruI0h+vkPi/AWUExkgSWR9HZYowCUJni1CkhjipIb2IJbVOKqUGhg4bxJDmgUiWoE0njmMTVkNSZXBcHxD4+PiORc6r8PXnnyPi/pz72yOpzL6fJgeKJsHzbYTQhKrGptttzea/2JoyVRbTwaUPXMu1V/yZe/2nuO7sc6E2hafeeowljmTN0Vtx3D4n41BCRIY4qEFuAGFsSNHYWERBjFQ2X86YgaNszjvyYKbOmEpTjwYsUcjsSYjxGnxqscZzJROuupm1sOhgPidefTbT5oVomZGaUrg40sPSkFYDYnw6Y0E/ux9RWKGHqzAYXEtQoxXtKmIJaVjE0TWoE6CzFi8gUeBg06epd+ZF/A/sE7rmTD8QAnxn/3+nnUgwXeP5j2HFxW7Dz1U3d6Mb3ejGfwrd5fPd6EY3/m1IWFZ2+B1T9boMJgsK+b5KUy6zIvrvbv8uViyd12LFG45srpemKa7r4ro2QhuEUejg/7D33tGSHeW59++tqh06nTNnZjQjgi8m2B9gskkSIkiywAZMkq9FMgiERXAgOWODwBhhbLhg+0MSRkgIRLQJ9rJ9fW0MRrqAwSb4EiyEAooojDRzQnfvvavq/f54d58zMwqA03e91nnX6rVPd++zQ+2q6qqnnud5lfbABqM2cKfZhCP31+y8uWNlBit+SI4F8zRm954f4p4/8EOMvbLaXceXLv8i09zhywEFmXm3zk1lZLpS01aejaajLkbIeuBu1d059Qk/wzAdYN/qpZz36b/nqrpkPlplTW7khlQx190c9yOPYMdaIu/fILZzNCidh1xWdAouR4JG0sbcEnWUgQblxvUZ5WhClMDa/gOUs8guBrCaKOKIEPfyC8/9Vd7yi6/mfuO9LKcal0DChAis7KiZrd9AUTty//DNt9ExmUyIs6YHqxZwRCL5juwS6iwpg6fDyy0l8N+rVP57mfh9P/LBzfdOjL3VD/a9OJy75Wsr+XxeEB9Bt6SxllLaQwI/sPrqWodPJQDRL/YJVJVjWNqxOgVNAXxACgPbKqBCKELNRtP7cboCfEk37VDxVEMDRE3FaAkvXDDAN6nlCCJCnmeTJ2oJjKGcIGrnMIRTqeoRDQGVMZkSL7AcoCJSipBTMv/BTszDdtFy+jZUFEBucD2BNtG315yMidifSgUDs0ZLEI2hPen9AjUrdCPwExIJXEacw6CXzGBgZWO2aQnf+4MGrG9xPSCKgqSIF9ef1/cnDyhLJEqWBUYZull/IwISSuap2Zw2SigYBsgtKBUwsIco0AVoPOQcgCEkZShu83qmGw24GvwIdYY4hgwjIgM6Cm/ACsWAGA2+Cx5GHiQbrxqP0RKzEnzJoHA4B2UBgx48m6cB2U1IIrggeLV6I6khaKbCQEUtPF0uUSksKROZ4DFAdLNB9CCnC1aBFChq1ppF0qrMoDBA1GGEsKCd/eErUOM4DhxME3QEoyxTgS/QFHECTdvgJIB6NHn7X0tYTaedSXQxnL8Uey0QxYEfWUKwrLTa0UpBW4wNrC4Kus6KbUjHEh2a+vROlYMU7ZaCPcuUbBmnc7IAACAASURBVN/SmTNAxtoLi3YhnjSHV7/2jTz2hGMpgNHQ2gKlSZ1re/qsrs9gWMFkAGLPOmQYuAGeii5H8Lk3WrCyzTOTog9Cic9QCXQOGgGpKshz0Iiv7NmgBbgxZBj6TEXEaYbsmHfKcNcKKWVcWRBxdF3D8shB2iCFITJcwfmAAONQEhQK1zBZdmzM53YBPZsbhEocRQZiy0YCHU+YZyvDncAyIDRQqNlYqNX9SenAB/DeLDAK37fhwpJQiTEMc4Qsts9C/1H4jna2xu+/7Swe+7inEpuOuq+bOUMdPGXok7T1nZBzEHAM3ICuSeAdxaD38KQi+AltFxGHsfcX3VYVIJfI6Aio+sUVrxQuIdpR0jIW0KjkapnkxlBCymY7MnQFqq0dhwLUESJUKKQKKZZoJeNq6ObJ5Pq3uyroDvNp/P7j38NT9LbCFnsWL1MBRZ/JfqGgSJA2KOrA56/8Khfvv4Ekngfe5wFENmjyOk7GzOcNwQmVBzShRObtFNdlgnaMhmMec6/j+PF7PIVQDVlXa2sHmuv54BfP4gOfPQeRJWYMqdnFnVjh7kszgl7Gtd0q345zmp0et1wgocS3DpgR6ChTyc7BbminlE5YYhmXA0EcXZcIxR7u+8NHc+I9j+NOrmT1hn3cvH+VUahQMjfpjAMKJbvx3YgxFXsZMUoRaabk2DFhmTuFu3K/I+/F3qbh2m98iX+69hvMiiXWSbgKIjNaOm4kM2dIdtmUA6UwigcYcS2OG7jy+qtYjY7B8l3Yu/demFnN7bt/Wqb3Q1//ljp1i7jV4/WJynQbZNiO7diO/zqx3V9tx3Zsx39ALBiYSsaSFv1XiH4ot/U+5x4sc+So1AwYuQmjXLEj17g1pZ45jgg72CEDdNbhncNVA1JXcuIjTuQe1Z0oVm/mYx84i5vb67iJm9go5vzjRV/mF37zlXz925cwmyvL1W7K2YB6PmG53cNDfvCh3GtlD3U74/Nf+RKXr97IvniAf77oG1x3Xcd/230/7ja5MytdxY5igjSOsVQMtWCpXKbSMXvKIxlOC5obb2D/DdeQqpq///xX6A4U+OmAMgeWBxNqGVE0BXca7MKvZnw7ou6WGK4q4cYW1ipGbpm0FmEm7Fm6A3vGeykOJGZXXc/qjdcD8KlPf4Ybb1hl12DIICWEiLpIdpkk2WT+0uFlkY/8e/dGO/jvBXPztva9NS+tW3hrWdpmA18P9hiVvLnPrYGh3vut65F8yMQ2CZtZtQGbMBQFTZ9hGg90W7Vsk/iTI103xZHxTsg9bpc10nYbaIybYOsmcKUKKVIMBkynXZ+0ql+U6O8t5TlCpmsTRQmguNImUl5KMoFZTAY0JbWTmukgQskUY5iVPiKptX2kxBUFRRXwRaCZt0ZMxYAKm2tnRA71E3Ys6JQWGWMnarAySFksQQtA7gxtcBW4gPiMMSGtwHLaStSUAOcFNJOaKXSRBMyT0s1aez7eJPQZiBkoawhDIiWeAh8hz1rKIYZnpIxmqH2fLstosGiGouzvUQpwRlmLQERRqYGBAdaxwyu4DMPRgJSF1VmHJWqxeuAVtGk2gZkW8IMxuExuN0hpjYGL5NgagkNAw4DY9cx2Bxo7PJmSguAHdBQggVkzJ0VL0OLE4cXKNvR1VArLZA6Qcgt0zJvW3qeMoqg5/IF3dOurdCTKakDOndX93CI5kpMSDtYdqYCz/OEeSJoRMbA6dgq+RIqaDNRlsHTs0ZGLGi2DVaa2o5LSEoL11x0USBGc2LVnhyZwPlFVwiw1ZtEikNpMUdC72WViN6f2nq7JVr9KNu8fAvPG3jiBjXlrzbroK7Wzc+GHXHLZ1Rz1sPvQNf1CoPN9T5aI8wYyTMYTDmxMe4qsrQUUAtPp1GwwfCD3djLrzdTOWzkkQZxGaPu2hLGJFQFfkyUZCL+wzFRHSgmYod1af601H/3oX3CPu/4/+MKhlgedqqg4+Vk/w+lv+F0+8KEPc8/73A/Bs7C2nG40nHryybzi5b/IaFxv4hyWKCXgcsa7Dgph553vzL9cfQ1HPeSBFNmsH6Sz8lMcoSjIPeCYszWfWWedQVQlqTcvEPGknNAOag/zxtqSuXIoi/75ny/6Og8+5qFUZUU3tzJ0rk/oqJv5ZOxenAP1kANFPUKBJibaprNn2Ali7hqUAZrp3Bp4jjStXX+TQRb1WTzESCg82s0YBMWJseC7ZKdLrfV10q8Mz6NuqhDAOjmVgkyDo6EsPXF+cGrKw0Jt0c36nr4fXazg9n8bqGmf/XuCnd9X9Ox/rxkhoZKILpOdgkQoZszZz99+7StcOZszqkc8+D73xiPgCtboGCzvoUoKs3Vy6Mg46nIHEmtC66nWM7/45OezQo2sFiwFCF1mZRAYDhr+8Mw38PYPn0HJGEfBnIYv/+NXGZUTqui4y8qdWQq78TPP3lRy7Ve+zHr8DonI3/7Pv+f6S28krMFkLpYgMY8ZyIRBXmacdvK8J53CmJKVVLOTMSsyoWiFiprC76B0QwbtCkfIkVSMqKkp1hLL4qk1EpkTGPHyZ7+cH5nsZaWZc/rpr+E6rmWdNeY0fPxTf8aJJ5/IxZd/i0iH9562gfl0H6My0rLOV6/+Bhdc+HV8t4sX/vSL2FPsOGgB9tYezW3Xg+81Ede/DVRfKIQO2k8WvrML4Hw7tmM7tuP/ntiWz2/HdmzHvzHMV3ERupD8qXB7yZCEvEn3/FeTPv+NbFGn+Rbqn83rB6pywGy+RlE4ilDhm4p6VjH0DtZbhoMRDsd0IzFdX2Xvyi7aNGctreGD5/6Th/BHp9yT8z/3l/zpJ/6c3/rdU6lcSdxI+HKZpSPvyhE7dnNEneHGil3zI3C6QpV2MuqEZxz9FP7o3HdRjNY484w3c587Br5x0Tc4YnBXXvZTr2CX7GJCw8a0pI5jllZhxyDg9sEP7Lwbr3vuG3jD297MVTcf4PTX/BISD/DjTzyeI/09GKxnxmtQd4EUJ+RmzNJsndpllsOYuJHZUVaMw06W5AeI+77KkbuXONIt0x6Y88rnv57Ze97D1y+/it991W8yGniOfuS9GNa7qGdKOZ/h6Oico3OOLA4vHU6VLNF8Cq3Eb/vxbj7fW9/HwMl82GeH73W47H5xLLcJfnq0/z/Fi0cRVAzYc9oDotLv472B/E626l+086YezKxwQGKRYljbhKuDzdqD9vCcTXxTBh+EwgVSUktW3QNXpSilc0AgRUxSqos7UAgBEWU0KDbpVdkJydl0qXaBlBPD2pOS4gvjbWqXzR+19H2iEnALrW4GvCUUUwImkG+JsSEUO0ztS0TJaC6oq9L2iCb/E0A7RYpg2W43Kd29lUIvYve6BTzEDkJtSIXEhA++l/BmCA6DSyMptaSUKModBnBGCAHmzZy6LBn0/qEbEaogBFf2Ej9H7p1scZYgpIsdPnh7Fg5c7Te7MckG6vkkOA9ZQl+29n3XTA2cjs4IbwaJgpTENuG0MfBZYT7vGAwKsgqTwdigxqSGpsyFuhrTdFMoPCIVHcZWdFWgpkOYGUMUT6Ii4SgDlowrgFSe6bRlOKxJKRGckKJQV8YA7WJD4Xu/vGxgp3eeZg61kW7xTujSjKoeGxZduK163WM7xXiEQ0hkXO/ZKk4swYrradLJAx4Kh2L1PGcYBquPXWwIpS2HdMnAL3IPlouBwg4o0hRXWFmG0uwJYkwULrPw7XWFMX+t/w50zQbjKkCfk9nXnqxWhdRXSFERu0RZSl94QvCB6axjMPCMhmNi2xHKglFd9hLnnvptRrX4YsK87dACBpWdO6ZkwBhKWRfE+YxQV0xGA7omUpSBLNAmZTIUHBvkNASE5KCqKpKlVIENKAqra+INwK8dZEociYQtBhVGhyZnCKEiz2/C1TWJQBdNyj6sR0CmSXNmzZzJcCez1hm4XGTqYGzIpICPDMfWRmtvQOK8VXypZo3QqCWXC732ezAEARenTEIJOUDhafAkbRnGiHeO2HWo86gLlKXBnE4E9Z4m5R53DYRgz7SqzLogOGyFyVUUdUk7byirCnJLXdU90KlUweppsdml54WPBVmUnI0RGkJvbpwA8ThvsubURUbD2jphCVQ1pKSUPtFpIkhFzmwmdwoFxG6OSKAKJQhszFqGw5KYZvjcIcUAH8wKwWd7kFoIEKktXR5KhR/2kNbBv1cqh7zXLIg7yHqozyAOwu3ZqW+Oaf5DZfR5Ux5kTyHRutYWCKSk1ISL1/Kms1/PeRd9ivlkN3m+zumv/jXO2ZgT5mu4ekasV/EZJkXD285+C986+l94y089Dpf3UGxMefpTTuLH7vhDVGmNPRtHsLy2Qpczo9mcY+51FJc+/Gj+5OPv4n0fex9DX9CQaYZL/Mi9jucPXnoWNXN2cTfe/8YP8Lw3/ApfvvQSTn7BidTJ8/QnH8fdd96bPAvcYa2koCbrENaXGaw1PO4xT+K4vUezzJWkmzw7V2uoC5Z1DNEzmu2m3DehpoR9wmDvblbn+9gju/n2/isY75gzJFKzwsqO+3Le697Ouz7+Ec77s0/ynJN/gip3DIuClD13v/Pd2LsyYILSzTrGO+CG9Rt5yktOZFdcpUhKXdyHX3nhr/Poex/FHoQy3/7C8m2pabYAzf8YsoLblspvx3Zsx3/BEP1PXVbcju3Yjv+KcbhHkapy4YWf5pHHPLKXWVpKpQB85tOfpNl/PQUdaMY5R9LAXX/oh9HF7ELToT6R+J51576/rR2MXk/4Xbci7rDPLXzPblPJxmxdZAJOHYU3L7Vpuok4XuWA72jr3UhbsbzmKOdQD5coxBHX1qGMzOsOYsdoo6SqAteF6+mWMzfpFDesoHXkeaDS3QySMJjvJ0tkujRh1grj+YCBU2buO6RSad0EFU9IG6QkSHUEad2x0g4Y6JSivIZ1Nlgf3Zl549lFwM2n+LCBG3hunM1gOCIWHlUlZCVFh8oSVRZGzc2EInFTsInoaDpglEuYzaCMTAfrrIuQ2YvrYCkfoPSRA3TkqiDnTCaSdD9+PGJf4xmyxBGrQt0F5kGARClTfIYQRyaXFSXLAlT/3raqafP94VnkD//71jy1Dt5H+2Q2gYT0x8tO0H690LuM18TVl16EXyQGCxVdcmg14sHHPAYoTOcq0IYFKGrMGRatQgPzuVLXPfjTzinLepNWqtKgJByWWbxlgbk2OIQcS0v2nZMho4vSWLSBLPTLDCxyPiVNFEScOHL2vfS8v/9kTSCSEOeNlbQARAWSy6i4zZL3umZtJ4/sdNrhvJCSxzvZtLJIHfigiChZI47ysEn/QQsoAjFGfDCQLChGExPFqJsGMnatEmoDFaQHvLJWBoxBD74lNCdEHDlD5wtTm2csK0tVGMl1cZ099mCy3WTet0GYtVMDVnOzyQzsevzS6osRFavQ/5942qhQJRQlto5R4cldgyvMPxcRcjaQK5HIMVL6apMwA0BoSGSUkpwdhVMyXV8nksHIWYjOyj/0hJvkTYIuGsjJLCxM9umNNOiMJZizQ0RBO8Q5ZrPEoKo2nze+ASKtlngpEFLvrSzk2GP7aUauPBnB48kp4Z3SxkhZDA8CKC1pkHP053SmvlcleEsMknLRJxgy2J3OWK9zcyOg0jmGRhaoQJvo5bWdIeFFRezrkUuL5xNRUZJ2BKnR5KwtiMGkmhIDL1ZJtTMJP+VmpbD78cRkSHtKUElerFpYu1CrvpvF1jdEdV2f7saOlWLEhxJ0UR9t/5J1e+g6sfrU43RdnlJKMGuNaFis1OZ52abIyINqRqUkZaV0sgUmA8gMSMxzSXAlIWE3XUMi4lCalAmuMm9kOrtWtX4u6RzvFAi0EYIv+sVB+18XC7vQKpJyi9dAf6C+YRQkgQ2MjVwnoJnCsOyruJWnqpGrDy4/7SXYbcx9giSPds4AcwFSY14SAF2EUFqCtgBZM17clr2DFzRn8M4WjwSURBuVYQhWJgIpGChaoJATnmprWOAg6TpOPIlF8p0ebyXiXH+ulOmSEKqShKKpofCGZKdQkVoo+3uIDjKRko2+LEao9O4BYixjwfw5jeSvfPbCT/CQB98bkQ5RbBGLCgmFddaLwuzL8NbGOaaA+N7HR7e2Vc2HvLcq17/PvQJCI7jMPFhtEypK3aDgYl71h6/lnEu+Slo5kjNPewd35U7sJpDZsAUWVrk+f4mXvea3+fLaHXnGk0/mtGMfxwqJm7D87j+od0CallhfyRzlAHsRhBX2IUyZMmQDqKiZIbSMqRgwzspOFZgfgFHHfq4hURLZTUdiSEvFiAMMAc9OACwJ4SqRjt0MUFbSdSTfcDMTNvDUeciyK1jjCqCk5B62dtJcy6hqiEw5AEzZiyewkmbUeYYULVNaOias0uFRzCBkTMCzk5rM1bz5L17Mez5xAe3gvrz1d97LfwP2sIM5JRMmrFDSzdaoSne7Gdy/m8XQoeDo9zcOO3j8tRX2uXULCyA/bSpwYmxRVZwTclaUms/9wz/x6EcdC5vJN28tDgdZD91vMc674IILOOaYY/7TPHW3Yzu2479u3Nr8cJspuh3bsR3/7qFq4ssgSsqRrtcpCpmUEk4VcQ632SEtdLff31ZVDwFJDwdXpQe9jIHRTyQO+t4hSLbBW+4BJnWZpDboD94m9KRM7Qa0Tcuyr2m6gOTAIDt8ELrYGMOr8CRVcow4LUmhZpqVQd6BrEeW/U5SG/E0lCkwmgV89rRhmU5aqmmmykKZMhJh5PaQYwOuMXZT3oFSkBoFFPUdc1VyGlEwYPmAZ1k9QY1zJWkZ3Ugc4aCbQ9vWKIEqRUQdsaeBBakgRSbZ47JjkCKimVQFkjiqbkSZhawZNFDoBFJiLB0pJSP1EBHdgbaO0g2QHCiTB3E4DQgRnxNelSwliENpD2IV5H6QvkCLcj8B2/reKpHdu8htMUm3pF3eudsgy5itgzhZKFxZoHcORUUNdNOt4beoIs6jIhRFwSylrdP6rY1b3AsmCQ+9sWbthCR2F2VZGj1SbJHA+B7miZkThGDtB6qeEbUokggkUigNE1FHao3BZOfsMM2vgWCODTIRcTuA0kiTi/JQiN4bCCUR2giu7sE2R0umwNmtRbXRgouAw6kxU70zKa/02KfLiiQhBSX35addJBfB+oO+LeGN5WeS687UqxQ9uHXoAxNnUFPUiEggI+YF6BcEw9jv5w3k0YRHTaIJi8KxpDX9fG4xzSeDE4+a9SuDqgZdAznAdd++krs98ElMG4V4sz3DsMQn/u7THHXM/ZFgbEkXBOkzvas3wFVdgVtMIFVwsvWMXZBDq6uDNk/xzhN6J177uCJhgGDto0mnD6nC816iK6hGnLdrcIU33DD0k97eakLo+8CuYTAYbcqzvVjNbbsWCm+M2q5BQomKsRw3E1+ljuCNaas+0CLkoqRZYPULopszgDp1Du/BawafIJtpayEFmuzkihBzpvCOIilJWwierAptwpUej5IQvHiSJGtnPVrrvPR119mzlsKK16jOViZk5nGdgautDFyNZoeKIj3Qo9qD+7KQ/RsrNaaOELbAJwFSztauWRzf+tEmR0rn8d5bm7HD9T1Xa21TIXcdLhRINrwvqrEp6a0kpD9wSFD6ANkSACZvjG6lMUZ5LHFeyASUgoJgC3wOqOiJrgHV2Pc/GUUQXSxOLp5Z3S/htPjgiO2csgzW12S1fqqAtnGU1RDNbQ9qGyOy04hKoNwqEBjUxNQQfIDYsz+Zk3OmcENbKHAwb1rquqQsHbNuSlXU+OC2sLkFIKpA6K0/+mcr2fXPs7WG4oeIc9a1eshkRHy/iNGD+6IY91zxJLLqpi2i5r7/1tjXiYyI2RoY+b6fMiXzTijcVp/bSW2LLGJ+oT1Zn9h05EGBEojqCRJ6hu9tEj23OobNyDhXIOZJ1H/tbEwAyGFglZFJM2Rnkn51fWcs9Cg+SmKTBn4boJcu9j9kUfKg773gyEjOQOoZ89ZHLwDpnDNF2oGfTdhJyQ4WLtQjQq+oaJohbqo4H2m0I7CDkFt2OSuHSIMrMyHvYiQQxJMIKHtQEjWRCogEKqztOuY48cQshGKCxhl1OIKEw+syToXsLO/7itaQC5AZjgFZYCyQae2J6xI+KqPgqCkIziOaWJEVq5p6wJ5S5YlUKCVDa3kIiVIKnPOQG4ZuiOIYU9KSEEoyA/sNmStFPcGnRJFh2q5QcRd20LFEZhcVLidyu8GoHhDj3Pqw20imJHL7TNDFv2nO/fh4a7uw3Tj884O3h6fKdH3yST3kHKbGyar9EDyb5XmffNW5Q69xkbRwM3nhdmzHdmzHf1Jsg6LbsR3b8R8Si8FQ6T3OO0JPi1hInjVHnPdbeOW/Yuugn9gakCWHD+Zysveqt9iyKZ3vwdB+IKY9YKrZJuyuHwdK8lQ6ICTz7yMLRe/zZddjx/Gi1P3nyfVsi1QTsjCQABLxohTJMWmEjCN6A3PqzpzmCo2gJbmzm/XSAErKgUwB0pBdJvYgkmhNyBmfjfWnLpsEOxV4PIV2VJJpvJARyrxgG5oPmDobyBbJ4dSyoieXST0hpGpCX2aRTOpLWKi9+RJqzx4pswGbpTN40CUb8IaePRBywLMAB81t1viNua8zi9rTT/Y2gaBb38ptTCsNMF1MAA+tk5t1k35QL+btuKBcZCCL4kQoQ8BlpS5LRI3Xkp0je49PPYJhFwJsTR2ln+wF1wGK5hrp/esGgwIVj3gHTQvB0YQSEApdgFRT2pRQv9SDbgAR89i0W4oYSy4sXAjE4aWijZ3lNSERCcaCWrDq6KXqhV1zAXSpoek6qnJM3IAwNDl4SUfXOaqiskxRqaMNBrxVmvuJUUB6Fpwq+NJQsdTNKYseKS0CWSF1LSE4Q88WhO1+cuWdgVO5VVzw5LbFlQM7ZoCu3aAoYZoypR8a6zJCYGYJa1yN4AkCznscHV2MeDew6+s9LXGOVnpCau79Sw+JBRhjWa1H4118/K//nGOP+iEkz/nQuR/nxJ98Al/4xj+x58i9xvbyxjTXnAk+ETPkULDRwajokZbs8Epf73vUS+jtAZQieBoinh5VbSNSOMQZkJOzQ1xgtYNRAb5dRUqPUtNpotIZSEGiYmMOyzXQzRFv1gjzvl6VbQOFAxqyqwCYtjCoA0UxoWln1GVh4GjXWtm5wEygCJ6gCrm1ybYULKwtvbfbDA7aZkZVFaSU8ItMW84Zu9gFYz5P13H1GFXrB4oqsXbzTUyWd+OcgcFOMlI4iAlfKJFEO28Z1CNycojvPWJjSwiL9Dw2pM3RpOWuNHKhC4lRVRsgOe9wg9oS7Uim6xpS9FSDwLSJDKsAKSMaUXWEumIBCC28KINzdF2LL0qTzncZXziCK+liQ0lPUe2BYmWDQECp0BZc0UHaICZHcANqX9HmROPAOaVQ88J1rjIsNVid6aLdYjC+LS5UNK1CKAjO4KOcBA2WnIrcs6EbxddC196E8yW4pa2VgS4ifbt2BDptrIqQIEe8q1BgPoNBbUCcuMCsixQFdAqFC1uLDM5653mTGVV95+TtcPiIE6GZT6nqIZAZ1KXhmR6GRUXKCZzZAIRNgNht9bWbkXuQE1L0+LICOtpZix+aBUDR0+abnK3vMcyG2LT4yqAz9Z4uGb5oi08ZLxnSDOdr5kkYeSF2MIswGCzk+A1mRZKYp4JQw4EWxqU3UDUnkIJQF7R97YwytkWxAF0DRXWLDuiQMLl8svGHWLK5rc5T2Pr500NegrKZBakH921FaOv9wrNVF77Yt7IV3EGLyYdus9iYK5P7NUElqIB4snqceISS0k+opyWTwQr+xo7l3QWBQMAzT1PGfszaxoCVOGE4b1np1xpLGZtfsWSzQsDh0whRqCWjIrTSM+dpgNwny4Qim5dydt4qpAREaspemuGSMYBz//u8ZfNUYlRtA42VzhZ0euPrQbR2lVxGULyW/fgi9mWhKAWSKwKO4BuETMiCU4dK0dvJeFBH6SF2kahKXZVQQUemnO+kmpUsM8GtN+wej1mmpW2mlEUN9ZDUtjjvWMg+FgoakQVT+ODF5O8Cei/2P2jrDq5bC8bxYdtbA80PPf6iDvbXJ9r/e7+ifSimuh3bsR3b8f9r3P4y0nZsx3Zsx78yBKVr5uTYISixnRO7BidKVXjqMuBFcei/bSu33AbHLd57x+bW9995p/iebRRE8E7wYkk9Cm9/e+fwInhxlFoySDWjFJikwDDBMAnD5Kmz4CRS0LLUdYy7lsJ1lvPBV4iMGOSKSVcz6UaM0iJrbkSIFGS8JDz2KukotaXMilChVDiJBJn333VUqaNKiSI5vDqQluRnJN+SfSI4KDVQ5QGDVDNMmZF2OJdxLlOhDDRT58QwZ0bZUWlAnaBOCS5RSqLWzECVQuYEN6NkRsGcoB2lKlXyVJE+6YYySEqdlFozZU5UuaHIjTFo1PX/1xAw1tf3+wpiz8upbr4O/+67/W/ZgwgeqyOW9qSvF2Ig0nS6TtPODs06v5Deqxo10KBGkLjJcSX3E/B0A1dd+Q0e8/jnc+M6DCvl/X/8ZlxZ86rXvh5Cyxc/90nGw2XG1W6828HRD3wAaXY9V1x1EY/+8f/O1Tcm0Ag58a53vo/7/+ijmHZTCpnhwwbnnP0HiBfElZR+N1/+wtfwuspVV36L4497Hjevjoi9TPair3+Tpz7pibR5nXe88y0MRdgzqRks70HCCtXeH+Zzn78I39xM2d7A00/8ScQJlS956NHHce26YTRXfvPr3HXngNKLgWVS8LrTXs9qNoXqzZdfxd2PvCOf/IcvsIZJ4+tQ9WBgRBfzdxxkq//ojPM/+D5c8IR6TF2N+OznLicpFGXi0sv/D3e4010o/Jiy3M2H3vcB8B3/+LkLKKsJRTHBSclRD7gvcbqPK6+4jEf/+El852ZAG8gN7zj3T7n/Qx5L1ynBZdQ14BuESMg9rVAHkMfkPIE8wjFBcTgZ8piHPZiBZnoDMgAAIABJREFUn6PuAN+8+msc+4SncWADtAOJG8Aq37nmMh7+mGexqjAHm7QqkDYJxQbpC3zlCxcyLgIuLDMY7+Lxz34+Uy/gCj54xh9TuZJxNWLgPYUf8Q9fvZYp8IHz383ewZirr1sztld7gHv8wA5e9bo3UtRAWuVZT3s8Ay84t4N7P/wJrCbABz5+7lkMi5qyEKrhEqPhMm6wh/994Rc58O2reNJjjuXAdIYWHnHrnHfuWdzzoY/nspvh/eecz7IfMQolhRPGlTAejfinf7yUApDZAT72/ndQlgUhlAzCEp+98EvMBFqpSFgmK1cbrytH6/PgJqazGzj2hGeybxXaBsiZb196ET/xE8cy3djH+ef9MaPhEiEEfJjgZBeh2stX/883gRl57Vqe/NTHUwTPsBSOefhDObBhUmnwbMw3QDyuHqGx5dx3nUkQz47lMZOlFZyM2bFrD5//hy9AO4eu5Sef8mSk9IjzPPAB92NtvU/UBZRFaetuMUERaHF4HKWvuPLSb/G0Jz+B2dxYzEPmXHH5v/CoE57N/gboNsDPeOpPPw1xBbUIj37YUVy/MaNFuPLif+auK0NGoaCoRxSh5LdfdzqErUH7e899N+KEerjErsmduPBTn0HcOt+58RIe8cinsjY1f051cO2V3+HxjzmOSje4/ppv8bgfP5EDG9B2CoUBml7h25ddzhMf/0S6PAUi557zbkQKTjv9D8xPt1njWSc+EXEFw6UjeNAjjmV1bYaLik8dPt3Ee856K6EaM17aTRkmfPbTn6cFYoBFVvaqGh7UEuIm1oYW+J497wrIC9hd3RbGs0Bfabj+0q8wqTyvfuO7aATgBl7/2hfxgKNOYN8aXP21q3jSo05gniNrdHSGLnLT9ft43I89kX1TpemZp+WCItLMoZuxccW3WNm1g3FdUjphXA944++9k2nfnN9xxv+gdsvsWJ6wPNnJwB3Jyu678b+/8FVoboZ4M0998lORMKZywgMe/CBuaCxxFgrFYjHroDh0iW+xYLgVqmpovxpgjabbf+V+m6Ltv9jmhKq9yAnNEU3xFttDjnHYVtRAwLwwYVePJI/vlNCB6zyax/zaL5zGZ9/1v/jom97JQ3b/CCtMqKYw6IQVPyY3kR/cfV8+/raP8vWz/opXnfBshlGJOdGRSWpJ7yQ5dJHlXpREoohzqq5FoiJRKBpPMfcQC3Iq+lWojOYWUsR1JnZo3Zy5a636pUzr1mjdOi62uC5D7tBsUu+EgrRAA0mRrLgcURoikSiRTIas+M4RWo/vAj45QjT2u4sZUodoJOdMSiU5ldAqwReUhZC6VXTtagoKfu6n38QnzvoGf/vW93DUeJk0uwZYo6wEYkeMDbEHvkUTktMtto58y+d+2Pa2/s+89m/9uLe3VU0GJi+2i79TNPbptlvfdmzHdvxfHNtM0e3Yju34942eZQeWREJEmHUd37nmamZN7ymEyeoXssR/LV1U6CWQKre7dYftZywZu45FqNgriVtwTfF4SwijfWIYzUgWpGeubCZAQEhEkm9w0lJFkw/Pi5LWFWiq8TkQMoQccdoiZLIq0cPcR6KPvcQcyuzx2aFqzIQsuWdjLjykbLKUEUSlz3egJBdJLlrGYzyljvHqCDnjSGTXkp1Y4hjMm1A0Y55m4FOJIsyKRHJ2jiJD1YpZH7g5URKSTQ5o9+9sQoSCzDHmRYGqX1BIUWdZZZ0upMzGDk0ub6okEbkVR7OeaCZyi88R6RPHbH1/+Na7/gmrbn4uzhmDTTxSlAaC9uJmhz1/pEBFqApP6R2iyTLPi0dx5N4n8pBZrPasvs0PMnjBa6JpGpyDqy69hFed9mouu/Ia7rx3J8Rr6eb7eeRTnskH33cm8dJ1fv65P0GM+xkMBAkFK7s85JavfOaznPLiX+Q+P/qjtGnOsFDec/Z5nPn/nsF0uk49GHHlZfs5/tiH8ZnPfYzUJcSNN731UKiqmmkzZXVjP6e+4GROPeVZXPq1y3jur7yR9//Jx1iuYQLQXctbXv1qyuGIWVbq3PHKV/46z3neS/izD78dL8pDH3R/zvnYXzFYPoJLLv42jzrueF74Sy+jnoxNOp6U4dLypk2oPfjbIIe0U9773vfxu394NtetrnLEeMCVV9zAjz7kiXzxi5/hzneMnHD88bz1re/gGU9/FtMD8Huv/XV41vHE6TrHPu0kPvT+c5h++1pe8pynkbopdW1A1XAJiB1f+uxnedHzT+VuD3oYs9mMURHIRAMq9aALE7/JDBLN1KEwVmqGT33yQo599KO5854V1q6+Gk0Jb0QkFuB427bU9Q5SYtNV1veWHb3qdzPu/7AHsx7XwGduysJTfupUPvSR/8XJT3gsJ/3sKZz0op+F1IJ2nPf+j/P4E57AVy/6Is945rMYB3jpqS/kwx9/H6/8jddw8otfwstf9at44BWv+DWi1sw6pevgZb/5Bn7mpOfyVx8+myc/53lMf+anueTqG3n6c36J//k3n2BUQZ3huq9fjE+C9LLgL/3DBZzyghdxj8ecxGQFnv6M5/KMZ5zE9ddewzN/9hTO/4s/Y1xPKDIQ4UPvPpt3nfMO9l1/DcPJHq779k086rjH8smv/BP1xDFx0DaRQVEaiBCMtYqusb5xMxKGtBFWChACg8JTBph3U577nGdz8nOeycX/ciUvfOmbOP+D57Nr2fon8j5ef9pvIXXFemwZNav85m+dznOe91Le+8G3UYtjqa42rRvElZx8yimcfMozuejrF/NzL/sdPvgnH2E0sSRFNBu86TWvIRcVa21izJRf++Xf4KRn/Awf//P3kDGWtbYNrjQmYDSOGKIOlxOrN99ofXJsCTJjUNVoPWFuHROnvfyl+NEyM+2oY8NvvOKXOfnkl/CxD5+Dl8yDH3wf3v2hTzJc2clVl1/Pgx72o7zol3+B8ajg7LefxTvPOpsD61PKasBVl3yHE044hgs+9xGiltTVmNjCZNgzZqWmCENSnNG1UzKeeQfjJevA2iZRekepibSxCuL5l0sv41WnvYErrrmOvXfYgwde/crfRNUzbRME+KVX/BovfsHz+dD55+Ik8+Ezz+Kcd76L/as3U1QFN19+Fcceezx/96VvMBw7VkJFnK9R1PQLI4pqxuGM3abGUmyallCXh/b3LH5O8iZ7tCoKjjn6aN7+9j/ihS9+NsXqxXz6wr9nsvPRILA0HNGsHSB4JVEys58N5htT6FrKMtCqHb9cEC/LEuaeSy++jFe89EX8xqtPp9RMmgWeeNLP8cyTvsQHPvg/+NkX/zynvvhn+dbXv82LXvpm3vuRD1JMYAzQXMdbXvMaYlGyltYZ0/CKX/0NnnXSC/jzj73z8HxKtxmuT2AmPateciIvsvOxpXy45S+mbUWcAXb0XqssPEFzL1G24zmVfms6kMV7Tz7s+61tEsy3F4ia8QvASxXJnY3P/ISQOkbAMAdbbKAgzBIMLCmXlxKdZ2LMjH2iGjhizjintLkBwOcSNKFqHuRJE0jEJel/34Ilx0t2Ddlnkk/9j7GxYQXFZ1DJtL4BHD4Z47qTBlFHThUuOzRnW9fsvTCVDp+dnU8cWVu7hn6JIuIJ2REiPSM3mUNTEXHa+2Or+URHgZQjTqHyGe3mzEkU3gQZxEjpdpIyVC6j3fXUkiEltGtoOo8vncnxUyITD2VsJrOMkKxkXVyP+963qWfFi37X/VXluxzP2rkTDpL0fy81fzu2Yzu24z8/tkHR7diO7fgPC00diOAQuq5DkwGh1SKbcko2bpXFYP3WZTi3vb018NP811SyESZED5LZ96CoLCYNNuiFgwA41S1VtMZNlZqKM08vMSDRxOfmYerV/LRAUefQ0uTrKolKhTpNcVn7z+w6RTNeIhHonA22yQVB7XjilLjwxtTYy/iDSbucycoKF3DZEdSA085nksNQGg04iag4mgCQCGIJhZwKPoOXrpdMVWgWnGRUOoKAkPFqDFTxDrTDuZZC+vtWteNp2gQ3kzdJns8Jp9kkY71sKhvnAofgNfayaUcSk+xnAY9selFuelI6uc339Pt7ZPPzg7dBHFlAsqJOzGfSO4I41Akpd33dSya5Vzbl/CJC12VISuk9IoJzHnM4LJDNRF+w+CkV7QEw16NEjNB2P0cOMzqHN7/zPTzv5a9m796dBCKwyngASQe0GOusrjxF6ZjedBMbqwfwQDuf89T/fhKvOe13+esL/gYfEk1q+f03n8HZZ5zDoBowm65z5zsNuP8Dfpirv3OAul4i55sZDM1P1pcgxZhyMGYwmBBTS5DMeDxm1griLes5s47pFVdx5pnncfbff5kpUEvDK19yCvd/7PNZ2w9IwTxn804E2py4573vRdBE6lqOuPs9uPiq65mXvfR/MWfD02miWIACi3TuueWtv3c6Z7z3r6jGExKwe88RHHv8w7niyou57rLrWB7t5UlPeYJ5fw7h9DedDvkqxoOSTiqmQIyZugoUhbAx26BpZ+atOc+c9Ixn8to3vJG//NQFjAZDW4BgIcstTIYrfZvIEa8t2uzjEQ+9F2Bs9xLH+9/zDjS2lM2cUVRoIQ2wNs2ApnPUKK4BGVh6KO+3QNdF/hhD1T3M56RRiQgsVTX3+MG70BVQEPuVmgaKKY874eFU5dhsXesd/ORPnciHPvSXHHW/h7C+vMzfXfC3VBzg0m9ewgc/8mk++tG/IgsUZea3T3kiRz/mLVx2/QGOOHIXYxIhRyYrRzBtYNLLeF2xhLoBTufM45SffNpPcdrvnMZH/uZrdOsQayi0pp3OGDnPpBqZLQZT8Jnff8Pv8673vJvJjgkQ2XOHXdzvgQ/gW5dczQMe9AO0QNnL2BcqYG2nSBWohxXT5gC1KWJJ80y7MSN2LTIYWjKudj9LBahUSNGXZTdl44orOP/8j/JHf30hDZ5RpTz/Bc/gAY98IfMDsFRMoe7AQUyZ5GuEgpJVlscVs04R30/em47p5ZfxzjPO4MxPXUjCATNefOpzeeTjf47r9sGkTuwcevOhUEBM194CrlWWhiW7xiWuiYR6AG7A2uxGbmhuxk/ghq9/k4+e/xH+8G/79uU2eOkvvID7/9iLObAfcIE2zynM6plGlXs/4H7gWzKZs95+Nu8442yWavM/vPtdd3L0Ix7IpdfuZzw8AhfnDDCGdpcSrThmWWjVE+oBMUbq2qpgAlxtvgBVu8ayy3hf8QdnnsezXvQy9txhDyUbXPmtSzjn3D/lTz72F5Z3SuE1P38qxzz6aPY1+6h9wR/94XmcfdY5LJdCouGOR4653wPvx0WX3sgDH7SHGVDWk4OAzrK3iMhAR5xPCUVFXdWGI8lBdEpH36faohtasbpW4CTwgfNex9vf+stcdek3edEv/g5vPfsTkOHAxk2s7J6Q1tYJyxUbLNqgMnIdLq7hwhjXL4tNZ1MmgxqKPdz3uKdy38ceB9wIugMfPB899+0cdfxxXLs65Q4rI8YkJqMxTWtqlAHguxnNpVdz1hnn8bZPf5YZMNaGlz/vuTzqCady4EZIA2VpJJvM8duOw5aQejm8LmxkNn+Cbn18JM58YU0e3m8P9hjNYr9j6ra2/X4iC/lz3rIUOmgrm+MiSGRyDzr6rICBhrG1BHCBFskJTSXmA2yy7412iq8cw2JE4TIkR17dgNThqgLnOlQcLjpbbKBDXbbxlySytAgOyQNcDiwUG0hCiIgIyRksrOKIzha7gna9jD2Yy4VmBKORKiWCLUpnSSSX6Hwi0VFqQjSYjW2WXt7vSCJ02icLzEKSRCKizMjSUrjQD1gMLHQyA8nEFPGF2XtEEhqFNEuUpVJohlDgg/v/2HvzaNuuus7385vNWmvvc87t0oIvYGhCASVgCBBapQRUlNBJKyKIJb7he3ZIUagQUFQQUSh9OLBAFEUMVglPLYdYShMSCQRpAiRACIREmjSE3HvP2c2a3fvjN9c++5x77s0NWPVwjP0bY4219+rXXHPN9Zvf+f19f/iyznxzE9MYunUPOdHPJhTnVP+8ULVeBx12BSG3E3DtPQ26uXut0yQkx99Xt7mN4y9q8XZS1UXNXrFGV7aylX2L2Sp8fmUrW9m/ipnq4ywzGYcM88656gwCJZNjIIUehvCbGg42/L49E0MYWEnkrKFfw3wIQSu7tlPdpFzDe8piskUdZA0FDNgSK4Cn4VKJTJRMkn5pmpHMJlkmqimVDalIzRYLpkQME6xsYcoEpCdKqFNPosfkhIkZl0Q7KiVBDhhiBRcXckwUo0mQbEkY5ojMa0dAtTF9drjk8EUwOVBkSjI9yUbtTOWi91hq5yKnhYOaSBTRdcpqzZgcSCQFW4tBsqMwdI4q2Fkihag6rEXQ8LpIIiqzpbIw9TojxaSqwVo0zEvynnMx5Tb/WxmWp2P+63bpmP8FrTuNtzRetUMbb/GNpWs8TetoGkfbOIwxeO936JEaY2pSlqUJamjj0GlV5Ge2NePSS97DGWeewtXXXMvP/PyLGPjFhCkpzsix1/B+5zgy2SKVTOM8p6yN2LwVnvT05/BjP/VzPPMZT8GkuWZsF8vW4Z7v+u5H463ntNMO0Y073vlXf8MXPnc1bTviyiuvZK05hfW1M3DNaXz72XfihhtuoO/B2TGkRN/3jJoxpArtNhEnBkzLkTCAljM6mTObbnHlp68nJvjkVVfT7TsFY4V//+/uyqO+60Ec2Lcf4xv6ecY0QiPUpAqARQEm8bW4ao9+awKbm8RpzyPOfxj7x6fhmo7xWsPbL/ojPvPZT3HlJ6/iO+51H9a6A6ql6mtdClukOKOP9TG4js0tTebSeGFfZ7jl6/ADT30Wz37+T/OMJz8eM7kV0KQcyver+roLibMIBEQCrW/40GWXE/NhJltH+Kf3vp+f+PHnM9ua0fkRH/3IlRw6cDreCsaNecvb/zu0+zFGmeV6ZIW/k+ixVSoAwIAY/umSS2nHGxxqN3j8476X88+7B95GSpzx1Cc+ifXRPg65M7nLWXdl/vVbWGshJ4FuzO++5tXc8JXree0b/ohSz7TuhaOHI5Op1fGO2WHGLtF6uOb6L9W0VBmTEv1cx0Rir48i1Uzf81h45rOexfN+4sf48ec8m5FR/btSNSica8jzxNbhCQIYE0mbX6PPwkO/+zE42UBMx/pawzve+Rdc/enPUGEZMjDr0+K9kXYM2ZOK4dovfIzpEU1UY73Bun20a6cxiYYJmj1KUiSlRClVY9MXUh/omnVCsLVW9YzXPGINn/jUDXztplu5w9pBOrNO04745Ze9glgiZGVONs06Yfh+OUtHxhoh204lEOgxzPna4U0+d+0trK8NcJahBJW3MARKAd8Ik80Zl17yQfYd2oezwpqcyj3v/p30MbA5h7XRmBwLk35g10WcyUwnPVde9RXmyXHFp69h/ymn4lrPPe52R77nEeez1u1jcxK4+eajPPQRD8NZj7dC07Rc9Of/jc9/7hoOHTrERz76YQ6dcrqGuY/H3O3ud+Pw4cMY50lZ+KcPXc6B9bNo3Bqtb3j8k55OPw84afj0x69kZMdcf/0X+aVf+gWO9lDSHGeSAubNPlIEL5lw5DD0Mz519VVIN+arX5tw/n94FN54WtexMT7IO9/xl1z96c/UUtQ60M9qDHqGFPU7/dnPfIaz73IWvhlhjOdXf+VV2x2UJXLZQke6gPUtxhge9rBzufrqT3D3c+7Jufc/n7XRCGegWMNl/3w5Bw6cypprOH10gLe9/W8w1mNdQyyaATxlfVfXRx0x9fSzCNJy0Z9ehLd3xNsxXeu58+kH+czHL+faa6/VtqwEwrynbdYW7aezmqDOGEN2qnaJRJoS2LzlVq7//FcZr8niXTiR5arRrY2ogl5GWEi9DJPqSB476XdX5WFECmK259Tvp9Tv6TA3db2RsmP5XnNXErYkkESRbUASIiKFOC80boTtGkqeYW0AH2HNUtKMcdvSOE9MheksQAHTNrhRQ85TkFjBzYCpfGwjGScquyEm1ymCCeAi2IiYpEC7JISkPkBlLmrUT6z+k4LsJhtsNkgpCL3eg6gPY0vWhF7Gkm2hSI8pGR/rADMRVxK+RLJEiuvJrifbHikBciZJoVgBsfptMAFrEmLUV0w5kHPGimXUjbDe0RkHMZBjhGxpR/vwviHMJsymR2gaW69T/Sh9tiz+n+x82E/rxMnvh+TFfnvOlxihKwB0ZStb2b8FW4GiK1vZyv6X2QCKmgp+qRZoXoCgg3O9cNzL3v/3mi86CSUvdJB2zzU0WlkcTljMrQwsUZ1k0IyUgheV22+k4CRrwg8TEVuoSCHJRbLrETvDmglij5JdT7CewAiTPS4Jbe5w4ohNoveRYg2I0PvErM1stpm5A1+EcbT4bHFUViKFDksrHmtGJD+i7yyxFYw3WFfABXITCI2QbYMtI3waMcoNvgjWJqwJODOjITFKLaPc4rNmxBaxiHUYSYgJJA/RCq4IbRZ8yVhTMC4g1lDkAEUOYU2HWE90OonLGANNaenSiKY4TRjkheIt2A6xDdZaijVE50heQQsrmqHdLbRbT/x/+O2MwVuLd/V3nat2rCb2siJVQ1ZwVhbrrYhmcS7aWVroYu3QTSt4q/fh3HbiAhFhKQtBtbxgHAMssgHnGevrnvs8+OF85etf495n35lnXvCDFGBeHDRrfPpTn+a7HnhfHDBJU5qN/WTpIFrGMfCLL3gRs3Y/P/VL/5n964l1c5RZiITU4BlzxQc/SciJrx3+On38OjHdyBMveCSjRrjHPR/El2/9GtN0A328iS998SoO7Ouw7QaREfhWGT6pIL0CeaSe6ewo4jzFamIQSsL0WzRty93udRbGd9z5rvfgxs0p81TIk+u48p/exRv/4u+4IUDTGZjPyAm8Vaw4xm2CoKIhvVJYR2Po9iOx4X9e9glunNzE0X6TmOZM4xbPfvbTuPc9785Vn/okhydxCR+ZgHdc9akreej551GASSj4jQMUY5E8Z02m/PKLfoGwdiY/+9ILOXPdc1CmxDgANMqoXgB0aOgjNXFHkjWOzDWTVDeKnHuvszn7zEN84lOf5ci85Z73ewRf+/qN5P4GPv7+P+c1v/VaDs8MN02O0OzTDrirNacQ63HD4g4Q4SGPeQyTIxNmfeKKqy7nz976Rjh8E+efcw+e/8sXcnMp3NLfyA2f/QRnnnGQmFDwoU/8x597Id/3hCfx/Oc9k8nkqAYWZ8+Z+w8wJuuJ1zpuToabQ+Zud/v2Gh6+yUgcJgjrjbKIMZmcb8G4OT/7i6/kSBzx8gt/iTK5iTFj8qwmVDcgpsG4McYpgzMgpHaMaTd478UfZlYKMRdm/YQSNnnOMx+FR5l0lEjXKqgYUwRaMKfzbXe4C7/+0p/grmc41p2w3qzxbfe4P1d/eY5bOxVhDYrBuAaTZjS2guMlYRHC5pSDzT5agNIz3bqVZs3xf9z9DE650x35yiQwC4UcCr/xsl9mJFVgsEQinlmqA3sxMN/awhtLvxBY6Rk3wnjffg6edqhee1YwvvE0UmjLTMs2AmYf5z30Udy0dYRQZmzFL/PVz13BwbX9DATgWZpj7BCs1WnG9DXDXe99B3D7udPZ9+OrhydMp4eJ4Sau+uC7+ZM/fwej8Sk0G/v44GUfJOZAyoG+P0zMh3nOU3+Qo1+7lvs/6Hy+dMuNzEpgNp/z2U98hFP3t5SSSMbwwPMfzg1HrqePW6Q0p6Set//FX+LaM7nL3e9L7P+Fc85a5/FPfi6+AbFrFGmYSSK6jLdAKIw31snGc/ez70WIDX7jDN536cc5MtsixAmb8ykxJP7jMx5Ohw5BxAJtWzNzmTnWA9lyzjn34vov3UAIW+QcuPClL1q8JqkOWGikhNO21kS864mpJ6Y1/vxt/4MLX/YyCEeZz44QMuBH/PtzH8JXbznCJPa8973/k//n1y5kGhI3zwvBjZR5TsTmiMSgetPrCUzkCc/4GTZTYasUZjlww403cZ+73oV7nX1HWmYK2pWg7MBQB0FSYjK/FesSJonWR2a0nWF94xROOeVMZVjmyEnbkDRwkThp53Q8P0nFOAcwtQKoy+u/iUlKxpSCKwkjAeqUTU+ygWIS3aglxp5Jf5TYZViLTPqbmfW3kH2BecBMepWYaC0lJUqYEZmROiGZQpEEdkZxM7KLNRJoGCiuvHuZk92E4Gb0DqI4Cl4VbKKhCYaut4zmhiaAJtwMlKK6qZI8JjZINJALpQQKc0R0wLpJmjxpbjXqRlKqTH+NCGlSwOUZ4raIfpPgtygmYFPBZatM5Bqdor6dgq05C4UWL/tpyxg7zTBN5KORGARrOqzpSDGRpzPK1hbeGMyoZUqqKlLbz3avZ3xCH3qXVuzJ7jfMd+iH7qEnOgDz29PKVraylX3r2goUXdnKVvavYjXh+o4RYmPMDibmYBqaI4tp2E9HmaWOQm//P95829Gq20vZMR/WlzIwQgdWpDpppbIHh3XDtovORy7HOnxFWY5lYCvUUXERUQalUSfYYDGpQCkaXmWGXOuatTWZTDZSw7qLgrXGYEXLbQhNlkLNqmpYdjG3y30I1QdQ4FB/1XIdwtqShsuZYhbAUhF9PqZ2nnJ1tHW/xRnIpZBKQSHmmrVXQEwNra86nU4cVhxOjGaaXiQochip/61gnNNQdKvTsN3u/8Oy3b+H7ZanE+2/5yQGZ5T1Kc7WuVcWUd1mUV+sQ5xHvMc6V7XeYDtrbQXTagjighqZVTJAdUrhVb/+ctY6y4W/8mrVKwtrvONv/oG7nnWqhl7awOZ8inNjSvZ88AMf4oqPXsFb3/ZmGgOzIzfTmIyRhjW/j5e99MU8+0eewmRrjnMjCo6bbriZaz73BabTKRTDvv3QR8gpQ5kxah1p1lfg1mg4o2TagfxmHfvveW+e+oyn87uveqWyR6Pn9W/+M77z3Pty6j4gzzhwYH27Eloh5IQTy7qHa6/+PHcDFJSAAAAgAElEQVQ7+8587GNXKBBqwDmVVosD+8k68I1WXHG89KUv5QX/108y2YSm1vWvfPUIV3zic9z33O/k8JFbeddf/w9ShJATL/j5n4No+Ku/fhd3OesMGvT9mU4C3ndIFj546cV87COX85a3vhFj4Ojhm3ASKCnv1PcUfdFMfXMQ0cj1HBg3RlmJoedjV36SL371q9zjnHvRGEsukaYFskpFkCwlJkadp59RE4vVd4iwfcYhfjjNoWQa1wKGzZCw446jX/oXZptHacetQqjJ8vfvvpgbvno9JYIxlre97c/JfsTv/9fX8/2PeDBvfN1rgIY73uUcnvT47+M1r3wJIpCT4XVv+mPOf+SjOOPgPixzaMZktM7PpgMRrdCNLBdf8h4++KGPc9FFf6VtZJjhSIxU1k8B/ZBIKbPWGmazOYUO3x3gp3/h5/mp//unmE/6mnRY+PK/XMtnr/o8OShAPBJHRrNXW+cq181j7Zgfe95zmM3+hc1+wuZsi89fcx1r+w/ST+cY3ZsoFikTrMA8RXCetbvfjWc/50d5xYtfqMCrrPOGN/0x973vPbjD6RANFKngd4GU6sBF8SANmIR3FXuyhvE9781TnvEMfvuVv1KFMdZ51Wv+gPO+837c9U717bai1bcM358CeQZSED9iliyxZucGKCnR5Bmdh7Wz7sSzf/wneN2rX1Gjwhte/4dv4373vzcH9ylgduDAAfoU8d0YtiYIjqYoxPbC//Sz/Pjzf5TJ0a+TU0LcmJu+cjNXfvKTbKytUaosbqiR1M4XnLMUOlIwlLRJWxNz9zGTisE0I45Oe7q1/YR55JW/8Wt0zHjFy1/DNFjOvPM9+NHnPp3feMWLtUyc5RWv/S884LseyaF9p7Pfe17wop/luT/5Y0QKGQdiufGL/7Lj+XuhFlpS9l3JIEKaZzAOrCeGUD9A21+7vP1B0mWSmIUZrvF4N8aZDohsbLSUNMMbyEGBx3ZtnQLEac/Id0xnPbZtKeIpDKHjBcQrdTrNePOb3sCfXfSXCvqrigq/8oqXc8GTn8gZBw7h6kssYsEmnAObAeNZv9e9+aFnPp3f/fVfUaCcll977e9x3/Pux9lna7vQGNm7A7ZEqht8mfqnrl9KkrTYMO89r3qWi3D7wdchkWvCJh0Pykt+miz5SbAdks/O/zIMIKWdvt3Sc5tPp/imwfqGUDKUSDtqsJ0hllgHOi3kiPeeJErZjZIIOWGKqP9D1c6sAK+CclCy1eiU6pupR1d9vSwIVp/PIiJApZxMldsRU7AIBoPBgigVfmDUlqSDo+SCZCEXoWSpy/LCV1Kth+pTSl4wXA1WgdvqJ5RSahRTJqWENb7mzMrYbHS7moHLOUdKhb7vKSVhNtYR20DW46SSd/i1w3txrJ/Lcee7/eLl4xxv/d7zsvO8uYKtu2ybwTwsWDFIV7aylX3r2EpTdGUrW9k3ZSpKvw20ZQoYIaVMzNW5E0PGIEYGNSIFEbNuK8ZSlhxvqYlycok7li3OuSTaPnSWlt2rkxFz10ijGj6GskepwGIGTVKQC4hgGcIyB3DXVL1MZSuUClq6oqGApSZGknpVJjfbJzUGXxI2GdVT05Or5qmEehZNsCTWVAA5qEtf9CDGGIQGwWkCKNFjicSh+0MxCszZIpqZHsCURdZSoCYS0LKysHDyi9HuTqkJpVQ/TChWn4cZ9i+lgj4WIxZcXIC4qvWlCQ4ooTJ9lMUpCGJkodF6PCtDyNsSgL4MpFOvvNRwZKnPQYyptyWLOWjiCREFlVRPS+sfIhTjGBJsCcoYcc5QfEMfMuJaUjYUo0qUO5x7AtpbaUAqA5GCdevEZgtiUIDcZ9769j/l9Dudx8c/fAUbZcKXb5jzlMc9knUiX+2/zrhrmU0z4tZpDpzJq1/3exyw0JK5MSZScfjc4Cg87bk/SOc32b/REfEY73FeeM8//C13uOOI0TgwPQIH9unznfVzUugZozIR1IQZSY7iGig9iOnABX71N3+DJzzuudzBn8IsTrnnuedy6aWXMAa+lm/lnz/yPk7fGIEViIXHP+EJPPeHHg0JeifMY6QvtT7WorISsQbAKbPKoZ3J1vLE5/0wR4zj2zcs3gshGPCncekHLsGO17n44ou5z3c8nOc8/SjFFN7yljfxI0/5ST57zY284SmPIwCtBMbtmP5IpLHrrB84jde+9rc5ZJX9/eUCwY1prMGDsvpcjeRNqPYnI/LcYNoO5l/iUQ8+hwkBbIM5eCbXXPdVDhwy9Ld+nk9/5O9ZH49pZIoYeN+lH+K09RHNZItRrom3ql6iIaOqxmYBzv3qi1/Aq3/nDfTA3Ix46NOezmte+Sw20hZ/8t8u4r73uw84iw2JH37Gj3Da6Qexcc5b3/Rn/OzP/AJXXHM9BXjthf+Zc+55DibCy17yMl75ugt58uMuoHUdfcnc/0EP4D3v+UfarOwu7IjNYskm0HTgEmAtfYqsb4z4w9f/HvutBzx2PCaVTfq5Ju4RIElCXEDmt7J/PCLhCQWe85M/inczTllr6YFCi3Qtl77/vYyqBmhKBay2uoPyhCa78sABaDLkQTD0MCPZZK0kPI4+NUTXYe0cSTOartNEVg3855e/lCt/5HlsiGGGcJ8HPpD3XfwBRgxtGbSir6pr67Wl/eAmFI5izaAnncF7XvLbv8Xlz3gip3mB1PKAB303f/P3f4cv4CVSUkDMiCIwDTM678m2YAU2pxOcbbDFEXPGmhG2bZD5zZpsZn3MS17xan7o6U/mVCukvI9z7nN/LvnYu+mANn+dD1/yj5y2fwMFdFqefMGTeO7TLoAMz3veU+iaKev7DyFYWlqKFN592buQDU9Im5UxX189C/OcyGYflKNcefm7OHOfMCsCpeEFL30lT33qBdxw1TX0aUrszsBZy//75tdx7nkP5qMf/Sh/9c4/5TWvupAnfv/34I1CPvd68EP4h7//R9awEOG5z7mAbrTJvtG6JiyaR7xree8ll3F3T40CUYacsV7fO4EYCk3nCGGO9x7XLANxeVcYfd5uULoRfQL6HumAMEVDrBNSYM0Ll//T+zgwbkEabHeId//d33HgwAEk9rh5onENJTv9dqSiwFiBxmae9awn82PPblTYFfjvb/9rnvjkx9KXQiMeckMUSy9TpIOYwEkD7gAv+63/wtOe/CQOipAs3Pchj+Dv//Z9UNnjxADOLtoCEfWLQEc4TdXv1JW1qzawQ4fvo7A0MHesFYruvqzxMvhOtWwHuSMZYnSKJlIqpVCMjpSZAfQ0Zvngdb36R1T3SQaxUQy+taopKhYnI3LFuk0xGFMH6sh464j9TP3GkrBZk9ItBsyLXofm4crDLSzp0Kski0tUX2wAuc3C31TPRwcpNRmUkIvet5B18EIqRFzPJ/X+tRwjTSyakKnKiIgUyvAfQ9EfWEwFc6UWedREUPWhFXEqL1rmWLG4KkNkvFEposYQc481GukiBVI/wXjVQDXF0IoOfJcdnu82dq7nPTHouNtN3tYh3WvbYx21YZEsBoLVFrWkgu67IVlEAWDLkABsj2PKtk9/2978yla2spV98yZlJfaxspWt7DZsYHYuzy+55GIe/vCHV1BUnXYDfOD976Y/fCM29/iaMKjgFBQVza5hizJrMssg105QVM977Gjzbsu7PKbbk93S7HHOnec/tnlcXiYn6JCcaL+do/jHd15PdC9Sk0Xp753XUSp7dTiuOcat3Pt8RXZfy9B1OtYMICf4fCyff6g3w/IF0/I23N1lFu7y/otrMMemqljedvm8y+uNMQqo54RYrZdFBIZOYK2XVgao3mCsJxXIxlLEccutWzzw4Y+uJaHh1mQP4mq4Z0bSUcCBWaMIOKZkMhHNJuMqcIbM0bjalpQi1iW2pgnb7MMAjVFgjaiJKqIFS0TyEZjNoTuDkMximHOI7g81fF0KlNRjrQL6OYDxHmQKQE+LYPDDGISd6E6hBXFsorfRAXk2p+mmpDDB+oPMsleGF9Ckeu5+Bk3D3GintK2Rn8UGlLzml55+gDDRshcPYpmHOa5ZI6QqeUEPcQayDmI4mhOttzS1eZjagOA1VHVWEK9acUkaMuBrUp+hIie7TdZccH3zAh8HjsB8E9w+6AVGaxxNMLXQAvvDVFlYdkM7txWskSGLfUX8ilWOaKmgucLpFhmQ2P5WpdAyJlnDYRQL3F/mkCPYpmqfCiFXhpkAsx46TRwSUmIkM8iJ3u2jAE2cKoObliTQx0LjBJsrm1ki4Jlmp+BZrHiH2aSkxJT9NBZcuVkRRXsqQ9WI856uaaDU8PMsJNsREzTlKOKKlplfI4phlqCxQE7Krk3Ql4JzwwDEAIqy/VCqpRjBiLK2yQqPlahJV4wqAoYUaGzUYatpBrdGcoYgytyLKSLeacnPItY7ilX2dFujbze1etORlUZK1eszW0DLNI8IEdZ8rcdlC2sb+pnXZEgyqYNrLRavOW0S6FhYxpYppEjv9uv7AJCCvvfimZSWVKuODVPW7BRKoc8d+DVSVqy2NYAEKJtgPKWMkGxrtiSITn/uHDKqshhk+iI4kzFlSp5OKaODzIrWgRJgZBR0mxstL5+OQBGOug0icJBNiFOw+4g1uZkAG0GPj90EYyhlfSESYZbHvUpPTglvR9Txvdoe1NUFYlCB26ZR4QmtEgNcKHVes56niEGwxmo7IlsUHDHt0xam71Vz1rUczdoOOKCZFcRLfT+h9AHnlbVHiYidKevXbRCzwRlL6AVp9CmXBK0NdRTJMaelAF0t/Cw1eVScgBEmZo1JgQ3RNt/GqA1bjSAoJW37V+hFffCS93DeA++CMMdkq6VUmZLbUTnbLMTbsr0HlcsCJC3CNhhYBnZu9evq4HSpYJYYlTbKt/n9PtH6nV7FXol4bsuX2000XHz3F/hv2eELDP7NIrJnl/O4+3y3t3t8ogzre95Lfe7Ds9/tfw37bJeUuV3+7TdqJ5MpfiAHLDfZpuwCOGuigeWlC3ZtcVBaPnjZR3jYdz0Sbal2+bHDcY7xQHdtV5/p+9//fh72sIf9bymjla1sZf+2ba9vzIopurKVreybsuO5jVKo+qHVpZGBG1RD4qSwM1vNYHnxfwGE7Vg3/BoAv13nXdr3tpzaHWDh8qY72BS7bDn653aF/5Rdv2WP5TvteL7ddkO+EzBcgKCLcP7jHvn4S2W5tPUIA/R4DMBYTux8DuDnspO9A9zMKnswPNXdwOcAXu517t3Ldsgw7LF893Vp/ciL7cWoDADFKD5XqQpmaR/tB6gMgsKlAbAk2soerdtCDU8fgwizjEbm9Q7nLZJ7rPUYI+SYME5D/KYxI6ZT4GTENjs4Br22GKBT5qp3BpkKbnRIQ2TrhQ7gXp+UiDRcTylGM9N4SzKGLJBDR+MFx0zfhdKACDE5DS0sGUpg3S/RNjpLX9Y0UzlGr78Z6g6KGPiG3PfQdZV1TQVAMgOzdzrt6caibYTZgD7TO6eJ4JtCYItGRspELhEVHzRM+4jvXBUsUEaY11ztykptBYeHUhQQEkglY8Uodt1AH2eIExxGMb+kcgoJbaaMWGjGkAx0DSkFWlvZSADJgRuBQMyQ8ozGO2JQdMp5ZUgpE1qZTBVdrGHbWh6lPaAdvskEay3721YlLEJAfEvBM43KqI0FRkPz2arrllKmsRUYqQzmmEBMqxsK9CHSeKdwkimUnJltzRittYykVi2vIP7hozPWN07V9z0AeV1TKmv/VwHmzunzyJmYqhRFCVgDKXnIgm08KUZKEda8ZysWGmcXUgpNpceVxfdgAHx2tubWuUVTlRdMNMcwHuQyOOOJ9EzDFqP2IGSDraQvMSDG0df6bTsDKVGKpXFQUiaViHMqdxKnBedqxnOHJsyThDfQeLBBlxc7Yl4KjcZGUxDmITHyjhwhziY0a2NyTS6YZxHTjgAFYxsHuRSsHTOdz2jb7a+Z9SMdXElJZRVq49gnCNLjTGHWF7q2JdfELTK8d5XxlueWca0jAoS+x7cOW0T1DYNgxwdIOGXPouMa035C045xVCA1OGgtLcpUV5ramDBLmJGCuyFBdiAlaMRH1OtpioK0Mfd4CtZYsnicawgh4Z1lNj1KNxpRijCd94y6Eb7RqIoYI84ZBk6xPnK3zBPVcGJ9AJTsSXYDi8cPAHsrYBIpTRjbMQEIsdA6bc+k1hPbiIKhxum73SfoGmLumUdNoua9MA1DdLO+wCEJztkqKiNVl0GlckQMTdE2q6ntkOSCNQLekdNiLOmEVsoAXJYKDZc9HYPbA8gt/IXaRgxmpGaoX0SPDGH3UhmKhWK0jSsyPJsTXv1t3yBDNAh63D3uY/v3rvOVvX0DKbosLkWaDFJOi7IrDNomJ7je2weKbl/GsYPBezpz9fCLe66Pd7dbtd0qZijVQ5ad8gsnA2Qee/7jAepLZbTHOWBpIPAkTrPM+1a3fyezdGUrW9nKvhVsBYqubGUr+6ZsN/gmZXBKS+3KKAhqxS5YIQPLcTuI0rI3H3H5PDtDewxy3JH14zmGxzjPuxyzk2EGfKOj0MeyFwfW7fGPuft6dt/f8ebD773YIbfHzJKDvlfH6rYw4eNJHuxef4y27EmDouaE97y87/L9b4OiQ6i9oSz0xJa0aWFBuxRrFHAxlpKXtUQV7Elsf1BlWBUFcsKNtDPvvIcQ8Ur3AxxZEia3IIL3yl2eBWg95DjFLnQNLLSGnGHkjeYpGR8EYDYP+NZgKzSYssNZBR8H1qhYB8WQQ6A0LfMCna/vboJiMuL1LlypYEODAmAE4uZR3HgDrEfEq4xahJG3zKhd9qoPyDRgRooYGYqGn1rBKgSKFBiPG6ZpQmsbBSxbDalM9VieRjvpudJPUwELXefIZOZhTvGjxfCCA0KpIChQUkKKwzplYiFGsckMTWMJzFD10oHBXp9oroMlxitsJ2CNgrdxGEZpPERIGaSBxjaUEnGV3ZbTrCIeDpMhm6rfumxFq8dsGtloO31u01tpRmvQtFA8fVIALaGM3wVdsyjy7YyWaEnaltmKm9MYSJnisoJCsdA4zzzOaV3DaO1gvdm4ANPBsLFx6nZYuwCmgxIoEikaFApAjAnnPYtu+XyiYf6uI2VDzAnnGmxJzOdzurYlAdM+MfIWIywGJLQoaud6oYWox+3nc5quXSwrw3UB87myhRWYDjjfDW+eVjcPfdB5ixDCFNz6DkxJxOBsQyaQiDRdS5pU/L0YrOkIMWBcfY8cxNkMxu3iXDEknHc4r7IgWGjGY2WBGW0NTDtenLRxleEoqkHdtWOEQIgBZ0daJuLAWWXvxYy1hsYminWEEhi1+yg4Za4DDk0EOPDcXevq51SBcN8aUg4ILRSwzZpqEoo+y85FELDtOpOUGQ9NaKuMYCtTDIY0DdhuHd85QiUcj1TmkCRgaRRUDlrdQ+hxXt97ioJuOZsFyNaONhaM0VE32n41csa5oTXdHkSQpbcoA/M+0DYKYmcxi/fTFmA2JzZzaKGxIyIBi9XXMqeaEMtiRKAYUh814Zij0iY10U3bKHNzMulp17RdtFZDr51TJnouEVMsUnXA28pER1piCEijGsbOGObTnqZtlE26uOOByr7TlDk6fDtLbY/MjneHxfqlfU6a8Wh2AHBDZvnh/dse9NVyLZIqOF2XnQCcPTm7LVB15zH3cpNO1nfay5faHXp+e+227v+2/NET7Xsy2+619ckwbL+Z8+8AcO3Ob9oepbH4dQww+g1d4cpWtrKV/a+zFSi6spWt7F/dRGTHILw6oMOofWEASmXo5ZSsYfZDaNNSmP7SUfSY1VFPVTPqeCyI3b/3tt2O8q61t8k0/QZMdv04AbK47PYuA6nDPC8SS9Vt8jIjk4UA/nC6Y6QG8vHPnaWyrRbnX74OvTp7Gx2SBSmjlKX7Xq4Yy/e1fd2L+1pi/YoImJ2gp2qD7g0IL1+Hnmq596c3Z7H1mMp8KQPztnbEZQmUNcZhRSjWImnnfQ/OvmaDXVpQhf1cBS9m856udVACOQaC9DRujTAv5ARurDBT4/TjLEOnw2sCkHllf5qUldmK9u2lJmcgT7DGKsMNqx/4XEEiB6Qe02hHfpBzTQGc7QgxIb6HMsPFDsSSbKJIwRSL3ThIqrCLz0OIsZKYrNSHSaakgrQtuY9IV9lEMq8MpIZSZMHSGpsxJUPOCSTgKKSYad0aC+WMIsQ8xzpHH2a0zmHjlLE0qsVZoAmFttG6MwtTjHeobFukUJOPDci110LxOB28wVDMdhivRowqSClGsxMTNaHYpOKqzXyzJt1q2apAn95fD3Wwxhi3qOpmAerUswzLBdZHDTUDFU23QS6Fkg3WKLgSYqaIIYa5gqVVrkQE5v2cUWMR56E4SoKukkQxhlmc4V2DyXrP1jhK1f8LfcI1YMx2J9cmfZbTXIHBnInTTexaU8miIwwGjIJrKRaKAdeuQcmkkLFeJQIUwLT41iyA97bR+qPs6O1vwrYtQ16GplVANKWCtVKvu+AaoeksIc3wFDqj2837ObYRciMkDN5DmM1pWrB2jRIcg8JBSQWX6kvgoRCY5Uy7VoH2AsQWLy0hJIy3JInYcQOIMv8WzYt+z+azTSRbmm5EKRZBmZK2QD+dYtb2kYCYDSNnKPM54lty8TjnK+AUiHmK2JaeFuMNqT9C41tyapDUgoPcR2gLIprZWpUAsurDCpSQkKYAgdlsi67bUIWPBMUpiFhyoXUFmGrCJdfirVHlBhu1PotoS1IsttF6PkvaJCl4DNMyxZqWPpmqgZhBEp0vJAwUR55HjNnEeEd263UgBSZz2Gh1WDTMNxm1LTEGTNNtA+FDOS8+IwErMPa+htFT33cIMWDFw8hrcrcqKKBHmiu4mzO2cUBPwSDFY92g+5110AOz0MrtDIzXGhIwn0bGI6NgKomSMtgR8wQjgzbIpa+AuMc2nklOeGPJOdN2FVg9xnkwtYG6fabJIncvO3YgcNmkAsGZnejU4hs/jL4s1pVj2ItamXad9/YOvB7j+6Qdt3IMwLd7ANmUxUUeK09EfUY6mH5stIrcJiZ7W97jtm+0BFDvde0nYFzuedzKcN3h/S77PXv82i0VcDLAaNlV38Ts3Ccv6X1u+1nL++edV7FwaeuSIcHUMVfLDsb3yla2spV9K9g31Kdf2cpWtrK9TJkMigoNmSY1hHFntvndINegPbSbLbhjW2CXdOZxNaV2/z7RMXfbXtt9o9NtHft4XvmwfjmL+l4Z2XdnWt+9bK9jLJ//eMc3xtQM8sc//+7M73ud87bKVLfjuOdZPpbYned1zu15/8v3eKLjGWMwzmGtQ6xHjFtipi6VkzXKsjQOMRZjHMY4TZaAo6D6e2aoj0OdXKY1Re2/dZ2jSCT3EeNHtG6srMjG0I4U9A+9gmWh7zXtcSzkkhX8HBhIxUAspAq2pVBPJUJJAUT1UkvtefTTqvBXe+KV9KaJryxsbSacV00vK1I7mxkjjoynl4aAJ2LIqVeKaB8gQ5hRBTAC1soCrDXWKQuToJQyk5lMJxjRZ16yQgB9BnEWY4UQp7TOqvRGfX0SGbHKDm2sQAj80GMfR+s7WrvO+Q95FMYrAGCAsR+RY6SURJ8jPaFmuM4a72tApRMLphikJlFLZWCpQsGQiiXEoiGxufDh976bn/jhZ2rIMJl/d49zeO8l78c3mrTLiAMs09kUYxx9HyvoX8tnCdhZhE2myrLLQvENRayWzxCKmyLeKSiz3rX0MVKcJlWbhcioaUlRAcTZdKq6oBlFqlNP45ohtYh2lI0lY0gJmtaSjaMgpH4GMTJoEDQe5qGQc8GtrdMrtEXopwsWaQwF7wWxynhEnNJs673lkpn1cwShxEyVEKUPM23vy87Qy7KHO5orOGAWdGfwvsJiMeCsJcREiVCyxbsRCshmEprkq2lbfbAhICVp3QNNRFdpsRFPYozY0SDuQkx5USG800iGWDKJwmw+W1y7d5YYE4Kh7VqakQ5QxFSIKeJEy6YZ7SMkfRqNN6SYK5idSQWmcz1X7BPOKsgbmJMINI1liPX2VYnBekcjsDn7OgH0CSUYdA7E1yQxIdB1nd5VUvmCkLQMrBFC6olhTuMaTbaHytxOp1ssUI5slNZsHBijYCiq+VrijJFxWAyN1WqEiWAiCcNkNlOWqDOQM0+84AK8axnbdc4977uX8wbRtR2z+QzfNNr+bV/BsQhKAWJUuYvtcQZ9VgaIc0rsMQgxRTIGg1etU+fr9hEhLT7DGQhJubezeb9oF2JNtGSArnHaeMUApeCsYzLZxDuWGlb9tuesgiGualXn2h5P52nve9p9i8uDmiz7NPrFORG4thsk3As0LJgd713eFnzUaQjdL3EJqDt+t/Fk/KvbY8djYu6+n93rb2v//z9t9/Wf7PXsdc8nOtbJRj2drL96MtvfHlv4Sytb2cpW9i1iK1B0ZStb2b+KKaNjW8MJNOjKVIanAqQ7R+sHVmARoewCSxeA6R6O2c5jHJ8peNtO3c5JFlpH2/9PNA0d6ONNw30db8KaPaditteJs4izO34PkxGHNX4b9KvbLYOm1i5tPywzXie79yR12g1+DkDkMGknWUHF4fdJT4vrdIvrHiYjDiOuApLb4KUCmNuTJkcyYMyOcj1e+Q/b7pzcEvBaj22G4xtEtJwVUHUY65XBKaoDqrhKVmhtCRAtopKUxYiCFQm2ZkfpyUizBsXTb2VMsaQyYx4nzFOiqfqcjW/AjCBaxBQC88XhUwasKDaaYNwMHYyWYhsCPdYo+5YIo3VFMYo1JDIl1KRIFQxY27DM54kcHMJIM9RY7dDHig1NUQaRlR7CFl+//jrueMq9FRQtFYdIVfsUwEIuAXIEk/jS5z/Nt93xLIxbw5gGP97PPR/wSI6KRtuGVPBuA7AEMkEyyUaMKxRmpDDh4x+4jIP7DvHTv/Zb3FwKm2mTyz7wLqYpkEWIc5AETWsbdGwAACAASURBVBrhSqfhzwWKGPoS6CWTJCJJw10pFkrGEEB6UilELTKCGLIbE4tCRec9+P7c66Bl3QjtodN53HOezwMf9nAKCmTHHiieUXeAWFwNpY8KCC8aSbOoH6BVKKPMvT4p0xGqrIjItodWYDaZQ+OY1UWNUe6ztR6KoRuNto+dJygKaSh4inGEFElRIQ1bzweQs8P6DpiD2wQzr4xZoThLxCPsY5YsKrYQQDKu6symBPMEfS5Y3yiwFyOIwTcK7uWYKpsYrPeIGNJ8zvCFyHVSFu221IAxhr7v9TsRK5InVE1KjxSPN+tENyKYBjGGrA8ciyMCR6dBXxITueXzH+KsQ4L3yjQ9ZV0YeeHST1zFJoaQ9cyWmv/KZ0qekuOEkgKNaRAsTduRKZWlF/G2JfcoJbuCEa4RnE0qAREM9NBYWwE6EGeI8xmYjHGRWlR41yGlxWTPfjxtSqQs9CmRTKavbQsZUurZ340xGMKi7clL9cYhbkyfYHM6XYhDOwuJQKZgbYfzh5hOEh7wSZl13XiDkFFmsViwQuj19gQIOSqLlaKh5ilDHxS0dYZJgDmerluHdCtXXvy3jA+cxQtf9jom06PkdISrLv9HThmBKxpeHovDtxsUHH5bsHXblOBIMh7E6+DNbKKDSLX5TUBMc2j9AnA11tYW2pFpiTgmsacimMCckrIqdVgHeNp2jUjCGV2WU5XWsOgPayliSQj7x57Ub9U2AL02PMYpaB9zoJSEq1oVTWdJhT3Yl8u2E9wb2J3DpFniWUySSx3o4ZjJVh9sMS1FYBQjGCkYKfWbhoK+JZPFkKWOYNXhlSGJ40JiZq/JmEWUxQkn7M7pJLZfLoO9puFYO/7LzqkUoZRvHuA7Hii5vHz3dHJmjjPtDY6ezPV9o9d0QtC0FGT5WFmTV+3+zzAtQPbbUxYrW9nKVva/x1ag6MpWtrJv0PZuPoYurtJVBhB0GwwtSyE6WdjT+d0Ouxkc68p6qVnCddm2HpYMvb1dYTsLbazqcFPMtjO+C3wdqGmLzKV7zIftZOkavhkmqZEKyC3NB9By+H+87YbfmKX1e7E17S625BIIiLFgjCaWqXOxtgKQdnFcBVDtjusbrnEoB1O1OYf5zvIZzm+357INjgpWr0sciF3c1wCCmmMATAVMnWswzmrSojoXu71eZAiPP3ZujNP/w2S0k1vELq5pqD9ZAFGwWqQmy6kBmUOdF0LtTAKSSTVwM5Wofe8YGHdjLI5c2Z1N66Gfqmal13uYJ2Un6YkjNKrN5/GaZ6FAaRRnKSRaGxVZ6zNRGgJjPAZLWOhwKjAZ6XEEHJ3bzkhNVpDLt5biLKkYSHOQqOdCD9ESCMVgzDp4w8EzTuHb7ngWm5vUMPSEs051RQESeLF4IxDnCIWm6fjwhz9CCj1hdpjv/Q+P4MEPeAh9gZCbxctWCHXQQZmqFmi85bde9Zu8+90X88AHnldTXEGDpXWeEIOytfq8AH9iASctIUa8GAozClGTJNFSaewIkYZEIwo0+qJh8gFIvq2s38IrXvtaYjpCP93kV1/yi4sQwMaDqwy+ZQnURUisBBQgHTQz6+MtlSmaFKh0zYiQCuSBEqx6rsQ5XdcuWtwewFrVNBWpFLTKbjQRXILSE6Iw8NGta3HiyZowHusg9xouH6ZblUVsIUVinODrYaVeY2M72mZdrzsdAZkTRXfxFn3Oovckgx5kniNkmtaT0sA/UxayAqjbHf4FgXap7x1j1MQ7uWCsQEnkFLBeyCUqTRlV551rSdN4wZeyYD2Oxh7cWAcHSmbDCxdffhlb88TXjt7AW//kD3jMI3+QL9+s2cklV8kCDIWMeI+xyuCdhX474LSCKppcy2K8rVehDMeUoc91ayWVE/otOlvfYQE3ahTFr2WSYs3yncEUozg1jrk0RDvGMMMz0yJzYK2jVAkUu6AjFwoKvOqr6MC0rI02IM0gz7HMa80UYlZm6agb6+COLRAqI9iMCDTEyqj1XrH6nAvOOKYx4/xIG7Myw/kMBPr5jMaPtpOfkXjdb/8Gl3zgMu59n++g8w5yQEQ5vaYOMJqlOqfszajvjszrfJtdXAR9ydoOkiYh8xRKSYhvScWBU6RZSo/QL4Y7E+DdGmm4QtMizizIzrPpwCy1tSTVjGFBolSCqSeWgjCnbdCEZcN1IZSUaZ2lM4IVy7RX7VVqrb9dUNxucGoAAm9jn+2fsmvV3oPOezNBt9/TwdcSUTmAnPOxIFudbsv/OcZ23c9e254Mq3Hwf5aXL+uTw7FMym8EIN0Ngi7/PhHoeOw5zGJ+YqByu3yOxwq93bqkpRz/Oe5xP8O2y6H1ex98BS+sbGUr+7dlq1ZrZStb2TdlIhruaqmgZykVOBvCuzKubTDGLBypAsSsIYchJooY7SQbRxHLPCaKqFZewSgzThQEKCIa6loyqoulbIaMoVRga/hPDXselpcaPjqsH6aya84Aji3NMW7H/4HFKNYeh4Go65bXD2zFYbn1qmW2PDfWY5w7Zn7MeufqMetxh+taYmP6dkROYI3H+baGBcNobY2Yc2VEKttltLamIFLTkKpc2PJ5l88/3JNYi3GuntPsmIu1+EazjxurjErnW4xzCuZYSxHBWI9vW4ooI3S0tk4fI8b5ClLWJEhmG7wc7rXUZ7X8f5hykR3rpbI8TQ2VLxj9b5QRmqkJd6q2aDGaRTvX7utyRyHnrBzogaWzeBsSmEBRriMpzzAGvnzD9ayfug/fjPEy5o1vfodqfOZNXvHCn8LYjsZt0LpT+c4HPYpJhEQP5lbe+SevZ1+zTiNjTtv4dj720S/y9aRA0KUffj/eeE73wlpnufeDvpfDCeh73vbm/4ppWoz37Gs8rfW876OfVMjm6BFIm/zpH74e0zS0zjIeH+QfP/QVZgI3fOGLnH1gP7/4y7+DNdBxAxe+8Lmcd//v4aajRl92H9icTuhaBWQW+rcDw1ExMmI/B1soMWCkYT6LiNFNfvclv0Bz60189MNX4rzhrX/wJtaloTUdXsaM/Z25/ANXI8B1X/wcX771CP/pxS/loN3PabKP09fP5sYvbWKBzs1gdi0/+rSH4bwgbce5D3oUWxMYuY4/feMb2C9rjGSEH5+ONKcg66dx+SevhD7xtje8gUaE/Y1lvxEOeuGyf/4iM+Ca677AYx7zaCblIEk28OEw73zT7/Pg876XW4/Cm//oTbRecF7wvsWZg7TdGXz48qs09JgjvOWPf4fWW7w3eNdxxcc/q1qZVHJnUQg024aYlOWJ9BCPcNN113KnQwfoRBh74S0X/Y1qMg4gDQI5Vj3UBDLly5/7DI/7/icxmcA869O59urreOyjf4BZn0glcNFbXk9nhPVDBxG3jvdn8LFPfAlxc6677hN824G78/IX/95CfP4FL7iQB9z/oUz6W/j8lz/FI7/3cWxNQeZbSJnz5j+6iHve76FsDWoNJSjADksK9oOwpf4scfFzG36qVck6R8pBX7Icue5zV3PBDzyW6XwTK3OwR7joLb/PfR/0WG4OQx6qOTlMsESaWraKCu+DMIJ5hymdhlGPLPe7/7kcOnAWBxu49sov8P2PeSRHJbIJZOMgGm646mqe8D2PZF5m9FVJzwA5GW1XSwSZgd3ki5+7gsc86hlMtsCZMWC57vPX89jvewxiNvnCdVfymEc/nskWFSyf86Y/fAsPfOCDmYcjfPGL1/GI734G8y0gGt72B29kbd+pvOg3X4kLW0h/hAue/CTEdTS248HnnU8/01bq81+4htNO3YfxHus8vj0FMYe45fCMjPCCn/k/2dd0dE1H5xvuc/5jODIBQuQdf/gHiPGY9v9j7z3DLanKtP/fSlW1wzmnEzQ0UUmSg+RgAhQDkiQKooBjDq/vqAiCg4lR0RlQcUwoIohiZHTMzoDkJKJkaEJD0910OmnvCiu8H1bVPuc03erMO+//Px/Oc111rV21K6xatWrVWve6n/tpMZy2masUN932KKMVOFWDfSoyn40UOAtGNbq5PbBrOOW412JEQicb4oB9D6RfxqJf9cQzrBib4B1vexNzUoNWiu7IfJZOFIwFRT/W2hjYr2FbelfPtpQ8+MAf2GRhFyMVw5mgKwQXXnA+RZJgleSySy9hRApGpKQlE7QaQXcX8vs7/wxoROhx0pGHM5K06Igh9t7zUCbzgMSx+LGHmddZxCc/9qW6BS/58Ec+xN777E+/AF+DO1LZqOuL55nHH+dVL38Fo+NRDgQKnnjoXl76qhNZkxMbRF9y+WVfIdECLQ0mSfjDg0/RB0IFEjuTBduYeC7Y1ACN3jfzHxHgs8FjfWTzN30ZF8TU4sEFMbOv03wna4Ar6h3HvpWzJVKpKBbrBVKpyPYDSFpUVZQMEFJTVW7G5KKQtYeFiDIsIdRt2F9YZjI4n8seDV6A0Dgb6gnteG5rPdLEPkPj3YFUtcyKwPpQT/iqOtL51PUa+Ru5Tl6b5bn5+svLYFJnneOl1ChlcC4AEqWjnnYkGZu4b13uPgisCzgfZTd01qas3EwW7MBmAtSC2pNlWrn9NTbthpYB0/MvLOvN02A9loMP0Vtn0OdtqnbzjAPgp2II1JV8lj06a7M2a/+/2iwoOmuzNmv/7TY1Ox879NbaKKHfgFNGY9IUpKLbHUZKycR4D+sCUqWkSQshE2zlQSaU1qOSdABmpp1udPHWEeRSsgYLhZ6xLmrXv+lMxBlpzShEaaSOIKzUClTc7ms2agRVmbHeDDB83TkN9XWmpw0bUsnaHb1Oo2u4IXiBqzuj60sJklB3eIPQg/UGDA7CxI5/7eodard+aqZlVVmCEOgkoV+UtLsjZO0Oz6xYzfDcjQhSIXWGzlpUToA2uKDQaUba6tSDK7mBVEwNyJrB17S02Z62OnEQIBS9Xo4Lgm53OJaTMnipkUlKq9MFlTI+kTMyb2OclwNQM6BBmHrwlSC1QcqkdnGvy0CYenCU1AOiZL3bm/2R8byBukyFrJnJtYsdAuf8tDrdPM/Yife1fmJcqz+l0oOwOCySipa0lPk4ux6wH/9yxVX0Jvo4W3Lf/Q9FL1ub89C99/Cd73ybCZtz50MPMm/+HCofA5x87/LL+exnPsfo6jX4KuePd9zBK17xCnq5pV9DSScdfygrJp7m0QfupdWZT2FBmQ4nv+F0fMjxoc+YW8U3Lv8Sr3jlMTy9ooBUce2XP8+l//JFRntrGZ1Yw73338dxx5/AyjUQCs/2Wz+fa666jOVLV7Dssfu5/aYb2WzTbSlCjPJOougOdyj6kPc8Ck2/zEGIGAFdAiGgkxSCjxMlJrq95kWkoK5evpyJ8VGU0Xjg9ae/nolyFF/1qEKPSy/5Koe/7NWsHV1Lz5bc++Qyzr/wc/T7o7ixMb722c9w7BEvp1f1cAg+/OGPoNI2NvQYnxzj8IMO5syT30ReOE4760xyv4zHHr6LfQ58CavsKtb0nmW7HbYHZTj5jLOoqpLJiVFG7TK+9OXPc/jLjuCJZ2BoZCOSdoexYoKA50+33MxZZ70daw1pCm984xsp7FqWPPEoBx98MKO9NeTFcl74wp1BCK66/HK+eMnnWbP6WarKs/jRh3jFKw9l9cQ4RaiZlqKe6KFhnXqwOeDZ/0Uv59MXfxlrRxkfXcEdd9wRWaw1KasBogOeQAWiwmiBszIG8KrrbKZSlJdYl6OE57QzTiZ3qxgfW4X1gcu/+RNe+rJXsuSpx0AUbLPN8/ju1dfwxBMreeTRJdx52x9je60rKjcOUuIDyCTh9t/fwBlnnEnW6sT3IwAq6js27UGAqMArZcyznUFmiwSzaZhQIKCkghDpt1pKinyS0hUEHH+++TpOf9PbsUGjNORV47qeQAioEJUgmlMmaWQFt5J25Lv5wJ13/oEddtyNTguGOxoZ+lhbDlyxg5MY2aKVdChtSSBGBPe1lqV3MeBUFNMsGOpm+KCopsW/CSFQ9nPKcgwlKgQ6BhizBbfcdDNvefO7yPuBRIOzE/G9qmDN0qWc+9GP88enlnLuB84BAZ/74AepKkff5ZR2nIMO2I83nPpmKhujv++1xwtZO7mW3Ff03Coqv5rhdhtvS5Y8vZSvXX4JRbmM++67gwULFlGUAJpjTj+d4Bz90TVMVGu49NIvcvirj2PtZLyHoizqiY9AWRQkOj67fq8ECReedw59Z6lCSeXGefH+e3PyCW/BA2uqwL2PPMYXv/hFvK9wznHxxRdz0EGHDJ5NWcYyTRJqEDsC/RCYmBzjHe98C5VdwVi+hr4b5abbbuWwo06mD5zxjncyWkzy8P338srDjmDF6CijveXst89eBBzv/9/nkibDTE5OEtw4Rx76Mk4//jgE0a39BTvtzFe/chlLn1nBkqee4LbbbqPbGaKotXBDrSNrTNSWraoKIQRpoqNXjC9JO13GrWLCAq7imi9fwje/fhlPL1uG9yX3P/QIL3/1saxcW7/ftQzFlK0fDJ3O0Ju5Tr34DabNdykCdhGci8fXIKD3BO8pS4tKWwghcGVFUTrI2tjSoTodPAlFryDN2kgpsVWFUmrG9eK51p+P5voz0w0tYUZ+8R5lUoRQ5HmOUAaTdSn6xQCYs1V8JsELVJKgVYJzbsqVewPphjyLBh4irr6PDaShiVy5geOr0pFmGcELqrJEq4QQAuNjk5i0Rb9fIFQSg6yJGKDNmJT+RI9WZ2hmeUx3Ta9/T7E2/3I9+Gv147+aznSXb55Zw8dunv1UoKvprvWzNmuzNmv/02wWFJ21WZu1/0vbgBuNECRZC2USApIkSWrwI1BZT2kdAsX4RA/nYcHGC/HEWeYgZJwpFxqlU0ya0etXdLpzKEpPUXoQpp6R3vASGaV1sAQfBstgu2cwU9/8nr407IfpbMP1rqv1pw1ou75USI1OM0yS/cVUmxSVpJGpWafSJNPSDKnSwdLogTbamCNz5+OCIG216ecl1gUWbrqIsYlJhEoRKqVygtJCe2h4wM61TqBNK15fJzMWqcyM33I9qdIJHklRWqyHNGvHjj6S8cl+BDdNhpQtQkgwpktRetqdkcHzFTIBmQzYr6JmEoeaudswSNdNm/uPjNnn/t+cI0iJlw0z2AxA7oZNbJIEbZIZyM2A3dCgN4F6EKQGKIhH1hqj4/zpjhsYWbgVhx19DMZopIVPXfjByL5RbVrduWy19dYxRkeYoJNWBN8jLwsu+OgXuOwbPyEdmQMStthqmCMOP5D7738Yg8AVljLPQXtkKuikreg27DX4DEIPGANXsef+L0LqITKdwuQ4n73oH7nokn9BZSPIrMsmW2zCkYcdxOJ7HiI185g3ZwGXXfoRLrv0As4+96O85R0fZmKiR7cLVmj6PtArcrSGrBXdn5OkRRViVHPn6nKJLxLeeyYnCkzaJk0jjfQTX/gqO+x7ELvssX3sjIQCbL9mPMJhhx3M/HkdJm2fx1etZvv9XsouB+6IM0DLcsJJL2HX57W460+3cs/SFXzzB3fwd+/8LP2+pKs1H33bWTxw83WMV5YJFGVvNVLFQDb5RIwx3zFxAoEAFEWtFyjZ9UWHMDRvY5IAkysLdOnoiFVY+zRHnXQaH7nwcyzYbHNWj4IICnybqu9J05S8yqNupCzojT/LRf94KV/+4vdotxdQ9B1bPH8+B750D+5d/CRO1LqiriIlJ6WmWVKCrLj+uuswi3bl0JNOBGXotg2f/tj5ZETcaF1PTEcFPkcEh5GtCEgC1ke9y6oskcrjKSOIbx1GD6M87LvXC5nTbTE8PIzzFd35is9/+SK++a0rOfvvz+OsM85kpNPGV5ZUG1xV4C1UleY1x5zIJz/5CRbM7TIxNl7PHWgQmlqRYspl2DlcLx/0QKuGNCfA2jD4pDSBahACm+dIKcmyjBAChfecdOqb+exFn2ZOZy6igq4RuCJQOkEQplEViG7PwjNRLqXwFS/cdWeGkhG6aiNOO+3NvOHMsxAGymocX4wyZBSaBvwHJzNsSCj7dtBptt4RRAzCo40BlQKKfLJHXuXxHQgB5yqEU2y8YFNw4CqLNjKCqi7h1BPeyHkf/hTP33pHin6Oos/E+GP4Nnzk61/gmLe+ma1G2izAM/rgYq741tV87COfrL+xk5x99ru58db7efZZ0G6IhC7KdOgTKIHCQzspMdIjW3PZars9gIr53RTb79FqE1G6UoAryHSAynLQEa/Ei6g+aXPITIpDYYE0VYjabb/VTlh7/yNc9pUr+MDHPkOOAiY5571ncv/dd7N8JTwzmrPTvgey1577Uk72wFe84fUnsd9OO/LAbXchK2glsQltmlJcFeUtKscL99iX887/JA6DR+Gk4Oqf/YyHnnyG5eOQB4n3CU61QCgM0AYSv4qnHn+Qb1397/zd+y4iGIkrLf/7jON46u6bWL18GQDzF3T5+jcu5eJ/voSzP/APvOn0t9LtDmOUresrZGkbkOAcSZIQnEPYPsHnIBPGraBMh2l1gWotF3/0HP7p4s8zvGAhFYHNt9yCFx3yYv5876PrZ4iu16b6VhGAm2JLCqFm6IBPZ0BOZ0Kuy2qczsw02iARlJWjyku0rCVodAfn43n7o2MEnZEOzceWjn6/j9Zp7b3TTFw2HhqinsRsPFfkYL35v9mfOgDZzGWmR0hAkpcVznqcjzq33sXZFWOyOnCZRCexv2G9p+gXVM6hk6yefFGDVIhGY7SWAZjm1dKkM/aftn1D6fT91z1fMjREv1+gkySWsXNok9IZGqIsSroj8whCMtkvyMuKPC9RJqFyHmtdLIuaBYvSA8+n5vlObVN/MRUq9kWbtNkeRONd9V9Mpy+i8Vqa6l+tqxMbK/Is7DBrszZr/zNN//VdZm3WZm3W1mfTWXQz/2k6QWVZEmq22EYLN0WlGVJKtJxytS/Lkk6nw9joBJtusjmFrTDSEISgqhzeW5IkAeEpioKttnk+o6Ojg8ExgAwx6IwMAi/CIBWeGevT0yBB+BD19RB4UXtpTktxfsb69P2a+/xLs97TI7BPL5v/rG3omIG+HaF2g/OI4Af7G62prKVjPUmWYitP0sqw1jFvGlNAysadLjqgeudotVpUVbmea9cSCCEgaqbEhiKpTu8Q53lOp9NBKUW/3yfLMvLSkbVbjI2NYYxh3sab0Ov1UEoNwMcZSwBkQAQ5pfE67Vrri7jb7LNuOnU3DctTTZ2r1tsMrsJ7S6/Xw/uA8w410EVtykLWSI8kBqOQxPjhDlzB/X/6Azu8YFcSWZ/XWLTUCA/LFy9h5XjOTrvsgbUVLQqM7yEokDrFhw677ncIBQVKWYQLBCF5yWuP4cC9dyRRbUzSAi2w3tIv8hikOupTcMxrj+AXv76R4KAQIDfdN7I4uym9fp9DXvaK6B6aVJBbcF1OOvylsMmulE5zyMH78/kvf4bdd9+Tffc/GPO163EFhFYc/FUuJwBlQR112+N8Rag9MONDMuADSmikTtl3z71Qoo8POa89+hj+7Wc/IsfibAE647QjX8t3fvk7HJKULp00RaZtNtlyW0bXTtIron6gooLE8oLtN+fRxx9l9822Z2zSYFqbkGUp5JPY8ZUY3+OOe+7hoAP3Iel0kGqS4GTs/HgQ3kaBVSk59cQT+NHPfkYhwbcgqF1oaUiVQViPlHDc8a/jre94G689+iiu+e3HmTuPCHLknjRtIWTAZApBZA62Oym9CceBBx5GjiExULq1BAWHHf8WdttzF9oClBJIFK7MUULEPNmC5cueZeHW22BNU8egnciZU1ECQvCEuo2iFve85Zbb2HjediCXgKxIS8P+L9yfPO+TJh1cITj+2FP46S9vwDpFgqLbUgRfEaQgGMWOe+zGRV/4AgfsszcvPuhArvzGP5HoBG8Dba1IDBx57Mm86+8/zOtedyy//s3P2XjOED5ACDIyPanlVer3paos/V6PnbbYnuWjq3FZytkfPpsPvPd9zGmnEMCVJSpNqEIVAx9lGbaqsGUJUnLUMUdz/Ckn8YpXv4rv/O4xfL8myJsMKSF3FZkyVGXUCsVaRoaHaWVw0+9vZ889dydzY9x6/e3s/5qTOOTp+xiWmgceeJi2btcTKhnf+NrlHLbfQTw71mPB/E2wBJwvSU0MXmUSja1A116tUkoeePA+5nS2QKarwfbQrsMuO2zLUNZmlR6NrDbg1UefxBvPfCcnnHwa//GbX5IakInjoYfuZ+5Qh0Nf81Ku/fG1OEAEj5aKoqhQJqvb/pKxibXklWTxYyU7LegirKLILUlHE4BMFRAmePKBR1m6Ypyd9zwQ7HKqfh+dJPE7VyPSx7/6SP7tV7+OoYcU+AV70S8hG66bOiXxtZJuoKRyGi0DqVIkOiX3LQokGSW2HKfXm2DJk8+y8dy5eAe9PNDqtIGCJNUsWriIJY89yQH77VXXDI8PFiUEPjik16Da4BxXX3Elp5x+FmkH8jxWcZJF3Hf/kyzad0uE0tgARdHHuxKJApkTqpzStsAsqLVxA3MySW/NcpY+/QTdBVuSV5Zddt2dz33p0+y1154cdNBBfOvKb8dvCgGl6kIKUf/VOccDDzxAtzsHoeNAqgyw1UGnsXY1bCR6ZFqw1/4HQmsE7BqEaRH6w5x4zJEEsQ2C6PERvx2Dh/BcEx4w8bsloku7lPFbJ5r+RRCx0V83rYFLgojftxn/S7AVIk3ptjqEvEAYjc0LhE6wzpOmQ7TSDghDb2KcVBlaI10IASNkTVNv2iX/n0ybVmH6fU5v1QJCK7KsBd7HwGxJhswrvPXIJCVNDNZagg+YpI1qyqMsAYmUG+6bxWtGhVnhRX19FdMQv+V1J/FvT6cfLzzFeI9Wp0uwgc6ceYCkmBgl7Y6gZUmel0gpabW7SG2i1IzQdDojqETjq2qdcgOafiygB32Z9ZdzDCYVnvv/QNrq/8bWJUOsyyZt+sl+sH/wblqf7D/fD561WZu1Wft/abNTNrM2a7P2326NBssIygAAIABJREFUsH2SJBhjCFKRZClSaZwP9EtHXlqkjkEcenlF1ukw2S9I0g6VE9EdUCdo06Ky4IMClTLWy1Fpi8I5nA84H6Ibt4v6Ws36+lIXBD5Q620FbAh/MRVaI5UeaLRNX5cmrm9okcZE99F6abZP3/a3LkFKgpQzfnupIztJpUiVIOplwBytGZ9pqx3LMWkhdYrzAhtiJF6dtOkXUb9VmZSiCmTtYSwCJyRCmprB0bBBBAEVFyGfk691893crwOSVgsHTOY5Qmv6lUOYjLHJku6c+cikRa90JO0hhEoxaec5Ue2FivqwDQt0OithoJc2jUk6xSadue/0YxpX+gF7RYpBcK0kSUiSbIbmGUyByBGBZCpIzEDXywDRhX+fffbjgbvvpcqhKsbB99E1S/kXN9zCvoe+mjTtMKQNXRHI16wg1YHSVQSVcustf6b0JRNlSRV6TI49yxknHUkKPPDA4zxv212hKlE64JOUvAIm+hyww9acfcE/MmF75H4ZTy1+ECXroCkedLvLr6+/mVVlj3yiINgewY1y7PGvoHIVVrboM8Q1P/4tH77gQ6Qtj8ISCtAYqqqi1U5AQVJPrwYERhk8nrzsR9TeR9aQd4J2a5j/uOl2evk43lf8+PtXo4sJun4UHUp23Plg3nPBlyjLQKgcy/54J4vmZZQiY2SjLQhrViBW9skUte9ywqNPrmLLLbckRSCFw9o8BrvVjpB4TNuw0wt2xMcIWPR7BVokqCjvi1YaRtew7/bb8Pbzz2NNqLBuBY/cdRfz58yj6oOmwgvJe86+CG825gMfeDcj3QqlKooiagSSpEhR0e+PRzdUBB5LVVVIDLfccDveriEv1uDsGLac4NRjX0NbQL9qAvsYVNKJKJ4vQSg233QTVjz1CKkkBvWp4oSOaypdPb50CEQNyDcs+v3235/RyYfJq5ze5DiLH3yEefNHUErRqzx77f0qPnTO5yirPt6O8cR9t7DJAoG1E0hlyJ0m7aT8+F8v57zz34WRFYnyCGegVOhgef/7zqaUXf7Xh96LVtDWlmJiLTKAk6oOO+TxPifUky6m1aYzZw5PPb2EyuaMTqzhw+d+iHYnxTd6oiaJqYhuugRBogxSGM455zxEovjIJ89DtzzO5gy16+cQLMEVGCUo8fiBsGhCMWoIpcRaF4fqqmK/g/dhwZaLeHrxKL1+i733ezkrVy2nsgW//dW1fP0rn2d1fwI1MocVkxUeQSIUeIeSutZKJjIbrSV4z6677caK8SVMTkxS9EqeWbKE+fO65P1xGjj7nf/rw4iRRbz33HOZ18nYqCOwbg1eOZ73gj1ZPTrJftss4ozjXw5EdraQgTQ1jOV5DYoKsm6HVqvF1lsl5H2LFAmJzOpq0cOFlRAmufE/fseLXnoEKlUgU3yQeK3p5YAtOWDn7Xnv+RcyFgITdhmP3nNrZG6aGiPyRI9vW7/sEoyKUaNC1SPYCiHa9GMDieoktIbbbLFoI3ZetDGL//gn1ljJOGCLPtiCh594hi22252JWEmwvo8IOVBGGRsHWAUy44TjT8P7kvFVKwnVcvr5Grbabnt22W5LBvGstCRLFe12Qq2EibeBVtJB2IAtAGnplSWq22LjzTYiCA++zVAn4cc/uobzz/sASsZI7niFRkQwP9gBjpMmGdtsuwNrJiYpq5KiWsZDD9/NJiMZXQO0OvRCwnW3/YHVvdXkpcVOrCXYZZxyzIsogdyZvxJ9nudM8olak5yG+Tn4Zk37jZhKp7MGp+8nay3MLIOijCizD0CKTIcw2pC2OuTOMJ5HqYt2p4NMWngrqCb7oPWMb/N6l+l67Otd1LTvr4oTaINjJL5y8bcLqPYwk2tGYzurTcy/SNBpK7JEK4srK2xRYkP8Fs04/zQt8sHSyPNINZWf6TrmjbfJ35pO1z2XmnRoJLqVS4Wv6fBpuws+IKUmTVskWYfSefKiQCfRpV4qgy1tzTrVg1RKXQfFrJnA6/y/bjq4F+Rz0ueUxXqWgU7sepdkBgtZrmefqbKJ/aqZE9KzLvSzNmuz9j/LZkHRWZu1Wfuvm99wx6Zh7nnAOjdwSUZppIluyXle0Gq1cTbggyJrd3A2IJVGpymlDXghSFothEkwaYbQBusCSdYCmdS6oLU7kawHC3U66EhqU0cm1zP2n+7Kvj4XeOdjBGvrArYGspr1RhQ/utrLv5j6oNa7faBpuYF0apBQ57FOo1v51KBioJMpFL6J+o7COpjoFeg0ZWKyT2kdJ5x0Kptv+QIWbbEjL3npywhSUlYeGwRDw3NZuXYtadal169wQuOExAWFFWIqjXGKcQO3ualleqe61y9AKKwLKJ1QlBalExAKnWSULiCShPF+wXi/QCYZRelwyBhJW0zdo2gGA2LKhWzqWeu/OY2BF+oADELXrn5yUGcJEVwKQmI9M4BQpRRSghIyRr8GEB5f86dAQtCR/xKiE+fzt9kVU0zy6x9ei8k0tuzz7re9FS3hZ7+7jn1ffBhaQbAOypyRzhBKD6N1l3POfT9nnHUKvSLq2BIkvbFRHrjnT7jC84Mf/Yyddt8H0i6FFxgF7QTWLn2SyfExTNKiX0fwufG666nGJ0gTIMl4/7nn8b73vDMG4kISUDz2+GLu/fOfka2UvrNgOvS9QKKxIcf5nE4LQlUxnHW4847rmL9RfdvRzzliJ6EgTUxNTBHgNZ3OUJRskBJjINgShItimgKeeOwxVq0dxbqoRYyDm278Pc888wyjEwVDqsOhB+3B+956agSiHVx51fdZWQZetPdL2XbhQt78hqP53GfOj4/FtLnkm1ew3e57smBelwyBd552t4sSHldGnANb0VuxlLG1K/FaU6HxpeK2m+5i7cqldDtQ5pPc9Yc/8u+/v4tvf/da0IJ+bzUIi4ixQCDAxPgYRsfgEgKFJMFkHc7/8Nm89S1nMDkRyEuPEBmPP7mce/70CBZITITKolalj4BXkoDucsBBL2Ht0w/z3cuuRmsFKuNd7/1IQwYF6v2lmdK3rTUtvfBMxgDttLTBuoJ+0UNKybMrVvDkE0+QmBRbRXHc62+4kbVrxklk3CZFgjG1/IiL0dNdZTEmBQS33HQzN954I1df/TUAtNYURY6SdTD7WCzx3hqmdwN6JhpSVWM4rgatIc97tT5ndE2PjC8DZcBWcPNNt3PjTbfwvWu+D4ALJTKUlOOgEqBySKkQBCoKQh1+CQlepejWSAzoA2A1N1x/I2uWLWarTUfIsozJniVLWhFUFILR8XH6riIYgxCRYRzbidBQyiNhTkpQGa1siH4+QZLWuJE0jI2tZXi4S9Zq0Z/Mue/Pf+YPd9/JN7/9L0gN46OrKPrj6CzDC42SKcHCJz71acpen49/7J8IQHvrHXjlUUdy8T9/KuKFtPjc57/C7rtsy8IFkHYlMlX0xsYxQIIlEUCQ/PpXv+HlLz+ifk8zgsioKofRsPKxh1i9Zjm6ZSg8YOHW2+/EFz20iHgvMjIijQSHogq1q5mztF+wA8e+/hQu+sQFdIBAiwsv+Sq77L4bmy0EMsPJrzuG0089JT77tMPXL78ClGTPFz6PNImTmkro+KxtzbbTCWjJ5V+/nO9892pwIbpFk/Ch95/NKccdxYJhyGoCpBCK8Ymcft6jcBWQsvWOu/D641/NZz/+Qdomvief+tLX2POQQ9l44eZUVYXzEgKU1lKFnKwVA0MqISmqehZJ1DVZSUrrkCYBnUStdCID1fXXMDIEVJoP/sOneOdb38LkpEWg8EHw9FOrWPzQ07ga69uA8NDApkf6bvQZY+M2nSEoaYLcUGuoD9Z9/J6tN6X+bW08zGgmi0BQbYrJUVy/RyFbiPZcbF6As+QVBJlidIrv9afOF8L600F7NG37dEZhQw6tJz1mLI1ep7UgNTdf93ve/Oa34PISgmDHHXfizjvvZPXK1UidotM2SiVok6FNtv6AQ8xcpoIjMUib/K1fB/Uvp9OPJwhcWcT2yyR4T5S6kZqJ8XGOP+EkdDIXKYd48YteRllU9HpRS1QIGfuzg2fLhvPvxQbT6XUjurKr9Z7nv2Nprrt+a8oUAm5WV3TWZm3W/kfarPv8rM3arP23WxNF1AWPlApvYz+3CSSihMQLEWf4XXTtLssKKTT7H3QQy1aME4BOS3PFFZez884743FIKTFZQpIZirJAo6fAqA2k0QVuQ/9PDdoRYqBr16RCCaSIXcrG86xZr3eZdr6Z7ktChIH7UtTzWr97UzyLXG/a5DsG/vH1eWptMcDXoHTEGkTMZ0MdE4EgFJ12mzzPuffe+3n1kSfyq1//lCu23x5lErz3mCwln+zRLytKLBst3ARf2fo8NRlNNmXS8G8ic0XWINj0wmj+F0KQZG2SrE1pfQyWZVIWP/44Rx11FCtWFTgiy0oIwU9/ei177LEH1kOidSwfiO5fQtSeehHAnOpPC3wIiBDdHPEQRL0uApJYbj4IGhf3UJd7qGl2oi6vZgyGEIgQh7rRRVEgRagDdKlYAYIa3HN0qPR14Ja6oCREPcV5JG3H9ddezUEH7MOZr59AG7jiG1/n6COP4Cc/v55rfvKvkI/R0h5ZRYDrvI9cysc/+ve84axjCOEZ5nYVIShSX9Eyil/+5tecfMIxLHlqDa8+9mSgYKJ4hpHUYccrFm65Kdf86MfsuOfeiEyjc8txxx3PvKGUxAOqxbGnv4kiabGREXVeDXLuPH7zi1+QFH1awx3K0jKUtbBMsmpsAtMR5AXM7RqWPbqYAw85mtvuvId5cwwyi5MGyIAUksKVZFLHjVqydu0YRif1YA+8jHVJyRSQbLv9jvzrd7/K4QfvQBkCqWhzyrGnMm/RtsybN4+CUS761Nmcccob0ErhZMKhr30t1/74ZyggpeAzF76Pk495HVokIFJ2eeE+/O43vyaqPVqEbFPYMfBjpAJSCVhLe/P5/PBfv8/OL9wbZBu846QTT2LOfIVgku5QBgi+9rWv1C6LBm26BCSVrZ+3rBgZGcGY6OpaEshoQVlw0lknI5PA0ByNMhnCBSoM/3HnnwcOpN5NoHyK1IoCR4XBMIRKBTf/6nu85MWH8L4zTyZHcvHXfxLBVBkHma5uJwwyCmHKhHZrhNwVaNN09CzKgExjgI7nb7aI3/78Sg7cbwf6GAIJp594FrK1Fda1MHgo+ghLBPiUpzvcoXKWPC/QSZvhuQv46le/zpxWfPHXjI8j0xZCZ7jKI42sAxZJVKO9V79XhICoKkg0WkpsDQu32u0aKPFIraNkBRJMDEaycOGmXHLxpQRvsNIgRYK2fVq69gpO0zhRYXNaOsL9rixQwdFvC5ZNruGQ/fdFiBTtKxZstDGPPPRHNtkIVi8e5Q933sTI0DxcUJjWMNfdeBPD80Yoyz5DSpAAeVmRJgaHp6wsbZOCzMC3WPnsGobndeiXYAIRiPOBfDIHq8l0C6UDl176aYY0JIA0Cqe7VH6YPB+jbSRpAkF3+cbVP2OnnV7G4rse5JorL+aTX72MVx31aua1BFjDTrvuxR033kKmYJlaxbP5SoY7GWmA4D1CGF5/zEn88F9v4Iqf7Yu1FZrJ2G7pzfjCJV/hk+87ge///Ifsve/uWOJcxbEnvJ6RoQxTOsyQmmrXBFQ2kOoUqlovWGgu+OLnOfJVr2OjLKPwnu1225Pf/cetUVtWSs796AXce+oZjNQCs6849hh+/P3voeOjJlESEdJp7SeR+ustrY7nlFPP4MwzTx9MTn7n6u9z/InH4ctauiBA3hMkrXkMtdugPCUag+czn3g7px5/EpkSWJmx7S77c/0tv2OCZ1FJSpoaKgsdrYGUyfHl0UVcBZSqv9XW4ghonWJtnNwTWlOGgkSUhHyMjoKJcWi353DUGW+ln7TYctgQlARn0GYuN994E7asSFrmb2alNMFqYrT4+O4ETwyqKBhM6oUG6KzXN5QGBMILfF6g2h0oxzjnA+fxj9/4KaEs6DqLF7D/8adz+eXfZPM0wY+thM4igsxA9pFJG2yI39bmnWZqEnGD0kIDXDfUbM3GoizDVKdKIhMNIVDkFQcccgg/+sm1tIc2wns4++z3sNtuu2HSDO+j1qlRiiRNgajnO8jLevG3euMMjUsxKGumBQzakK17z+verlKR7W7zEp21wXt+/+/Xceihr+WmW37Dd6/5IVIqxsYn6A61kUgmJyfQWmOMwocAQg7kmqZOP60dnZb356ZiWp8xzFj/W0DJv7zLFBDcSDs0xwwizgcXe7FiMIM3ldv/gozUrM3arM3a/0sTYXa6ZtZmbdb+ijWuW9PTG264gUMOOhDkNPAOz63X/wZVjpOIiuAtxhj6NrDVti+gghghVFK7p0WUMSiN9/D040v4t3/7N975nndRliW33Hgzb3nbu/jVDTcwNNxmTgpVVVBQD4YRUUMzEEdyovbDC+lgRjwIH0MQ45G+7kyKBkqN7uBO1K6a9BHSDe7H+4aBEl3oJC4yAGQbESAJBR7IVYoXkPoCHQQEQxAShyUogcMgRUCHIuqThhYhCLQAhMXLos539PX0QiKCRzUan7Xbmwh1aF5lQViC8wQ0jng9ETwqeEzDjiIyHMu8x1vf/nbe8p53s8tue5IIQ/CKSkiCFBjhMEpQ+YqiKtEijbwTQe02aPG4GkzUOB9ZDEoEZLBxoCY8Vsoa8rVI0URIhUQrAhVaCh5b/CSHv/xorrr6B+y4205Io/jud67gAx84hzv/8Ac2X7QI159EK4HQZsrFHU+MFhyQwdQAdYknYEULfCAJ43ghycUwQUgMOTpUAw1SpMAGjQ9p/bwrlHAIIfAigs5RKzUggkcKMCqwds0qZB1EwRMZpg8++jgHvOglBCQOj0CiGlC0cWl2NWOuHAUtInBCgHyC0954Jme97x/Yd/89yADhcwgFV15xDXc/WXD++e9giD5QAMNUBRhdg+rCgTCUIjKXUxGVUXMvI2vKFeAKSLtYH9AiQNDYOk+pBMjBWdApThiq+koAIxHJwuqokgprURgq343n91Wkj8l2DVwDMsZqAYt1BalKUUHHDMpJQOFkizJAShyfO8DjCTgSHMK7COrpDJyOOyQwriDQY5gcrMAzB6vFIL9tQLk+0IvHmPnkNWCtiK+L0VHj03sBoR3fcA/oAsIYCIm1XZROCTVRzQkIVUkqYluSa4kFukwAinFaSKDjAVuAd5CmFEIRnVFBeB9LtiohHYIgsTayS4t6AkbjSCljRCRpKKWkQmAQKFeh/EQE40WGDRlljVFlABRUxPc1AagmQUY3e5sO4QQIW5FoH8F8ISl8SSIDwlnwgWCGI/NwInrUoivAEkIryi2o2MqIPERmr8rxBAJDEQj3UTEDEYfrwTqkUpGIxtSkQWRQMzVud7HdLqWqJ1c8KbLW+IsTUY6AqGpwqgIMVDLWG00vTmr4TpwY8jWxvK6HEANLGd2KmZR5PdIfmmKoKcilRVKRBMBrkLEF9SKSFhupQhUYRCMPiDhRhwAvUbYEVQIKq1rYmFVU/S7hPZhePbHUwQKKMh7vYlCoYCyBgPaGykGlPVpIdBUfKQaqYi2mHaUWCiKj1ZQVMoEyOJRIYjtU2agVjOXkY17H2R/6CLvve2AM8CSjXMMXL/shS556jE995O3gxkG1caVAJh0aNUMBqAq0IgbIIoDRYEHZCjQUukIgSIKHUlCmbar6WAMYX0aAs2bs5SaGE0vxSF9FZmyA4OpvDk0bagGHtwXS1N90YSK5UdXtTvAxQBoajCHIyDqVGiokVT7GUGLrmc8uloRCx9WUfqyTZSs+Yw3OF2gRvw8V9SRocLU2Y8CXFqlSfBDkKn7DE5YDmsLNj3IiITbRhAkwCkusD8rH7Co9Nf0J0/tX8VuEk9x6w+/YY4/NUbIEp/FOIrVBJ0kEogOIxuNh2nmm2/o0zRsTwcfCzsdB5Hz8/AuZu9sRnHrqKYxUS7nysm/w+d/dz7U/+DYb95eAL6naz2OyhCHRR7o+wdRTirZGpaXFCY0XrXh9WyGxeKkQOGTTYocMJxK8lKgQkL6o38/YNxPBE4Sm9GmMzF70kEpipUJiEWUf0epgQ4vKBbSbxCjAJDhn8dYilCHI2G/TLsSCF4ogYt/FC08QsZ+kvYz/E+sbIuCCAtmimfpVwYIv4nddtiBolI00fKtSgvCYEO8j1NNQAuIkrmzR6/XIRMmbzjiNt7/rfeyzz34ooXEIKl1rxvYnMEYhTEpZ9UnrZ2WVqvNZgIjn9ygICbLuFzVapkEIPJowYHN7jO8DHisNXmhEkPG9C03/0uCERHmFFwEvPQiLAmSgnnSW9cSxj20aIUawlzPB4+lgp/ceIUCKAN4RXEXAxronDDYk3Hb73Rz0opfEvNckhkF9bs65Qf3Ser/6/fn973/PwQcfPAu4ztqszdpftekxJxr7WycqZ23WZm3WnmsDd5zGoptXkhgCrg4IUAf+qcFLWc9SSwRJzbosFVit2HyzrXn3W99OPrmalq44YI+d2WzThdz/+DOQtEnDBJ/96Nlsu/2ubPG8nVm09Qt4zWtOoJ9HlxytCr5/zeVs/byd2Pr5O7Lt83flrj/8mUoJSuV56qkn2XuvPdhiq13YYqtduPbaa3nk4Sc5+dR3M5m3YvfS9wmpwOrIwTKJih1rLM8uuZ/dd96dz3z2y9jQpuVLPnHBObz06ONZ6QTe9jG2z1mnnMXzt9yezbZ8AQcf9jImVJsyHeKW26/n+VvtxIWf+GcU83n8kWc57fVvpCxXU5YrefOZb2LzzbfllrvuwUmJDpZrrvoWm262HVtsuS0LN9uWO25/EJklXHbFV9hy8x3ZfNF2bLrltmy8aAc23WZ3rr/9HpRuIUMcOIPkmcceJx9fw/vP/yALt9qOrRdtzbZbbsPyVTlVyFjy+BJed9zRjE2uptVt4wIombDiqWWccuyx9Mee4XtXfYUtFu3EFltsz8LNt2Xh5juy6ZY78sc/PszyJUs58fiTWNMrsUmC1R6rKiwCpQ2FzUkN2HwVmZZk6ab08y6CFkYJDt7vhSxaOIwyhrxf8NPvf5fNN3keGy3YnHkLFjF/02249Z77yXWBVSVvOvNd3HrLXRgmWfL4/bzmuNezZqxPS01w102/5FUnn8FENh+rPN/+9lfYZKOtWLhgKxYs3JIFixZx3W0PUop5hBocFSKgZXTbVkpMi+gbtbK01kgpENKjdPyINmBHZKFoHA3wymCM0PBgQtahkAYb6ce1Vl4caBmIAAYOQp/SjYGOYLulBbYDTkZAVBIRGmFivj2kAnzZRwRPqwbxg5aEtB7QBUnwkVEkquixHESIkguqCxhsqJqr0Y2v8eAerLdI2ihS0obII4h+tNpOkX0CSCokgVSlSDTR+1kAXYLVKOFJhB94f/ooqoFGUBQWRAtMO2pnRtIWSGgBbTKgBbqNVFG1tVUvEqK+ruyCGQYRwZiUGpTR1HulSJkNJPWiL7QBMQyiizYpNbEtAuJAahIaf/DmmhGONLTqa8TyMJBmIGLkcsPUoBhhIO3Ei4rIjpYiHpsCCSoeoVKQEoMko1amVQZMF2QHZIJWU8dJQGEG9wmAaYFsQdpBiXiLiTZxjxrcTWQSzy5jeYq6rmadptLG/AgRwbCoqyiJkYAkkCFrQNjIWL5STOO569otvi5iQ611uu4i44SHId5zio7XaRhe1Cq9pmbE1fqgGtBIJBmSNF5bxrzKaUwzUDEQmZCDfFMDNjF6U9wtRcdSHMiQRLzIECcQ6tJD1/ckYy7RKCQyTnyYJE56SNM8zVgvm8I19fVJB+USnfFVLApDPBfx+kZDS8Q6J3V97xJMexhoITAxTxD1q1EYkcRyFkCiowqBaOFVi6J+IKLGf4QA5UbpaBf1uuUcIItMZkAHBufXTWXWCmV0LFkNJFE3OyGLuREppNng3Uvr46PUSwrKgDGD98gg0bXsgxT1OZt3s2FACoM07br+1uCQHlSR+gGmdd2sX0Ud65sBulkXxBDIIVAarWO+4vVjzVONSg2gpRlMaummTjf6kyhkEt9RqQWpaN67OUCXRNVNyqB+xXaiqQ+6eVeafaZZgNrjfB3Ax3lUXd9EpNZHSL4GPOOkcFzWFbOZ/t+6SwwM5OJS5Tz+6CPgA0YA0qCDB+kijKn73HPDb0mUYu7Qxuh0IXsceBhrywmEhm996WssaM2nky7EZPPZeb/DWVO2cC5FqA7KdHEhQPEsK564l8022RqdbkSSzuWqa34AVc6PL7uU4c4CsmRjRrJNGGov4Pq7HqWUKU88uJRXvuTl9CqH1wHBan5w2SXsdsDhrOglfPdb32M4mYcRXVqdOaStBaTtEX53x51UUnHVly9lfjqfbjYHZbok2Xxuvv0+elLSF8R6WwUIBdd89WI6ZhNMthE6Hca0F2Kyjbj9ltsZfexedtpsIRf985fRyVy6rXksmrcZi5dO4nUXsCByrvzOVZh0Hu10HkPdufz+5kcQeg7Llyxh8tnlnPPBc2hnc5mfDjEnHWbZaMmkMHzrm1dw2oknMuEqjMkgBM5/53s4/6OfwcoMXJ/vfO2LmGQ+JptDt7sxN990F4Scq674CpmZS6LnoM0Ipr0x7c6m3Hz3/VBN8uzD9zB3/gLSoQUk2QhXf+cHIODqL15CtztCko6g0/nsvc/LWFNUFDICx9H9BkSIjPDQBNjyPgacXKdlFyHUS/QIixH3iJNBDbNWyoEb/QCUqDXbG1x/lq41a7M2a/9f2ywoOmuzNmv/rRYZdzHQUiQ4hsiyEzEEzfTUeY9SCi2iC2XWSkA4WqnC24qf/+qX5KVlhx1fgADs5CRPPPwwn/3cZ3n46ae48eZbUVkCokJLy7e+eSVXXXEN9957N4sXP86vf/sr3vGOt7Nq5TKKouA1x53C35/7MZYtfZDFj9zKHbdeT3coY3LSklcSh8KkHZwz4FOMTHEltFvD5HmJMYbtttuEy69q6AwwAAAgAElEQVT8BmvXruTppx7ntptvoT20AOcz5nSH+NynP4UwKQ899gRPL72bI1/7St7wxrcxkSsOOPBFPPDwTfzilz/lrrvuIDWG3vgEVVXws1/8nCVLn+We++5n3/33pqoKrrryaq745re5/8HbeejRR7j75jt5+9vexqNPLOGNZ72ZpU/dwHX//l32O/BQHlyyikceX8JLXvZSqqogBBfd43XGvJF53Hffg1xwwcdYtuwRnnjiYT7+yY9x8mlvIC8ciZLkE6MEGbDB41C4YChyi/ee4eFhTj31FJYvu4Prr/spL37x4Tzw8BM8+fTT7LTLjpS9Hi2doJMYBMSqjNJpOlmXol+StTpM5n20CtiyR1nYGmyUuCLnjtvuYsftd6U7NIRpaY4++ghWPv1n1q5azlNPLuOfPvMFXvXKo3hm+TKCFvTLina7TVGM12yiBCFT6I0z1Da0hucxXkaNuDedfhornvoTY6seZfkz93Hhpy/k1De9jaUrJiOAISRSRUA0eoGJur5OAf4xyFIYBFuStTxEHMnKwQB3ygUfpivG9YBS6hi4ygNZhyuu+QEH7793BFe9iCw+nfGmM/+Oc895HwEoqxCBhPp0eVmRu2owotayxltMGrXXRCR/ushpJtRcTKEkeb+PMnGQY73Di8jk61cBJSKTJ8Hiiv4AFPDeYWSEq5yNA3NflDVrURBHS3ZKbsJFEIsQ2XRKQ69Xxv+Mod8bR4kYFcV7kDUXROBJ0wyQ9HsOnaY1+hQDWUWWoYQmgBURIIjgWFMcMg5ua8C4wbymHDQbFLRxJW0OrI9reDn19hn8l9pNdcB2rK/cXH8KwJGDaw+uKyCKjs5UK2qwsqn86wFo2fw3BZyY+r6mzj/9vmdydWoQVkydZ+r+G0Z/XRaiXprjp5fJNLbTVPnW91nfuZj2/8w8zLzPmWW5zp/ru99pBzxnm2Da/nW5imn5f879ynXuSU/tJ6afuikTOW3b1LOc+Tw2cF91eW7wfqbVg0GZDvIX8yAG5Tzt/IJpSFrzHuj/w957x0tWlen+35V2qHBC50xqkCBZlCCKyoiKGEABA6KOeVRQMYxjmBlnnOQYx4wiCkaMMDqooAgqKKIiqQlNbFJ3n1RVO65w/9h1Dt2EkTs/fne8d+rbn/3pc6rqnKpTtar2Ws963+e5b5wtPI9yu9dRmxTQfPWcb3PAgQc19yGgdk2F2Gtf9TLeftopSBENN9CG4SwhNCIl9x/H93tNJMNxJu97LYaPYf69d9/YmR9r8gHj9wFsNw63fd8+1G3lNs/xfRer4XPaiN3zmwLbfm7o5nFv90LK7X81216+/et139/XfH4svN/u93pvOx62/53z5coPjgzDahYgBLdgOxH4z9PDtw0F/M/w3jUbOTrFucCBB+zThGDNbSHRAoyiwoEJCCqe/szncPvWLWy48Q4mJpfjZeCue+7gzNM/z+3XXcegdwO33n4Vk8vX0sshimOKXo+iKDBRBELwlCf9GR/96McYDDKms4xLL70UtOQ5LzyRucGdlPVdzPY28slPfISnHvUcbrilotuZZLzdoiq2oii48tJf8LJXvJu8lugIXvzik5ibu4uNN/yexz32IGbntlJUJYc89hBsXfDC17yMrYM7mJm6lyqrOP3TZ/LEJxzJ3ZunmrGhZOPJkOc8/1V/zqC6jhs2/JLHHn4U98zM0R9kHHTgY5B1SdWHC3/2CzJf0C+neeUrTuL440/m3s0FVAVf/fS/8aGPfJR7Zu5lJtvMFb+9iucf/xK2bikJQfD7P1zJP3/gw5TWs3V2ltNPP52jjjqKfNDn5S96Ntdd9Rsu/dXvyXwMcwU/+clFvOKVJxNcwbfO+Aqf/ejpTM/cSVblXPW73/PSl5zMll7Bc058IUXYwk3X/ZYnH/l0brt7mqlymoMecwAEx9Oe9nQ+ffqZ3D074N65Hlf85nLYeg9f/Nxn2LDhegaV4/rrbmHp0pVN5xZDSyExb/fU0HRRPcS4FfNie3PLbUby9irnSPEcMWLEnyAjUXTEiBGPKAvCkZTbhNPIB1zuJNhU45QiygJhOqe2c1Qi59CDD2fnXR7HRz77BX7wkx+zdMzQoUK6mMnJtaxZt5bK5wRVE6c1MpqmrKY4+/Pf4W/f+3HS8XFC4li/+yr22XMH+ndu4vrfbaC7ag8Of+aLCVYxGWv++R/egQgzKGNRRqKjNsF3sEUbyi6qTOjEY2zd0qc1tozctYjaY3z6k+/n9M/+I+/9h/fx2jeeBrlmnC7X/X4DX/7KN3jF29+Ca0tapuZ5z3gKG666kSI3FC5GJgmvf+NL+ejH3oXWOVI5EG3e8zcf5gUvfR3LVq3GuhkEOZ/5zFm8928/xPjS5Qhds3pZwsEH7sGGm+6gVzX+UEsmF+F9RDawtCIYzN6JExUmVWgtmOv3uOamTexzwOE8/oDDaOsIp0pOPPn5LFu5hOuu/QO+GDDWSomiiMx5ku5iSqeRSUJuPVMDixMGWwzoJBofLJWrKGyPOIGlk2OU/VmELRgbm2BQpJhoFdV0zqKkTa90uKhNYhJUsFg/y7OPfTI7rlvK2jXrOfXU93Lc816Fl4paZaioRhjLYJAzlkzw1MP+jGXtxUhryPMCZTxTvS2k7QRrPc4FlDL4oNg6NY21FqMg0THeBqK4Q1HUREZx5JOOwFY1UuoHjM1tF5MPtbDczkdM6O0WyKrpsKRpcW8EPVzAoIlQ2LpqKtZCs0wuc9fYM0QK62KqMma+JrIDtExjS+CBYCCJPYmugBJPhQAGgxzQoBPyukJGoH2FxiLxCOUp64qkld73mIZirw+QRI0xROPnp4milOAKkBYtm7b82oFUjZgjo2j+jySUvmntVE2ruRKGqm9RQiJo2p9b3WbTAlETJ+O4oBCiRMocQaCylgU/uQBRZCCAd8NI6T8aRzJixIgHwzlHXdcLn2XOOYqiIIoiyrLEOUccx/T7/aYVlubzzS2890b8dzJ/rrm/APpQcufDFUObXyqRMoWQQtXimmtvZcXSDi3dh45FqAKLaCTsXg+pDSJp0+6CtBWxL/HB0R0fI+sP0LoRrgdZhnMOpaD2BUnXkBhPlRf84rINtCfW8oxjnkokB6Qh48Mf/CeCltAegyrAoOkYeNyhT6K7ZCnKSKbnpnHVLJ2wBVHcy3OPfxXv+fu/Z+XqNfTmakgiiBPquiaNW1SVhBCRYtFVH0IByqJTg9aGJxx0GDusWEcICoujKPrQipsq+6xqgqd8SRJ3KXJABIg1Ohg6qeQd73gHNYC/h9e/6aXcsmEjSW2gKjjjIx/kYx//BHpsKSRL2GG3PTn4gH3ZdMuN3Hj7Hex9yGHsf8ghzNU5vpvwrBcdx6PWTrLpqotQ6QzPOvpQ/uNHlzBAcPo3z2eHvfdkx5UxabmVD73nI3zqg18jai2l8oF1y1ocuM/u/G7jPWRmEoIlCiV1FYi1Iq5zTLWF31z+O+TYSp701GcRa0WqPf/6wfdDpJnrZ7S6LaxzEBxVVeFq24j38xZXPiyEI4XghqLmUKD/I8dDjekRI0aM+FNjJIqOGDHiEWHbuc688Hlf1Z140EMKTZ7ntFsJY91W0z+nNL/61a+48frL+eLnz+CxjzmIS3/xc2zw3DM1x8bb7mCPR+1GKzIEWxOCw4a88aLymucc9zzW7bgTq9buzKrVu/KTC3/Nhquv4dabb2PVmh1pdcaw1iJcjVEOpRxXXXUl++yzH8tXrGHlyh1541+8gUTFtJOUuek5Fi1eAiLGWo2zkv322YubNl7LzruvZ5dH7UakIqQTtI0hBKhNTIZAiprJVkw2yLnxxlsafzhpOPZ5x7HT+l3Y9+BD+Pmv/8CeexzCCce/mBec9Cq2zmUgarzLmZnNOOb5z2fx4nXstPPurN1lPd8+7zympuaQqo21lrquqV0gSVoIW5IaQZJEDMoCEUfoJGbtmhUU/R5z/ZrNUwN0pAnKsuvu69m4cSMiBK75wx9YvWYf1i3ficVji/nud8+lKAqSdguh2/hgUEoQfEVWVERJSjuOEATu2TzNDTfewk7r92XVshU8au1qTn7h82mNjTFTVKjIgLe4skB6T9ru8L3zvs/1113F1D23cs5Xv81pb3sr907dhXM1WRF48Ytfxep1O7JoWYf9D9yN3pZ7MUojMNS2pN1J6c0NEMpQVA5bg9QJk+OLQCsqG6gHOcoqnnv8i1m2ZneWTj6Kgw84hHKuR5rG203Q/7OJ/Xzyr/ceXFM9u32rfCNA3qffbRMaocR84yWxjoYmkjG+9sRJ07NZWVCRIIpSnJVErimSBI911UKuU1EMgEDlHEJIbF3SbqUgmnuMEo31eRMX7gTzD1KbCIsjeI+zFVIPKw6bO6GsG/9U7wDnEbqJU5+vatLz/n0CqIZugUEijFlYoVcWrA3ErYT5qUUIYOvh8xFcU42LpKxKAo0/baQTrC9woYYw9KYEpBY8UBAdTVlGjHi4KKXQWlNVFUoplFIkSUIIgTiOUaqpCu10OqjhG08IgdZ6QSQd8afB/c9VjwwCKscVl1/Fo/bYh6WLuiiRg6gp6hKCpAxA0iGKU2Z6GXkF1AOUL7BlRZy0+PwXzmDV+vUsWrILe+zxWOampxGueZx1McC6nCg13HTjrSxfuZa000EbgaRGuKpp9vARxz3/JMYn1rKovZK99tqH3r2b6SSaVqxwNscDzzvxxbz29afwjGceQ97vMT5mmo3DIiOKEobePwRXEvJp0nYMg8BJx76YNJ6kFQn23nc9M/fcS6QNCtWEYlY5tDowNgmDHi2tcXXzHoiMwM5NNVXFbj68s4Yk0B9Mo1sJG2++FUrL7LTlsMOPZKLTJTaC2CjOPe8cNm28gb132Yn+zDTTZQ+fGDJykkSxbvVabrz2JpCCN7zhdZz9mY8ye3fGd3/8U152ymkIX0KVIdAc/rQ/IzEx450Wa1as5Hvn/oBrr78Vo7pQDPChxMQaHzypBi0cN910E2t33JmJ8S5KQDsyhLwHkeHjn/okK1euYTxN2G2PXckHfYwSLER2Djd5579+YEX+w+f/nzE8YsSIEY8MoxXGiBEjHnGEEAtVePPH/VEeTO0ZSxJm3QwDWWL0JMGm5HVBt2tYv3SSw/fZm7s2T1NEKT/4+c859IgjmExT4qIm9Cti00alS8i8IOtPccF3v8utG2/m9ttv4N57r+eOO6/mmc89gR133oW7b76Ounc3cVtApClLR3ARez/6MVx62W+5665N3HbrNdhiC9/7zplUZETdGOubHfRIRMSmg5AdPv25L/K2t78J0/KIJFDYPqn2CA9lralpk2cVUsH44gmWr5gkoiIJ8OWv/ZCfXXYTP77gRzzxCQdw+aU/5NvnfJNvffv7RO3FlJVFG0l7rM0PvvsDpu/ZyC03/o47776OO+6+mWc/67lQe1qtFs6XICxKOFw/J/IK78Epw5ayRESCHZYatm66jqnMM7ZyVwZ5jrcVN228hXU774IQkkfvsSc33fgr7tp6J9/61rf5wmc+hat6w0ZsBUSN1uahM76EovC4zCFrRdxZxPq9D+Tm2zey6bZrsFsvJ65u5jNf/wp5Z5zISNqyJrIF7SghzxVFmTDeXUNZBA547J50xj133bWBYlBw1JEn85pX/jV333Ubm+/ZyOWXnM+O6yZxvm5sDGSLqm8xJkapGKlTitKDEwzmBsyVfWQs6CI5dN/HcOpf/jUb77mDe+74JddcfgFLli9ldnaA9x7napxzzeFrnLMLlzXXN9dZaxeO+esQjSsbw9gVFipFA4EmoAoCMoCrmorIUDfin4w1XkCNxxhPCBXOFSgxbNIMUDpAKeq6qRxOSMG1kapFjUQbj6t7FN4PIyw8RsqmFd9HYDUyKMrQxBkJKVBaE/D4hUceiMwwIGvYDussjdNnaBKSq1DhGiNUMAqCbnwIRQDRhGkYVaCjChtyXPBY2wi7WgFWUlc13tvGS9OMIUKykApspOSWW29kpx32Y9NtZSPOPiSjacuIEQ+HeWEziiKsvS98r6qqha/7/T4AdV1vd/mI/37uX3EXQlhI8X6oKryHLzZ5sBlEkm9//3yecewJpEY1fqMeiloiXRPcRya4dsMtHHTIY9AKIl0Qy5pu1KIqLHscsDdHH30EP/7pV9iw4Rcs67RpayBITHcMtKDIp9n/0bsws/Uu5noZWe1QiUYpD72Kfdfuzhve/c/cWvaZKjdw49U/Yen4YtycIwkFSine+J6PMzCreMtpp7Ko5UiFxRY1ZT5AJjFCKMqyRIka72aITB+7ZTOP2fdpvOXUfyXvzZDN3ctt1/yBJYtSqiIjqzLi2OAE9LNh10WUgq1RQjbhX4A2EcWgRqgIT6CqCigtmzdvZWs2x8T6nSHpItsJF/z299zS7zGoZwjVFL6e5bhnH8MiIxFb7uSu2c2UBJToMb31DrZMeXbc8ynUrKKzeBVH7bOEj7z9hVx7003seuATEHoCtCaXjot/dgnBZgym72XTlk0MXJ+Tj38eJlRNqJdwONGca8sygExZvWySbOYepman6WdlI3DGLUgS9j3sMI5+5tO5+LLLuPmmmxjrtnG1xaAXzs/N4PJsH3g072n70COsyRBgYcyK0BwjQXTEiBF/ioxWFyNGjHhEma8Ovb8o+mBtyc4OfRplwPmKL599Jj86/3xMnNDLci697FdcdNGlrF+zEp9nXPDzn/PYJz6Z2EQkApZNTlD0K2YHivElO3Ha207hLW95DbgKVzn6cwNuueNO7rhnK4/eZz8G997KZReei/UVWwY9/ukDHyPPK4z0LJtsoYInUpoQapyoURFUdU5VFDB8rEVeEkUpWsWUtSeOUop8DiE9K3fckecd/1w+8YF/ZDw26PZSPnHGl9ll5xWsXT6GqHN+e8UVvOm0t3HGWWej0xgPdMbG+d53vss7334ql/z0xxjTJcgWf/H61/DmN72abDBLHMfkznHLbbdz04br0MGRDzI80Io0ddFHysZfMtiAFJqkldIr+gTtOfqZT+Uv3/YmZrZuodWZ4ItnfZUqH3DIgftihMD7gLOCPC8xJiYvK4IQlHWNDYpB6UhaHYQQ9Ga2MpbGRBrA4qQnqwpCbaGyDPp9oihCxU0ySn+uT51VYCIKVyOkxxjJIM8IUnDlVb9ndnaaNcuWMXX33Wy+ZwtSG1yw2FDxi1/8gk2bNqG1RBFIjRxO0iMGWUmkHZEBV3lMMk4rjnB5wa0330JeFljbVEoZmfLTH/+EqXvvwihPcI3A6Wp7nzC6cNQEGvHT2npBEK3rGu8bf7cHndovVFa4pm081HgPkWkij4VuqivLOmBFk7ZLGCB9vlCtNdQriZREYIlNRLB+mBgkGFTgh95eyoCQskl5JQB+WCUqIQxD4oXEosmyWaxtxkwVBLUFgRgmzIOvikZgN8OFS4C6DGgxbJkXbuHBNUEfiuAVte2hRQXUKNX4MuptApjQYBKNlNDrZ8192SbwxQcobJ/Vq1cxNjZJHMVIBeFBK9VGU5YRIx4u8+fdoigWPlu898RxvHCbbrdLCAFjDFEULQipdV3/tzzmEdsjhoISPjRf308kfTAh9I+1NDfiqoMqg7zPv19wAY8/8kgGgwx0DLJFMraIhEAaAFqcddY57LrTWpSCspyFYCl6PdpJi7e++z3ssvc+HHDA/shigLQZKjTetcE5vK1IYsMee+7KnXdu4nvnnYdQMZunZzjlDafQv+t2hC0QwRGUpiZwya8vZTCzhZYKFHM9rr56Axdd+jvO+PK3EFGELfqkGmItiFsRBEu/lxFHEZEOJHHTxjE7O8fU1jmCVJAkoBUXXPhDprbczVi7RSdKCXh0YghKUtYlyCahvS76jLdhZusUJAmdsXGsawJEk6iLF20+9PHP8eSjjqDbAtpjnPZXf8PLTz6JuppDUYJy3HjdzWzccB0snuApT3oi73jj6wn00QjOO+88sv6Avfbci7xQROPL+eu3ncbXzvou73rvX0GkKcoKpOEt7ziV177+z5mZupfUGPTYGLfdcgsbfn8FqRh2pwBKSRwBFbdAKQ574uHcuvE6Lvr+95hsxWydmeKtb30bVBXvftc72W+//Thw/33J+z1EcGglCKG6zw5oOLzkvKi5vTHu/xYPZQkxYsSIEf/djFYYI0aMeMTZ1jt0W1F028u9EqSLxpkdZExEXVoe9ly/gte87lTWrt2XtbsczDNf8Tq+ct7XOXyPdbz1pOdz/g9+ytHHvZjlq3Zi7dqdOOigg/j15b/lE5/6FpntcNwJz+SVr3geu+70KHbfcXcetdv+PO7QP+P2zVO0ux3O/+ZZvO/tb2bF6r3Zea8nsdNeB6DihOv/cDG7ruuwbtVaVq/ZjT32fyzPOeEFDLJZJjopizpjtKKYKtTIWBOCoxhUKDFBqCM6qvFmnCHhTe98L0uYZcfxFt3le/G9i6/kK6f/GxPMcuXvfs9Tjz6ZH/zHN1m2LEbImspbatlm2YrVXPC9L/DmV5/I18+5ABWv5EUnPps3n/ISdtp5f5as2IMVq/fi8U94CkVvCu0LdGRwziHrAZGoEJFmZjDAFRXaWnyWI5Uh64zxune+jbS4m/1Wr2By6U58/8Jf8o2zPkfie7iyz5VXXsM+ex/E+l324Jhjns0/fOCDhChFJF0GRUWUdtEmwdYl45FD22mkzPFygGeOG669ggPX78b6NfswsfYI1j76SJ7/9GOYcJbxeJKovYIeipl6gFbTPOeYg1mzwyrW7bwDRz/rBH79y2tZM7aaXVeu4gtn/QtPf+6fsXzVzixbsZ6fXXw17e4q8jwnTQPZ3N0c+9zjWLJyH57y5KP51UX/zh67rmD1HgdxxLNexmIM465m2Y5r+fiZn+PYZx7NusUrWbxiP354wa9YsWICTY/gC7z3eN9Uh+J8kwDkt2+dn68itbZaEE0R85UTTVR72CaAo8EDGZvu2MiSxWuQcpxWexypFVKlHPz4w5mtCwauj6j7vOyEY4llhNAJBxxyFLM9j/A5v/zpBUjR5X3v/1eQA+649Uqe9awT6OVQVY7nHXccSdLlN1f8gars86XTP0u7NUY7bjEeC8baKRf96nos0GpFbLjyMmJj6IwtI4o77LffQczNDQCQseNzn/wAJjVoregkS/jd5dcTAIuGquBrXzodKQVatTFqMZf/+moibTjz7NMRqouUEdpMIuViWslKfvvr3+KKLUDG5774RcYmJlFSMzE+ya9/fT1SNN6vSgmyQYGUTcu9eMjZibxfoMOIESMeiqqqSJJkwVNUSklVVXjvF4TPbatI50XRbYXTEf89PKSnaOABYTUPx8/xfj8AdcX+e+7Ob6+5mrW77sLSZWuJ1So66R6c9PJ3cPG3v8z7//LdvOqlf8GmO2d43nOOok2J1M1m3nhL8elPfZx/+8LXeM2b3wWFZ0msSHRN5ftEiSIrClTtQcR4EfOTn1/CqW96I604ZsXSnXnCE4+is/MSzvzyh3nGYY9jsU6Ixnfnq/9xMeNjEcYP6HbHsA4++8l/QyuHdwEVp3hbUudzlNkcSEm73UF6iahL6n4Orsvi5Tvy7fO+wJOOfAxtkzDeXswPf3QhExOLyKZnkN5SliVFWZBEikgpqAW2hljXxAomJybxU32KqmSQlzzp0IMZ63ZQk+u5szBc8NXPsyoJUFqOfdlLedtrjme3ReMkZjk6XsyjD9yP22a3QivmtPe/n2RqK7voxUR6Dd8870K+ftbHGdcDxloR9BztJeuZXD7GgQc9mq4BI4Ak4cTXnsxLXnY8O65dh44mMaLLrrs9GkEJtgfeEglFnudEcUxVO2xVQWy4+Gc/4Z2vfhmTQrBkyQr2Pexwzj7rq5zxpS/zspefjKsrlAZjJK4oMWJYKRokDDdbG/fxB553H5ZGus14nK8YHTFixIg/JUQYbdeMGDHijxBCUyW57f+XXHIJhz/+8OZ60WhJSlp+efGPWZIojCgJvkZrTV5LVqzZAecFQhkknto7bIAkihF5RjsxlLaktA4dj5FbSaUVyuYsKWd49Wtfz3Gn/i17H3QwUb6FrnYEV/Dlb53PFbeW/OU7TmOZ24iyfYowSTApVSjRSUJRCpR1jIscpWFGSio82kNqIkTlwIFOOmSlxxqNEJ5EZ9T9HO07KBkRTEVuC9CGSGtk5RDSUKuI0lmMdKTCE+UF1mim4g5WStIiIw01wRfIKGamFkhtMFhkkFRoEq1IbEZeOly6nMrWtP0WjCypdEztDUaNU+QVWtUYZYlEhguKQdnBpF1snSF9STeJyMsCZwxWOJAB4yytqkTqFvf6GBmnRK6AvE9XSYSJ2FJ7ihAz3l5GVebEKse6AhG1qG2GdnNoIYnUEsqyRupBE6CjDa7wYAUiGqMfd7HOk9QDEqnwPpDXc6SdGqUEtoqpbbOwMmmbPI9QAdo+w5iKge2h0pSi1hg1jqxbWF8hujO4uo/MNGncoQZssGjABY/SbSonqVEoLYhCBS5DBYtWClsp4tYkWwuPMprYZ0gqwvA5mk8XlqEJFdIEAhXTU5sJ1PjQhFtJlXL7nfdy8BOfjBsKogKJmi/WkCWIHMjZeN3tvOHNH+Wsr5zFWLcJut14wx28/DWv4ps//Bptpfi7d7yNDVdt4Bvnng9Bcuob382dd93K17/5acCTZYID9t+bL5/5IZasXMvxf/4+zvv3b3HeV77Ahz/0L/zsl1eRtgSGvLl/l4IFmOJr53yPE//iH7jh5g2sn5jiiot+zNs//l2+ds7Z3LNhE6e96S84+zvnYHTg3790Bh/58L9w7kUXMj62gjtu2MIRTz6KCy+/hFXLx/jG6Z/mk5/4N86/6Ge0u5NsvOZOnnb007ng1//O2HjEhIm4fePdnPTn7+Y7536DbhuEc0g1w9lfOJ2//9BZXHr57+jqwC033sYRRx7Lz355IetWOwrrOGjPF3Lhj6x7vJIAACAASURBVC9k2RpAzgs1cph4+2Cpzdsnuo8YMeLBaTaU0gdcXtc1xpiF7621aK2HYTnqAbcf8UgyH24lQAgCrgk2cnDZJRey36NXIkKBJsa6gFQxupXgvAApFgLzgIcfsDREegu9KZ7y5KP43A9/xviK1cS2IhIWrTy1D5x+1tfYdMsm/u6Ut0InJVc5VbCMSwVlDtpRB0OIVlP25uiaaRCerG4RdRZh64zECKhryPsw1ibYmtqlSJ3inUTSR/vNTVhS3aYuPXUnwaJI6wRd1QhtIdT0jERoQcdWUAdKNY4yGk0PqhJnI5SOgQykx3qF1qqxCagraHXBakKuEUkMkaN2GYjQzEtshXI1SgaoNZjFZFWgJT0oy+wNv+ewJx/Jx773I/Y8+HBq71gkFfHcTPMzcYSreqikIIiAI8aFFC3Hsdbi5YBUOSg8eEEdtbESUl80KmFWQtzh7NPP5MY77+Qtf/c3VGHApLOIMgeTNBNtmVK5QJSmFIMBkRFIWYPPwSvKZHXzuBXEZGC3NCfPQkM6QaE1lasZExW+yLFxF6PbhKLxTpepJK9maYmhWXmQjam4kE1nixh2i4RhaORQ4QzzG5VhvrV+3hdcADW+rghYFAGHwIkWl//mSg49/Ik0JgWSEJq7CoGFE754gBC7/Y7p/Lrk4osv5vGPf/z/9nthxIgR//OY/9zYllGl6IgRI/7rbLOnMm8bOt+KN+8r6r1fWHTNBzuEENBCkkgJtiREkoFz+JBiVKcRunRF7HMmYoVFY00HryKEkhgJkhyp+9gwRdsEdO2pfYqIx/GhQuqaIB1JrBH5gEQIvOmS+RisIREpBo2zJTLxBOMoiow0TpClRbtAYR2kEU5Aksb4qsQITxRLal8jhcFWDi0dkbIElyFEoJQpjpi46NMq+0SRIvMOYZrUX4VDBY/0CmstkpKy6lNXgbaJaZXTTKiCykRkpoORMaJyBFehlUPhMWisbeN9QhQXCL+VhBqtJANnsUaiRY22ljS0UKHFXA25CLRjjbQFUniCkmRBUTiBloa2DFBspi16RPUcLSyy7kOwOJUSTJdBVqC1RoqIqgxYb5qEcq1QoiJhDuwMhfCExIDrkUiL94a8lAgiIpUghaEsC4Tpo0yG8hKba1Q0Tl4JNAZvBzhxL+gtuDIn0m1A4nxTxSlEaKbYQuAsgEeqHoQ5cAIZWgQFLpRo5airPkYHBPWw2rBJeCc4wvDw3i5UiAohsNY249Y3/1dVhVoIWAr4ofPqQsnEwmK1xBhHPyvn5/x475EBOlrQchm33XIjnzz7Al7/nk9QOwke3vmKl7Lh0su4dXOPjJhWy/HX73w9f/9P/0yNRpmKQb/kXX/9L7z1tPcxlgiMB2eHd+JyMH2Icw46eF86y1Y0z40LpCqmsikOiJKEouw1bf7O8953/QOf/uRXmBxbjQuww87LOOCgnbnjzhuoPbzvb/6VT33iS6RpiqBml50Wc8D+e3Lt7SXCLANyWvQwQeADlAK8djAo+cjff4jTP38GJmqCLXbaeS2HHnooN998MyARKIIXGNN0doZRIeiIEY8YDyaIAtsJosAwRZyRIPonQAgBpdRChW9TxSu2syPa9rbbdjf80aAsocAlBB8RnIdQEwRYAi54vC9QbhrhZqHbARdweUnXRPhagG5jSTA6Jipm6IoaZAtCTCsxUM2ShIqQ54TSQTIGVYEtS6IkRlQlxs+hlcVHbXAxOIkxCUlVE+cDVD2NSBxVJJiRAekCHaFwZQXGIENFsCWhAjAoZUHk+NKCauN0RO6H6UCtuBFHtaeUjiAEVFXjwQ2UZYn2rtnYVGnTNRIqElk3P18WiNhQ+hLhatpYJn2BrmZQiQdfUfVKVNzFlRaBRFSeWEms20oQfXyIqGy38fsWGmsrNI7mD7Cgaqgz/vEDH+PII49G1T06WJyQkIw3wU86BRSRUIDHuxKpDNQC6JCjEWTEekBkHaFvG0sEHyBtN+PH1iQigPfI2AznOBWSgBJgfTX8XNhWIgiNZVG4r6Peh8bOYf4QQ4sHEZrjvrEmhkmN21c9e+/vyxu4fzX0SNccMWLE/2FGZRYjRoz4/8z87u48C6nzzAtX2/iJDv/BcINZiAWPoibvUiJEI1SlSlJmOe0k5aMf/wRz6WIkoIUkNoY8BF5y8guY6y0nVgJrNaXzRKmi8hVGavrTs4wlMVJIstripaSddCirASaKKPKSQV0jhaLdHWdmeiudVhsbSqTwOBdIjKSXzeJFIIoT+v2cJGnRCHAOX+coFdBG0isyNGPEwtAKBUjHXJYjtGlq26IUV9OEz3hLq50yKHqkJiI1MdnsDGPdlNnBNKE7hjCGrNcn1rpJMpeKUJXY0jb+lAu76K6pVgzgh5V01oIWhnxmgDSazqJl9PM+5BmRUZRZnyRJUDLCWWhHCQBF3oOhR6W1FUIp4igisxYtJZGyGG/JvKPTnUQ4i0lTbFFT25LKVyitkTpi69wWlppG9MpsAJVQliWRihBCopWkJscHSe0lWkfDKoKADgEFVPUAFQliGeOrZkHjaIKO5tNRFybwIiBE1RR++nhYgSPwAoTwhGARVIQgmlCJh0DgCWG+kscN5/3Dyf/CBL5JZZ3/LohhcUMQw5VDTWw0QuqFUCYjJVoJqmyAcjWSpkDEixZSA3lOOxJkgzlu2bSZyaXLIFSc+KLjufyaq1m/+z5QG3ZcuYJ3v/M9vOiFxzbvP0AJiRv0eMkrXs7Xv/4dugp6Dmx390bE9SC8Io46AGRZRhxpCBWV9UgRcfAhT2SAQ+kAtkJoeMbxz2GvR+1FZDocdMihWJnjA7QCWBnxhBe8mgP33wVwKFE1i2o533RnoQ4MegWHHXw4pCmiP00MFIzztGOOhMfvRFVZAm7hs0Q8SDjb9oz2dEeMGPH/JvPtxfPTqoUW5fkPe+6rDn1Ae/39Ln/QyrkgoD3JhZddgW9HVAq0AG8tOIsR8KqXn0RdCYr+HEYndLoTVHkfhcQGkDrGFgXaVRDHBOdxQiJdiUYABqEMqACugkSjA4S8aAS2KIAK5EVASkWqNXWvh2lrYi1AKoo6o9KGVtKBuqI3PUc31dhigGlPYms7DPJpTF5AIRPDoD9LSLokcYe8nxFXjb+3lDEyjvDKoUpLNRggxlvEcYz0NBWtooJOC/ICaRKoHbRapONdbrjnTpxrUWR9tKiIIoMfFMj2OFGIsNkA3epS9eeI2hNU/R4ykpgopZ95ZKRARVibo+MUJQM2r9ARhFAjRMwfrt7QdL6oOYo6x0QdnAMnI0Jp0ZFuROw8bwRoZ8FrMJrIGErfR6MRXkI7pRpME411oJKUVU3UNlR1Pty7lYjgkWG+onMY5vVQ/e1ivqPm4RFCQAxlVO89gbAgqo4aVUeMGPGnxGhVMWLEiP86DzLZvr936LZ+otvfRuFlBMJggmh2zFWFVzUCgwwJRQVR0qJwJROLuyhfIuoMpTSDoqkMVapNNxbYfJpWu0vhIbcVQgQiGZGopKm0UA5pPFrD7NxWnHMUpSWOx+lGy4jVGHN5j3hcYNUMyB4JllSA0h5vAq6dUghNqscImQNZ4kWGVg5bF1jvUHGCjiPyPEcFmNuyhXYrRghHXpcUpcOoCSLdxZiYuqxIRIKoAkXZJ25pqnpAkkREXjOzZY5Wp41XgaooKfOmSjOKJYoSgW3atGgRUEg8JuToUIMw6LhNpxvTShTZoMSoDq2kTTE3x0Tb4Moetc2xtmJuts+gn1MFSYFi4BXBtPBBYOu6qSixFdoVhLqP1IpBnjHoT5P1ZohMSu00yBgTxdTFgMlumyAMjhhtmhCddhohcBghqbMKXzXjRLUDhexRhJIobqoblFckskMcWtRZTVWURGMKq0s89X0VMjgCBYQS4QV4AbIkUBCCIASFD6FJUQ9lU2US3B/1XwtDn1ExDFfy3g/v775gA5gXAOe/kRB0400qIMiADUPL0mARwwoJLw1IyaJEk7gc5QCl6WOhFbPDDjs1O5dOcc7nz+Tcn1zARb+/nCc/7Rg23XwbX/rc6Xz1a+dRCLABmJvm0H334tVvfQdzvmSquIlbrvs5i1cuRwxT4K+6egMHPWZ/igpaSdpUwbqSOFKYOOKiC39OqAvqusSGPlU9xUknnoBRgbK2/OqS31AWNd4X9ENGr5jjJc8/gg5AlZPVNbnwiAiwEAUFcUS70+U/fnk5m3tTeBfIewV1OcOLXnQsHkm3NYYQgaJs/ES9m4+gv/80ZVRCOmLEiP8ZPNj5ad6Tcf5ozFua4/7Xiaak74GX0YQVogQ26yOrnN7sFNLXhLxEqohs4BEmRbciVGqgtLiiRhmBCFUzF2l1m3lgPkBokEYitSZUUFcGV0uoB0BOnZeItIOvSpRR1FVNXlREUQsdBH6QY9oJiIqq7pEJTaUSWt4hBjP0C0tnchm1rdHdlCLLmg1Gl0GioAaKGmKLbkEURWRZRRSNIZNxZGsClKKo57AhgzgmandQSlCWJaFXQWeSoETjUxrHhGzAIJuCOkN12ti8QGlFgsVEgaLKkLoDpaDszaEiiXOGqLMcyoARMcrF2KJG1wVaWmzICBqUFwxm+ug4Bq0QrS7eN63qSsyfAz3eFuBrojRt/HdcAVQIaUEGaqGooiZgU/lAIg2+rkBZKDNMa6yp7g2aWBkqWyONxgdBCIImksoDbnu/7vkqUBwEt5CMGEJYCGf8z8ZpGM6V5n/Pg3nejoTRESNG/KkwEkVHjBjxiHN/YXT++22PMGypESgkEhUUQYYmR0VIFIo4jlFGYqKI6a1bGUti2sbgnMWkbYToUuWALRnvxGR1joojojjGSEPZr0l1QhRp6lBQ1z2McbQ7CVprhFCUpWNutg9BYtKI2WyOeVN5W9XgA3mVUzpLL8/xQiKDJNEG6xyldcigSXQbWwfKqqKqM+KWQShFpzOOqx0KRStpN2KY8JS+oskQF6gARipKWzctWsGBaiawi1tdXOma1uJYI5QkCEXlHUFYwvzOfdCAxG/jwRiLZqJe1QW1d41NvhcUcxkrl68iry06jQnBkaQxaRIhpSRtt6iDpwaQAm8dMnjarQhnK6SUGB1TWwfa0BnrEkUR+SCj3epSVp5sUJHGEYPeLHlRI1VE7Rpvu6LIkLKpZu202nRMG0NE4S0yaRKQbV0jlERHhmAFvoTx7gTGGPrZAC/DNhN4OfS9Csh5awL8Nkm7geDBEQhy+AwF/6AT9QccwwT6+SO4prUeHxrhdVj3vCD5Cz9MCVKgUpwVWFcSaNYzEoGSkjRNyerADut25sTjns4H3//OJipeKT702TPY6zGHsGSsRQxc+qOfcspb3sWFP/4pSyaWkGcVExNdfnLB+Zxy6uv45eXXg4a5u+6iNzWDlAmWCGSXyy69gq233YB0QNziq985l3WrlzAegZYC70AJTaoNb3nrGznlza9tKpmH7fhbt2Zcec21KGX4m799F698zcuoqqp5zr3k7rvv5cYbN1E7D1ELEad0Oh2yPsSa5nXxktPe+nZOef2rKYth/10cs3Vrn6uuvgFQWA9XXX0Rq9Y0T6OU27f1NmwjiIbR9GXEiBH/9xMeolV4W8Ho4YpHDzbXerBK0SCAVoT3FZFSRFLSbccEV6OjFOZyWp1FlFWzkTfoT4EPpN0ueVmAkkRaQtZvvC7FcNPRObAWoQUmjlFGQxLjncW0urhB0VzmHCZOUTImAEJJZKSHVY9w+eVXcPxxx6KEQNjAfnsfwNVXXcugzDFRBEVFkkQMBnPEsSRkc6A1pC2y2T6RiSgHGdI7VKSpq5J6UOLymnYrRXpHKApsVSJFwEiFiLtQeoLSmDQhZBkiSWgvmYBIUgG6Mw4zMygBeV0h0wSSFFcH4s4ihGxROEXtBEiJSCKkNoSqIumm2P4UOtYoIQne022NNVYGNQxmMmS7C64muBrhA4lJ8DZQlxbva6QWuGCbk6v3UFcYEw0rMgVlluGsbYLShhuLQkZIb8BWECl8ELgg8WI4bxpu+hIc+HkboeG5VmxzzJd4/hfG6bYi6MMOAxsxYsSI/4OMVhUjRox4xLn/ZPz+XwMIGUAOfR1DBCFm3tFDDnenHQX9YoCUEe3WBGW/AGvxweI8SNp4mw6rTiv6xRYcBdY6iizQSsewFvqDOYxypImnrmepbd60J5kUpCAdN1idM8gz2sk4VV+RiEUI3WU2r2h3xjDG0E1buKqmqjOsr6mcZnxiNYOBpCo0aTJBHMcIVVCHHnNFgTAdvI1RIcIOKuJIUogZCmYIVIjg0AKk1Kiky5yFLGh6VUnR79ESElV5lJcMqhyRaAofqJzGCY0XHkmNCtXQ78lQyg6emC03XcPBe+7BqnV7smTdrqzdeWdWrVzD+vWPYunEKu6Yysh1C3RM1u8hXIWRnqooEcHRShS2HqCFIwJCOaAsc2qR0gsGFScUdUW/dNReECcRZd6jOz6B1AbrA1GUAE3SsVKGxESYSOJ8QeEzsrJPhCSfLRG6Q78UaBFjpKbG0av6pGlKmqbMzs4SBMTJGLW9ryomoAkohBcIPIISgYOghuMKEE3Vpg8BvEP4pj1+vlq0ae0aLgiGgipwnxi6jV9bWEgB0BDksNKCYTKrHy4iNIQWQcVEscDZxgpACMHc3Ay9LEdEHQKKf/2nv0LZexhLIrRWfP+S3/L5r36FjrT8+qLzOerEkznnhz9ndWspSa9AqpRBgB3Xr+HSSy/kuGc/g89//iuM7biWb5x7Locf8DjGoi5aL+Nr3/0xa5ePU8/ezXOPO4G7spLnPfepJID0UOeQqHGshxe95Nm88c0vJGkJokiizRJWrzyQfNYQa83zX3AMp5z2SlrdNkJEdEyXPXbbly1b+iglCd5QVgFZlEyaRsLM6xLSDse/9CW8/XUnsHZCIrVARooVq5ZQ1yWCmLvv2sryFbuweXMTsOS2ScTeHj8SREeMGPE/ggdU1TV9xw/rZ/8zURQ8eTGDbCnqqgLrcLVtOiNEBGYMVwpwEuEd7fE2vs6oBn2iVpvCOpRsNgkpSmiN4aykrDwkCRZL7WbI8unh75vEZw4lDN5lECpCZqFuwnt6bgBtBVIRfItDH3sEB6xfzZJ4DNNdxnNe+EoO3H9fYgmgqWxgkPdoj6cgaoKvmu4NL9F6EWVPkSpNp6WoBnejzf9i783DJTvLcv37m9ZUVXvo7vSUeQBCMCEgJIEkgCGCAYEDRIYcUBCUSSODRwKiiIqCghpRRpVwAAVBjjI4gMOJBBkjJCQhZB466XS6e09VtaZvOn+s2ru7QwL+/IGi17r7qt5DrapU7f6y17ue732fx6IGBUEmKCtRTiHSApHk2LalLGtQCXVUeCFxMXT2RLalWlvGR4s0GfXKlMme/Ry3ZRvD+aNIiy1InTBYmGOQLLB90wksV5ZxqIm0UK3R1quYUQJ2gk4l7XiKjAolFKz7fsacwcJWysmUmAuctp1AXDmMGZGmGchIQ400Glc3nXlPmmKX9pG0DSQatMaGSNm0BKUgSaEWIDWtr0G0WA/Bm64+YpYxGTvP0HWf9TjLWDogiq7fd2BjUs66kO9tzcJBXcnrHc2zW09PT8/3I336fE9Pz3fkO6XPB2Y+gHTp80csDFCxQopOUPIiY9PWHSA0Pgoknc+oJyKjRHsFRJxqu6nnkHTPq1uMliirIGrW6hZlJKPCUFUVRg+pyqYr1lREDrrt7DANpLpgWjqKVJIwwfkpNjO0HoTPScyASeNBeFJV40OLGS4QvCLzhnpaE40mSpC+JgpPJRoUik3JAtNJgzMSoTR2rSFPDVaUeOko5uapJhVDndJWDTLJaeuKxSJh2pSUgwwpYdA0hCaQDrexf2WZwTDSBovMFhAhMmxb3LTGJCMmvkUvaKatRckBSkiEmyC7lAFAIoPGC0WjJGmwrFx1Bc9//k/w9r/8JJuOPgbbOOZUzp6rb+YZz30uf/yPH2Nh2zzZZMy8SUhVzlpZE7IBNjqMqMG1jJIhdTlm0i6zaevhlJMMFzTS1DSuQasBKQJdLiG0YKoGBJPQtCVzeYKxDSJKWjI8nlxVNE2FGW7BNZbUOYIXtPkcUQrcZD+jhQGNkDSVQ08ci6Mh42YZryMxTbsu5LY9SBQVdO6hDkQDSGIYAhJFRRCBIDQBiY5uVpzLWeEfiCJ03TNRIqJGRFBdwgJ7du9C69mIepQgEpZXak579GOBbo0EQLEu5K3bdVfdv3++gAMSIrQtUqUgYBojqfLoMO26NIQGMcd05k1a+Ap8Q50sIIFk1kVTKg0SitnIW2k1qRGo0ABgQ4rUIHwXgLZ+geMjOO9ItD7kAqX1kcREYELny6aJziBkTuNAm24HVcRmdoFkIEpcVaOzjDHdf2fAFIjgh7gAmG4sT3m6MCdZYZ3D6HliNAQBjQ1kJiJQiNmEng+gEzbab9eLFLH+8416/Rs9PT09/0UJs7/F7Ox1IH3+S5/9R0554Fa0dsRGILQhBoUZFCAUUQpiONSS6J7cl+dod2dAZBpf1igzB95hY41WAj/26OEI5xxKCYSOhGqCTFKsdYThFqbTKcPYkCQJsQ3Y4EkGOdF5xmiSVKOrpc4zPBbUtrMWzTRIVYLzEAeQD6j9GjpNqKuIDBJpPdkggeZuUAbEFqxIqOmEWFVNSYcZSFhd2c186sAUxLCZSRUYjXJopqANoZkii4Cta5zeTJZksLQPkWU0USEShQxTiAqZbsYGmFZ3sjjMYBoQeU5VL6OzFIRCTR3N9bdz1g+fw0eu/gr5YZtZiIqcEXd/fS+nP/os/u66S9m2bUBR7cdkOdiuc9TikFKSxQRQEGT3Q7FT0KILFEUhgscYg1QKXzco6yBLmNgamWiU0Ag8IlqMUCByKCtqb0nmh3ip8aEl8xZfR1S2lWq8Sj4oCQRcuoOIRLZTTGxngigbfrWNBi8h8etj9SBjQHgJApySBAHGdxvTcUPpXBdMZ+nzQRAJCCEhtvi2IUSLlJ0Dvo0ZV1z5jS59PspuXR+UT3DgvN+nz/f09Hx36dPne3p6vqdEDh2RObjD7luOjREVZCeWqYhTAUFERWAWjBNDwLe287n0jrlNGXU7pixrgvNMpntJMksxUDS2pi4bXAt4hXcRPUoYN8uM77iFRzz4dN588R9z2NEP5YgjHsjRO49h38qYbDhC49DB8YFL3seWLUezsHUnO449ka/8600kagu33XAXFzzjx5Byjaxoefvb38kxxz2QN/72W3B4vnnzFRxz3DEcd/RJnHDsKZx29lNYqgqsdXzsI3/KYTuP5oQTT2Tb9uM46ugf4MuX30BVSfbcfAOnnnQyP/va38bm28lMy5t+/bX8wOmP5a6xwNmSv/rIJWw/+mjuf78HsX3TsRy58/584avXsNxIXEiJwSBDRMQWq0qsmiJjjfIRIxaYTBVpXlA3067QFgIpBG3b0kZJkAoj4EXPfx6btx3L4cc+kEc/7smMrcQpQ+UdTRvI05zDFgpuvPZKTjn5VI44+mgO33k897//Sfzqm99DGUYkiWNt702cfOIJHL7zKI477iQ+9JcfJ7hlNFPed8mHOPbok9m+40GcdPLD+Oznr6D1mjtuvYozT38Qb3zDW2lrw9b5nIte9bOc9Zjz2D+NDBYXWBovo7OCYjBPO22g8YigkbHrNEFYBJ3YKUM+C1myM4E0IKMmxBziLJxKzGbEYfYx3ufI4YFxr3t6kHYBSgJQB3mM+tnNtQlJvoANFRqHb0uknKU6WyikwNahe00yhzAgtJ2kKgCkAZNicFjbgOo6QRIJKkZ8U0OEwngUDh8iLogusMmB9AEiTKOlniXLFlqjAITHuhJkwGgAia0SsHNQaYQy2OhQM3HSOQ8iBVKayuF8iy4EPlpSCQaIQeNcwKnuLSkg1ra74PEJLgwQeh6iQERPDJ7ESEIA77sLMqHoRjDv4zfMvc7v9fT09Pw35F5HjSOIe3To3dtx9+wyveetXl5CpRk4yepqjclzRJqgRwUxNGhKRJjwy6/8GbYsHMuWYiebF47iQQ8+G8sit968lyf88Hms0eBNC/Xd/OmfvIsHnvEj3LomueLyL7E5P5JRsZnDtm3l/Of/NI1OIAY+eMm7yOcOIzMFm7PtzKtNXH7VnZRinr1LSzzu0WdSWwGtA7efP3/P7/DQs85i9zRy2+17eeI5T2Df/lWyLAPTctu1X+PRj38aTSyox3dCWOID73k7C6NtLKgdbF04lks//3Uqq9h9y/WcevxOfucPf5d0MCTPtrFz5xFcv+sOluqadDBHWdnODqAsSbICPztHSakIZU0eDIlNSUWOVpJq5Q6KsMLm1CO1Z0qN0y1PPe9cinQbSbGTkx/7JFbNkNJG8OBDA7GCsMzuW67k6GOPZDRaZNNgC3kyz8+9/s3YYhP4hpVvXsuDjjiZYXoE2Wgb7/3gRxBCEJzj/e/+I0bzW9m57XCG2TyfvvSL2GjYfdMV3O+obbziojfhknnQgV999Us5+dSHcPdKQze7wkwUne1IEu7TzqGb0ljv/jz0oH/LOPw91+K3P/bb3t3T09PzXacXRXt6er57RNmF3IhuNFmE2HUziHvu9HYoRJc0LyNBCnTsvESDFEQlECGipSFJEoSC5dUlimGOlgpjUopBSuUratsyHM5hSEhlghCRqDrRZzTIqJbXsCV86WvXcsudd7Hvjpt44U9cwDOe+WyWlidop/j4hz7C+y95P9dfdw133nEHX/jCV3jeT72EW3bdSZZlyOBxreW6G2/i4ne9i8995Su8+qKLQEbG5ZgfOucU9tz+OT7/z59kONiBVAsQJc++4HzuuuNqbrn5Wu645Wp+73d+m6c99bksLVlsEzjp/sfy6c98irv33sH1132TL37xKxx5zAMJcYCUigsueBa7bryRm2+8jjtv+ypvu/hXefr5z2Zt3OJFNzbejRNLvIQgAjpaVAwonWGDwQdB9wlrUwAAIABJREFUmmY4WyGiRYUWLRwKS6Ikb3jDm6kaye27ruWuu27i0ac/nAtf9CIaBLKYw0ZB01ioK3Rw3O/EB3DDjTdx955r+Kd/+Fs++GcfY2m1Ztw6zjnvqbzt4t/l9ltv4tqbbuLyL36BHMuH3/dH/PmHP8q/fv0abr39Gj7xqY/zope9nD17l8nyEXPzQz7xqY+ytrKHa66+imu+fh2DucORyQLTtqYYpLimoVybMMwHSKE2vGmFOCBoRtn51AqhENJ3YQSztSlnoQLrHBBAFULIbtzrXtb0uses5EAIQRTfPgAoAtoonAskUmP9zAtNSqLzYCA6yNOEKHTXfYlCzqy/OkdNSXARSSQzhrL1WEASSYVHJRkgiMFjXYvUCUInSECK0J3hmxotTOd8GruLGu9aJBGTGGBd6AWTZiA1JAV40Aqcr7pQLKM21N40S9BaAx6lANc1vAhp0Dqf/bxmBgPrIrAUCGkQGIL1ICJKCmIMSKHQShBmE3xprvDu3n5nHOLe2tPT0/NfmO68fV9B3zF2AUmIgIx0m3+wcQ4SMSLizEFcBEJn39zZyASBCLILGcSDcIeKokGQDRfwZUuMkflNmyhXl4m2xoWGKB0oD77ipptv593v/E32Ta7m6qv+mU2HHUHVKIzOCd4TfYNRnis/dxkv+ZnXodMFlCr4wYc9jP3jK6gnu9izZw9lY/mzj/wloa75ny/4CcaT66jbXUyr3bz9D/6Qx5z9BPYteaarFXmazAKUAldd9k+89GdfDaogyhQjINoapbpzJtaSpTlVMDRBkeU5f37Ju/nDd7+dO+++nZW1/Xz9a1fz3B9/AbfddgeLowHj/TWX/csXWZ5OsO1efvyCZ/CU85+JFQbfQKYyghJguprWt747b4dIkeUEGxBREz3UriQfGoSfYOKUerKfBMkv/tKvgx5R2pa1ack5Zz6GC57xbFSSg1IoIyA0kHY+occef3/27r2D6fQ2rrv2y/zJBz7KTbtXQWoef+4P87bf+X2qtYo9dy/xta99DR0CH33/+3nb29/N7XfvZmntbi7/+pd5zgtext59Jb71nHj8EXz0ox9g3/Iyd37jG1z2uS+y5bDtKJ10IZAb6qPsvNCFREZQ4cDI+4G1yuz0e9CG8b9lHv5ghTPErpaK31mA6M/2PT09/5H0omhPT8+/n9m4zXpV34lRAmbeikIopFSdSBk9Pgqi6EZvIOCEJ+C7oj1ECIoYFE4EHF2AUWwjUkRCcOikwIWusywEaINE6AGBFN8Ksqi6zgIDXtZoKpLokSJHSsWFL38VPjSIsMyLX/gsVscl42VLUhne85Z38Zu//maGcyNwnp2Hb+fkRz6Ma++4nkiJ8oFQ5fzvSz7BE571bEZHHgZKEJ1HqZwoDUZaDJZMDLClBCkAh7aWXAiCVJz68NNZ3LQdZxVtHDC/aZG3vv4n+fAfv4Ff/42Led5PXoS2Gu278aI2apBTpBpjEsXDH3o6Wxd24uuIEBFlJDFovNXIUKCCQUWQwtOIFq8llTP4kGCkJ9pVVKjJYs2IKTddexV//pf/l5f8/JuYBoOSglc8/9nc8OXPsXffChUJXmiyJCUVilwIlOo6c0VwZCpwwjHbSIuUL39zN+mWHTzqh84lF4E56fid17+WdNrw/ne8h198/WsoNs9BNmDrzqN48IMfzG2330Xr58jmtvDG33op7/3gr/Ibb34LFzz3QkRcIIaE1tW0dpWR8QyloG0DNkocjiB8F3gUugCBQMQLS5z5igogCkOUEoVD0XUhetGJyFGAjBIVNNIr8IIYPYHI+nSiQqDpukFVdAc6SUU4qGqfhSshNz5DgNYSiSJTg+67QiISBaJrBEWAkF1I1uzhFMns8UikyTbCyPJEdf6zMwfT9QsZIQ1GZwgO+JsKJbtkpyzDACmghJy9puSg16tmYWhw8NOiNAJJqtJupJONw9fbWIFuDNDo2VKfPac68AgweuN9rT+1NGn3upFoIWePBak6BwEEKHOgPDlwcbT+numvlnp6ev5LszEePCujZvnfREkXCCgiwrvOjCV6fAxd8KH3Xcfe7M96h5+VASvpTmreQEiQURGlJUqLkBG1vmEoFMHLbiMtWGjHZKkkhAodLTK0gJ35bI447v4P7QILXc0gy/G+E9SMcMxLR7uywnN/+hW85nW/yJZsyDBAWN+wTTS0lvl0yDE7jkKmQwgSIQJ1vQR6zCMf83CKue0opynUCOEsUq0ybfbwrBe9lF/4xdcxl21iIBSJn2LiGOEdUqTAiNqltMoQlYC1ire96fd408V/AAsLoCTbduzgkaedwe7bdlFNa4pC8OpXvA7lBMQ1fu5lP86uPXvZt+ZQLkE51Z3UjCK2kSIk5EHR+S9pvFJILbC2QWEA0/nUC8eibNl9y/V84P2f4cJf+F1KBFli+eWfeDY3X3opdy3tY01HvGu7Dk00TTQMB5sRvgtQcsFyv/s9gHwwz6VfuZJkxw4e+6Nno/SEhVHC2970m7C2zDt/89e5+O1/iJzfwlIIbD/+AfzgmY/hmzfcQWa2M5fOccnv/y/++O2v4RWvewMvfMWvolRBcLNgJTHzR58FnxIFiROkTqBC6JypZhNdzOoH6GqmKJltSHc3iThE4I8ChJydx6UiBo8RoHwXhim8v9cNgXifXxz4Vt9I2tPT892mF0V7enq+66wX+etdCevdDgePzawLo0HMdqSB9b8D68fJDbP2jeJpFrIiI8SNpHU5G5sGFQOITiwLzoIPRAw6G2JdV/cVmWIyXWNceu7au4adlhgJ5/3oj7F9x5EcfvRRHHHkNj7ziT/j7n23U1ZjvvGNb3L6Qx7JtdfcwKtf81qkUrR1SZoaCALvQAnRhfhEzyBNwVls3fCTL3wRW3c+gMOPOpFHnv0oVpdXUWqAyRbZvXc/Z579UG6+6UpOOO5oHvwDp4C1mBDRQmOj4HkvfjHbjjyZHTtO4awzH8/y3n3IEDE46noNneUk+QLRSZQ3CBcRIeKFQ6aK1lmEEKTaEJwlz/NOZI4tqZIQE8omoNKUspzgpqsYArfefAuJyfAx0NiW4DzeRa688kpOOeUUDj/8FM444wmc8+gzkFiuvf5GjjrhREw+RChJQiAJHjzUY8tTzn8aR+3cymHbjuakB57K33zi4+y+405Wy0haLPKIsx7O5ZdfxpHHHM5pp52GkQbfepI8YzQ/pJzWBOfI06QbJ6cLSurS5+9bJdvo6hTrg+2deLdRWMeu6D9kdF4e6D49uFNUzNZr/Jbu5w3J71s0O0EnAB4i6Il7eaxYP/7ghoxDn1Mc/JiD7t/w8Tr4aWcPWNcy7+v13vP4A/+h9dd9j/s30Pfyfu/x9UHP963v6/+rtnmP19vT09Pz34GNk1EgMps7CL4758T1jr5wL+eNg55i3Reb9VTxA8+JcMj1RPHZb2IROg9HhAfRdt38Gye4btLgztt3sVR6jj/lYaAktq2YrK6Ra5DR0jYNZa157gt/lvMveAZPe/oT2Zyn+GlNwPDFr1zJMNnOzsN2cP5Tf4QfetRphLIGL3j6+f+ThcVTmMvvz8knnYZoPa6edSkKKJ3jOT/101xwwQU84/xnYoIh1pHgPddccy2HHXY4ab6F+eJEHnDSYxivreHqFjzY0vKYx/4oo8E86XCRhcM28fG/+AC33nhN58MZDVEZfATaCh0j0cOtN96KIYDy1MFRWttph8J0XtZSsdZUWAl122CMIdUGrMP5yLSuMDiSGPE2w7mM1tdEVzKIkdxHbrjlBlrvkFpBnoNr0CrhC1/8KotbDmdh8Rge9KBH8kNnnsnCCK694UZ2HnsMg80LNNESmxodHDjL8v4xZ53zeOY3bWbzwnY2jeb4hz99P3fceAtl7Qlac8YjH8K137icU099CCef8nBad+/p71HMaqUoD+3u7O4AcVCZNavnPd9+FD7O/hC7mrQLC4uHBi7Fe3xcX6K98tnT0/MfSH910dPT8z3nvryuwkysiqELbwqz9G8RRbczvTGuvC6GdMX9OiJ2Y7syOhQOSUTEzptURonSGR4D2lA3FqkNjQ3sW5lQO8Wkiixs3Uo2dLR+jU/+zV9y/e27uGtpH7fvuoHbbvs6T/vhsxgOFjnxQQ/hS5+/lJPvdwwvfu4LCGPLaDCkLktuvvFGHnLKQ/AhofWBNoyxdh9Jazn3rMfy0le9lmtvu4Y9t32Jz3/mo2zZtAnQCDJMsoDNN/F77/ljXvu/Xsxhg4ZM1hjRQjnh7DMfxU++/Je45vZb2LXrq3zunz7Gtq3z5EnEhAnDVDBuGlarmswURBswKiPGTg1bnexlODKEaKmtoxhsYrWsCdJQO4FvLYly5MYR2pbBYITXGdIknHjssVQr+0iNxqQJdYh4oTn5QQ/kyq99nVtu/SY333YNV379y/zTP/wVDzhqG3t37eLupRWcTnFC0LqAbSzF3JC/+utPcf1dd7Jv9y3cet3VLO25nR972pPQWtM4SVkaPvaxv+YNv/wq8EvEdplCS1prmbQemc6BymhtRWY6oVJE2a0XmH098+iMyYF1F5iFUnTrSYiZTHkPD9GN7s+DONhf9Nun+fb09PT09Hz3+BbB6Z511EGCUzcxMfue6LoAu3OgmAXZrMutXX0knEB6SasddQJBKgRpd/4MGqYV//Cpv+X0Rz0aMZoDKZibn6dIDGmAxDmKYhM/8yvvYkkdxmt/5UIOW6yoVu7CYHAh57TTHsukHjPZfweXf/XTfPgj7yBWE858yNlc9NrfZXW6xNqez7Prm5cySiR5AlJX1KHlF974h6zWBa995YUcZlrSGPGNIB1s5sQfeBh37t7D8soeVsN1XHXNX3PEwhyjKMEF8mKOf77sS9y6MmGpXGJluofa3s3znvM0qnFDoudpBFgtQA+57YY7aSc1Jx53BImuCM1eVJ4h0hxtErAOXzsoRlgZMLnCi87/2rVTiJZsOI8p5vAx4L0nkQIjAgMj8L6l9ApdLHDsEUdSpIqAwi2vQqJQtubUHzyDXXtWWCn3sG/vdVz55X/hQ+/9Ux78gOO45aabuX2lJqQL4JvuJjRzO3byV5/5J/asrlJNduH330R912288MeejCk0+71nmszzgb/4JK959c8zkhajVGdlE2W3RywiUUa8jHgZCMJ3emQQG2uKjfUlCHT2WN0ilPfqV/stoqtgY/KGKAm9aWhPT8/3Gb0o2tPT8+9nXSz6d86yrntbrXc2RNF1jsrY+WVFEe6xWRw2bmI2yqxDi4oeiHghCEJD7GZ8ve+ELK1AyYi3LWleoLNFfvnX3sR5553Llq0j6kTw0p+/kFe98kKEtUzKKSjJeP9+rrv6SoyQ2KZFJYbXXPQLJKHlHb/3FsrxMnma8rd/82mOPeb4zhc1TRgWBiUcu+64haYtGY/HpElOWhRc8fUrmazuxTdlt9MuNGUbGcxvIjpHubwf5SzKN+zZfQvR16xMxujhHDobcMUVV7K0fy9ttYq0Lb/5htfzuCeeR+kc3jXkRnU/U6lxwTI3P+w8JGNAqxQbBE4rnJJIlXC/Ex7A0//H43nH7/8W9doKMcB7P/hhTjjpB9g0yNk2GmBdw8Q2BJUgkwQtFcM0x3uBNhkuOqaT/TzswQ9kZc+dfOHSf6aa1jRB8Lo3vgmzeRsvvvDlvPqVF1Kt7Me2NSZNuP76b3Ld9dcQ8cQQmB8usLayRmtrpPKkJmDttOssmPU6CiVRSnTp851hA+sDVV2i+kxoR8zE0c7SQRzUmiCjPNCpcB8i6IbwORNRxbpFRC+K9vT09PT8B3FwQM0GMxuig89eauYBGWDWDDqrl6IiRtUJW7NN5SDCTGD1G42AMUhimE1dBAEi57JLL+Pxjz+Xylb4NjCZ1ojg8W1DYgKXf+XL/N/PfolL3vchlPasrOxGKovSASM6b9O4OgVp8ErhVWTf/rtZ2ruPtgFBBmqOS//xUqYre1CxobJrXHX9tfzL56/gA//7o5APqacTjIQshdW1EhckWZGjDYRyjI4CqpKB7vy5X37RRbzkJT9JKgOutVjrue2WW7j22qtIE03TTlE64Ij4RvPOSz7MWQ97CEfMG7BLvOGXX83Jp57C8lqFbx3EiBoWxGqKLhJWyzFKCfK0sysiRKb1lEndIM2Q44+7P8/6sSfzjot/i6YckyQZ7/ijSzj2xJM4cudWYlMRo0AXI2gcaZIggyNLFU1VM1zYhBKR0SDntIeeyt67d/Ppv/4UUkS89/ziRRfB/CI/9bKX8ZpXvYIwHWOEQEZFubbC1f/6JaqqJGpDMBlepUTXEG1NmKyRxNB15NL1JvsNITMQDh7NiuLAvPq/IVyp24S+F3F0vRGCyIGqvpcgenp6vn/Q/9kvoKen578/G0JSPPB119e3Xnt1wlZXwntiXB8zjht12AFj9q7bQRBIQwOAE+BFghcpXgLCIqOnyARhvIZsJ9BUnP+kJ4LUSOd4ynnn8lu//WoyPaFOF3ny815KKeY55ZhjqehG89NM8Mk//xDt6ipziSHJ51F5yrvf9VuccdrDueJr/4hOR9x59yrn/Mjj8aLEtVOapQnDdMDofkfwB390MU966nM2sskf/4RzGBWKQdLivUWmCo1lulyzaW4rg7lIdAEdPYcft513vvutPOJpzyAa0C085YnnMiwyBkaTBouOhigFQTiU6MRPO/OoFCqlrhwKQapTmpUxaZahhimVcEid0NQ1r73o53j5S17Ggx/0UCxw6sN+kA+8/33kIiCrCVrnRK+I0mB94Gtf/VeOP/4oEhmoApzzP36Epz/rfFI/5v986BKe8MRn84oLf46xgLde/BZWZMa5T34KayLhEfc7kRrwAkwi+T8f/gtO2L4DHWpUMyUvMmQQOCY4WrJEsFgUtJN9JELho6BsBfmgQFYtAgezMCUZkm6FSD/LR8q679OtEy8kQhhkDMRvJ2zOupNjjAh5UCcpB9bxd0pP7enp6enp+fcS1z3b7+v+jVH5ThpV8YB25QndbI2IxI0wp86LNAjfbRaq7nF6po+KoCCCiw5N5HnPfB6f+PvP8+6/fgQmgUHdPf/YDHnL7/8ar3zO45gfCt7+e29ks3QghqTFJjARnbS87tUv4U/e+adUHlqZc9oTf4hfesNz2JpGPvDB93L2Dz+KNsJAwtOf+gQ2z6XosEIsuvfwjre+lc3ZHFQ1crCJql5B0jAaZhgjaMr9bNoyQI41NILFImNlusr2xTnOe/YzuYOKoxaHyHom/uUZn/7Ex9i5JUfKknMfeUbnK2MG/Mg55/I3H/8gmVwD4UikYGGwiAgKWSTgKiZ2TGIEUc0Ead8SrKUzJ5foFNJhwtpEML8l482/dhEXPPNZHLa4A+vg4Q89jc985u/wTUWqJVomtFVNkgxo6jv55lcvY+dCjgCsgMc86XzOe+KTkGqVSz/9Sc587ON48Y8/Dyfg/e99F4TIc174PGyUHDs/h9TQOJDJgH/89N8zZzJyoZHCs1aOGQxHFHMT5mTLsFlDK7nhq9Pp4N16kECIEbUuEcxsR9cRG7KmRMR4QCyNB+wdRPzW6feNw2Ik3le6WE9PT89/EiL2V3Y9PT3fgRg7f8WDP1522WWcfdbZnc/Q7DgR4Qv//HfsXNCoWCOjJNAVkQtbt+NjThQSKbqwmxC7LlEVZt1+whFEINKNPkthUTGigiECrXZEETFeoENE0RJFwJFhhcGJnIhA4FHRoWQkjleJu+/k3B99Mr/yZx/jgac/krz1qNBSDDRVU1G3ltwY5gjUdYsYbGG1sigtyIG0HoMIlFrihUfElrlBwbS2BFKsz5DCMZctYWuLSU9kPClJ070kypGpecrGY5XBBoUUOTEKgq3JikjrVlASlNMkcsC0NaTao+2dqCTS5gtUTiIwCBIkA0xoyZslohbcRYLFsS1xuOkYmc7jnCJVEhdh0njyYkhTTimyBNtOQSvWvGVuUKCbKbSOIAwqm2fvxDIsEorQFc6rbURlmkRWVGslqd5Gni9SVmtMXYlLFMOhJq7dRS4VhnnGVjFJE4phjihXkc2UHIVQhqUQSIeLeB+IraOIkVR7SrcPbRR1ZTHZIqUfoZShWbuLrfMp0ddUrYVskSgM2nVdwl7ZWUdDihCiG/8SEEMyEzSnSCIhmpkRQye2O+Fn62920ShFt/7W17SDREX27b6ZRAV8dASR4uOQPStTTj/7nFkyUE9PT09Pz7+dDa0pRBACJ3y38RYlX/zs3/OQEzZhaBAhwQuFlZJibpHgAkIm+Jn9kIqOzp99NnGznmw3CwUMEkQM6GgBcFIR0Z37c+g2mSVAlHg8EYsIghdc8AJ+7pWv4qSzf5AYI3ndhWFe/Gcf5a49t/Ebr3wBIklALWDrKUaPqWuHz3dCiAzCErFuEMURtLpgLFoSYRlM9iGlwOs5ahcZpBLXenApepRB3EfjSjALxDaStR5kih8sEoIjrO4mzSROC7xrSHMNMaGZ5Mh0hMkCbbOfpKiZLK0xNIeDGjH2DZmy1LdeycNPfzR/8nd/y8lnnENTB0JTsSnz6FBCuQRpQam30ARJjkcKj1MeHQVJHSArGAeHTA0D58B5mFQwN4c1KdbWFMbhV5ZRo62UTcRkC7TNlESOUTpibYYSEa0b4nSCSBfBJECYCckjBqkmrOwiUZ7oHWK4QBMyvPeYdowZZlDVIDWonKkF9AAtAqkvqctlpoViVIywk2VMK0jSw8BGUI4gHV7OWoxnPqEAIkq0M11dtC52zhqIo/QEEZBRz45l9rETVdc93CMC0SmsSOGppmsYEWYBTwonhnz1qmt5xNmP5hCf94OE1e6TQ6d54j38yNevSz772c9y1lln9ZM8PT0935H13xsH0/eu9/T0fM+5L0/RA7+QDg5f6oorSRe0FA8OxOFAoRQEOKFxIul2uIVD0aBjQxIbFB4XIsncIitO0AhN8JZcCUJbkUhBszLFtJFFoxDNlMq1BBURdsxINihbI2SkyjRjaRkNBImwmKxgqbREKUiS7uKiSAusTYnKUNs7ScwqrgqIMGCtbpjYCkHLIJG05RgjI9nQ4GzNSBhGMiOIlFVbkw5agi6pVYZM50mqFjOdYgRICePp3YTYELSmbBxzecbCIKf0NWQG5xxKQuk9lbVsGcwh64bF+RGtbxCJJAjPaDSirqadf2msUMZQtw3D3KAVuCCp6oZhllKurWJDZLC4iAieejImSMFwOGTgGgpbdmNXRUGlJEILhsEjxiu0bYvMc9QwZ7WaUmiDH68hbEtmJDYG1uqSJMup24ZBNsAI0H5Kplo2b97Mal0z9TWm0CRG4+qqCz2SkSRINIKgAk5160YFiSYicDgp8UqQ4DGxE0yDOtABKqWcJbB/q8eolBKl1IGbPnQUv6enp6en57vNvY7NH3w/gjiLAOzOeQcu6uJsdD7gZ42kkkPbTgNROKIIyKgQwQDd+VTI2XSPKqhsQOKIvoKiIArFIJXUdUksNtG0gWa6B5N4UHOkgx1okWKEBAxi8xacWEGKvcy5FYp2jERCMUJlkWwAVbOGzhU69di1vdB60mweIVVn0TQqsNUqwS8j9RR0AwOFxpEOCuK4gtaSJA7rlnG2JWJo20CeFqAUlGMy0WB0oHQOkWkmdSQGR97uZ+ucRCtFYxWh2A7JHFlsydyErMiQicFWk87LM0+px2skRqGDw9ZV12q7sJm1/avEYDEyECdrqIU5sCVpoijrGpWkmDwF77taQghi4xDFEAiUy8u4AMYYdLOKrJbRWkM+QgwXWVtaI1UCFT0mK/BrU9rWzoK5wARPZieYdo3Y1mSbNjGXG1y7SqEURiVgEqzsxPIN64QYkT52qfAzcTNI2QmcnZ/VRqhpZ101m/g6ZKT+2wQh3ocfe9+X1dPT8/1C3+LS09PzPaMLAoD1Ynw9GODgukgiZmGXnVglokTOnLJC7D7rjg8b4UtRxK4DFdMJqbNUcRFbJN04mBeSKBU2CrYfewKXX3UNq0Zj6ymjwiCsJ09z2qZEKc8gM7goadsWQosWiiTLGNdTZG7QJqNqSph5OqVpSvQtbd2QJTnOOZwNZEVCaCqMzsn0CGcDUUfmijmassLHhiJVECpsXTPMDHZtSkwyTJIjjaG1Y7JUEZIBZWMZKsV8kXbdA7TMDw0itrjgSQc5k7qhFRGlh7TRkSiBwpMZAVpR1yUgmNZT0jyhnq6Q5Blr4zU2zQ2wa1PSNKUVASG6kajgPEpJlE6YTqdsWlikimtMy5JMDNBS4EJA+ECmQUSLUppp3WBUilCQEGjbljw1hBBYLqcsbl6gnDQUSUoQkboqKYoMZxOqpmRQzIGNuKZhlI1YnawwGA1RiSGddZRIV1MkhojrmmyYXcTJzltWCD1bcQEx8wQFgVhPQRczkyzZZauLMHPFXT92I2G1W3udaAqgQMgupKLvRujp6enp+T5CxNDtnB6iV0lCDDNRq0uzR8xCLAXEqCGKA3WZkCA1l7zvvZAY6rDWiVd1iZCKZz3zfIRRND6gkpxEGmzVoEyCCxEbKoyWQIIfT5CZoLUlmZoFOKkEGk8jaoRRJJnG1mOMzDHDnFBX+NLiTOy6CiuLmc+p2ylRKNK5HDdeQidF95pMQgwBYQRZlBAcjm56RCgN4zHkI5RscLZl29HH843rb6LJN2HbhkEucPt2oee2EZMhTmtcXVJoTyo81WSVQGR+fgFf1dhySjLIaG3T/ahlBCFx05K5HTsZr+1lkOuui7asQSdIAllmaNqKNLaIEJEiYJ0nNRnEQDudUGzZQts4QtNS6G5UPQDNeApSMbe4ielkjTTJca1FpQOkCggpcVVJkmRgG1AKF0HbFu8bJAEhcxgMmKwsMxjNE3wz6zLoupNlDMx6ETbc+5Gg1jtAMUQBaqbARkkndkYxM7+651pc/+xbfdvjzJ6op6en5/uFvlO0p6fnu8c9ipz76r7buB+Y7T9FAAAgAElEQVQ1G8f3h3bfCU8IDiEUUmpsDGAUeDpvTOsIWuKkJuqUKDQIBaGhSLuxMTkr66IUeGPwSqOCw4Qa4WoSGRD4rugOHm8dUgjyfIANHqEFIbQMc40KlmADPhlBOsK2FQaHUbp7jzHiXY1Ou45DLXKE0DShIWYRfCDYgElHWB9JDCSiZqAA36KzFKE1moAKjlynOC+onUWkBi8VtnXItmUoArRrGN2CcjSuQeoEyPByC0FuwkuJUhbdrGL8lKAdtfLoNKOqKjKtSINnqCTBeQIpLmoknqxrGCGEgBQe7x06yQlRYKRAKUeiNYRARkRGR42lBpJ0hBYpMThCqNHSoYQnkV2/rzGG2rYopbqLJu9JjCREi4+BTA+wNQjdCZzeNgzSDCG79VE3nohGCdl1SijZJb0qhdea6AOJkohZmqow3ShgrhS4QEgU3kgcHq3kt5wA1wOVutuBDlKlFDFGlFKHfN3T09PT0/O9QAhBCAcEpRDCIRM2wbuZPyNYPzsfSdmJXdF2x0lFjB7vPegUGyLRdTWPtQ1IkFrjfOc3ig80PhCVIMQKYoNtJM5K0I7AFBktWgoCLUJJnE0IPkVqjVGOGGw3Hi8EymQI68mMpgktFg/CgActDUopWt8iZADpwVqkLFAyI4YWY3ynwrUNqTLoKGjrhqgSggRSgw1111XapkirkLFBURMAj4JEgy2JIiAUYANIgyynDLFQT9CDnNZL2pjSugRETvCC4D25juQ6EsY1ImhMmhKCQwtLaEq0TkEIgtb4uiIRChmAMBs7d11Pb1uvkWpBiIIgNc450sTgakdsA0mRQ12TSIF0LS5EWueQSmGUQAmJa1uM6TaZ0RmNn4VjCQ9hDeIETEKwXWgpSmNiSioGOCcgOAa5BDcm+BaVpnjvu81wNL52iNjV7khFVBJHi6NFJgYpdDd6HyXedfV1FBB8PFDfrwctEQ4k18dIDHS2Uf7epsXW1/z3/v+rnp6ennujF0V7enr+/dyHMHRvQui9iqM+dAWZjDjXosRM0IoebRQiREKICGOwrhNR67JhMJrDrQc1KUUbBDZGkiRjOp1uiFdEi1SROkS8kAwSQaFAaxiXY2yoGc0XqNRgY6C1lsZZtMkJXgOapmrRUjE3GtFULQBb5ueJzuKcxxiDCDWDtBtb9wEEGqIkLXKc9yR5QZYOWVtexQhJaiDEBiklbeMQRiONoq1LEinQ0SBiN649sRUVEZnnpMWI2DrmEkVoa1oheP6LX8r2rUdw5I7Dedxjn8DaxGEjlG1DYlJMnqM1JKmgnK6xZWEe7z0hBNLE4JsWlQzQ2ZC2bXG2xmgYDQoQAmW6gQLvYzcGD10QgYY0kVjbkOc5IXZeoCBIjKTIDE3TkCUpwgeidyRZQmO7n+F0OkUbENITYyRLchKdo1XKpG7QgxydJHhvsU2Nc47hcJ4iK/C2QStBY2tUlmC1ovWBVKe4uiHNFJ4GoSMhWlKlyUxGPfv3LYpioyBfF0KlZEMMFUIg1WyUUIBUAilBygMj9X2naE9PT0/PfzTrgpKWCkEkxu685GPAuwbhLTrGTkQNoLUmz3Mq65E6R+cF0VryIgUlqesarRSYpEtE1wkej0y7zd4syZlfWMS7BmQg15rQ1MTG4lqLD5J0MKSZrlCXK4zmCnxV4Xykaj0CQ1VaQjJE5qOuAAuRGARl2ZClAxAJRN0JlsIjCOQmIQbwtoUsJThHU7UkxWZMNk/TRmKQKGkgyaBtIU0BTwwOVzcYrYlEyFOihtYFGC5AYzvbIFsChic95RkM5zZx2KbNnPHwMyjLGqkSdD6gmq4hjQEbER58BGU0IgSytBNEm9bhlMTGSJpnhLoCqbqbSWjrmmGuib4mCt15uiqB9xadpAhjug16HE1Vk4zmuw12rXHWInWCTlOiDxzcPxBjJ7i6qkYPh0RrcVVJNIbKS5Ap0kuEjaAVk3JKCBYRHUaDq0uyLKNpLASJTodIZSirhkAXuiWkQyeStckYGwIUQ4jd5rBzgdYHhJIgRVcDe49S+tAa6dtnhvX09PT8p9OLoj09Pf+/WR+Sh+8siK4fIyPE4FAiIrXApAZJ18GA0gQEUghiEAShyYZz2Mqhhaa1HqG6MXvXtmTDOXQ6R+MjOhtgg6TrKXSkBoTSaK3x0wmJCJTN/2PvzaMlrep778+enqmmM3T36VmGpplBERAQMDiD4IwiRo2JaKIhxhijYnBCxIA4ew1wlWhAjXpvnGPEKU7BEUUQaBFouml6PENNz7SH94+nGdXc982rMXet+qxVq86pWqu7+pxd/ez67t/3+63oza2gFDWDasiwrpFJQtxNUEZga4EIKSKkxPE0thYU45wMjxyPGfcHCKFQOqGuHZHyGGnpdqaoavAIdBSTjwvipMW4DiwMRqxctpwsUjhfYgnUQYCOcMETqFEyYEyMrAXGaZK4saH7VDFfFxQefDAwzrnpuutZsf4wnvfic5nffhP14C6+8S+fJTWS7swsIusxFC0WlkqMDGShZDoR5IMlorSNj1LKMm8+MCWdpgggzWh12oRqTDFapAbQEcZotBREUYKJYwSOIArGLkdGhogE4yOEjMjaLfKyT1WNiUybOO4RnAfvGkt9EpGkLTqdDk5UIByxSRFOk/dHGJOi0x5FEFRUxJkiizNiFSOcYLjUp5XF+FBjkhiLQEQJOmtD0GgVUVZj4kRQ1zmtVsp4MCRJWiRZlyjtUlrb2L6UfECeqJRyrwAqHyB+3pMn2kyJCpRqbIgTJkyYMGHCfwUPyGb3rnHD7J3KE0qCkkDAKBBSomREaR1VWVBVFUHGjAtP3e9jYkN/OCYvSpJOC6E1xWgMKiKWGhXAEcAIfD2mWOojo4w6COpiRKoU7ahFEhQy8tQiJ+6YRmidXyARiihuIeMWxC1k3GNsMxbHovl7IoNUCUZ0qHONllPs2T2GOAU/QDAGa/A2RUUtfFWijCHWLZZ2FtgyJk2mGfbHyKgFdYXVJdb2QaeokNJJujAaIYSDUDU/AyS+sI2IWve58VtfRU/vyysvfC/z87sY79nGv3/za/TaHfK8BKFIuz3ccITsdBBSU9uACwKlBJQFVX+JOGvhtaYWAqxHSo0NAasNrrREShGqIUo5ysrjRYSzHqUNeI8djSEGb0usiinKxunkqgKpTfNabIXRGu+bSU5X9EljiSsLpNQUY08pU1wWUwhJ1F7GaBT22thrdKSJ06iZGt67VsajAVVpiaMUrIKgKEtHnGbUzlHXNUoHoKTVamFdABvAC4LQKB2hlLp3ollHBimbiVYRmnis33SA/OCugQkTJkz4fTIRRSdMmPA74f4C6G96PFKa2ETUdbP5qsoR3U6KdZ7gm0nRNI4ZlZZR4ZhZsQoRBHGcUtaOLMuoqpp+vyAQ7c0jFUgdYYwhiRWj0QBnEkqnSbMOOgSkViwMhiRxihMKmXRRacZotIuqWqLd6uKDoXRQh4A0mijStGNJqgSd9jKU7uGCJslSCAWDwS6KcUE77TVTGWWNbM1QBkUWaWY6LWqrKWpJ5Qpa7RhnEmQ6TVU6oiRBGUk57qMoSYykGlpa2QxF5TGtFpWKkFkL2j0u/buL+eznPs/Jf3AKmkCxNI8yEmMMVX+eejykVppsdgVaKgiB2iuCSZGRwlY5aZpipKLIcwSaUmSMKk+vJejEAeIOQ6uRdkwoFjFJj8IavC1Q2kOcYGXT6B4BWZJSlZZ2u42OE1AZ/WFNkrWa31VhIShGRU5lc4y2BEqEjKisoju9vMkzUwlBaISsiSPoD8dEUZfKCjqdaVSwxLHACU/QhiIPFHlARhFJp4XWEcJ5shgiE0g7U/QHFUXuMCYmKA1aP8Ai/5uiHoRobPPa3Gedn9jnJ0yYMGHC74N7C5hcc6gcfNP4HYRHqr3t3qMRroZW1sP5EhNprNckrRlMqwNlSbc7g9YRZb8pByJtM6w8BAWlJa9qUJI41Xhbk9caabpEkYGqoC7KxpJflFSlpQgx48pBIsGPqKuCqrLkoxzvNXmt0XGHpJVAmZMPK5K0ixIZ41HB7IrlIC3Oj0F4qqJGhQivWhRWgKuQwtObmaP2Ea4s6XRnKKqE3LfwsQRV4eoSEQKMB2AMSE2RWwySLMvwcUbwHmzJZZddxtf/7TscfuSxpEqhlEdogTSSNIvIFxcAQ5AxDApQBqKUwjc5ogRP1JnClgVUJUYK8rEFnaCcJVRjZNbB6xhZjdD1kChr4zDE2kM1pCRBdGbxoxEyi5q8dFsjvMWkCd608boFtnnNWirq2mGiBITHV2Nk8CTdOQof41A4b6mritRIcDn4mv5in9xKot4MRV6Bc3Q7nUbUDBKkASsQOsaFZsK4FUf4YkSTzy4gaEIdQMUUlaX2Dh8EQisCohFcAR1Fv7JuZQB8QNxvDU+YMGHCfxcmouiECRP+89wjcP4GY8x/bDH2BBy2KiA0m9V2Zrjh+h9z6CFHsnLVAaxdu4GZ5Wt47//4IEUlGS0soKXi6c88k1WrD6LdXcuppz4JZVrYyrN98x0csfFA5lbuz8yyDSybPZyVa47gMWecxY4hbPr5Jh562OF88EMfYtWajaxYdgD7rjuU7bsqBoWllVRMZRXPes6zWLZuNavXr+YxT3wM/XyIo8aOF9lx1zbmVh5Eb/n+rJjbhy9+8YsEKq758hdYv+YQpqfXMzeznvXrNvBv121iyWr2bL6R/Zav5nVvvBTSlSAcf/v6V3H8o09l91DQ7cwxnB+CCUQtB1kB5QJ/8sJz6WbrWD93CCefeAo7Bn0GIbDjjjsZj3L+7q1vZKY3y5o1h7DyIYezdThCJhELm37Ok44+ivdd9h6SmVVMzR7AqpWHsXWg6YuUOu/zpc9+nJllBzK94gDWr96fA/ffwNd/eBMumQK3yJte8xd85FP/gmgtJ4tr3nfxG7n8w5/ERzOk3ZSrr/ogr7voEkI6RVmO+fyn/4kVs/uwYvkBrF55CLPLDuaHN27CxRlXfvjDrFh2IOtXHcrcio2sWncAa/Y5iBuv/3d23b2ZJz/tLAalYFg5SgdRlCEBE0ruvH0Txxx3Iq3Z1XSXP4RP/u/PgK24+kOXM7PqQGaWrWfdygN42pOezc7REkt2TCRTEpFgZMkNP/shj33S06jI6CU9rv7QR5ia3Zc3vPVtBCWbBvtfEUJ5wGTzrzTQK/VbfiNNmDBhwoQJv8pvEpBEcMi91yrrA5V3eBxUBf3tO1i/fh/ipM2quQ1k2TLe/La3My4cjMZQeU5//JOZnVnHzPL1HPvIY+kHgUi6bP35LRy+zwaWL9+fuL2abjzHyrl9OfbkU9m+p2bLTZs4cJ91vP3yy5G9GWZn1rJh/aHcts1RRitAjiDM87znnMnq2RUsn1nHScefgFRNaSNuxM47b2bDhg1Ik5F0unz+s58Bt8BHLnsH2bLDSHr7snxmjtmpWb7xnZ9i0ll23b6JDatW8NevPo+gFMr2Of+Vf8khR5/Bgu9SC4GKa4TPkSoAFdQlz3zmC5iaXcuq3lpOeOjDuHP3Lqpuj13zfX5x1928/tWvYi41zHRmmJuZZvPu7fTrPnfe/AOOP+oQ3v7uy2lNr2Vu2SpWtqbYMT/EmoxyMOSfPnY1SbaM2eXLWdmdZbbV5Qe3bWMkWwhR8vbz/poPXPUpFoghCrztda/kQx++GouAfDef+PBlnH/pZeyijUg7XH3Z++ilPVZ0p+l2VpFky/jy92+kjKb45EevZmVvDe32NFPTK9DtWVrZLL/85c/YuvVWjj/hsVS+Q/CSVAfaukAWu0CP2H3HLzjggCPoTa1HqB6f/ZdrwAeuvvwy0mSadm+KpDfFI05+NHuWhqANtqqbA2MNt/3sJ5z2xFMZFSVOaq648h+Ynl3GO9/5Tqy16DhmOBw21vkowlt7v3Ua7l3H906H+gdNif5KK/1v/W00YcKECf8hE1F0woQJv1N+XcHSPRglcc6RJM3EZ1UO6LRTDj/iYdz6i1uYn7+Df/vqZ/nwRz7GuPRoaXjD356PkBG792xlYccvOf0JT+C5Zz0XISOUiti48QBuv+1Gdu74Bf2l6/nxD76EiVJM1KbXmmZpIXDNv32H7bu2suvuOzj3T/+cpz/jeeBTEqe44LzzcSJw164d7FrYygknPpw/fenLCT5Dx11OPePJvO0db2f7rt3ctX0bX/7yl5BInnXmWdx55w305+9kx/ZNvONdb+cpZzyLcSGpS8exx2zgk5/4KDt2bmPPnl18/ZvfpTU9RyUiCidodaaofMBaC4Ml3vrmN2OtZTwqWNhxB0885RTOPfcVJO1ZForATbffxfnn/y2LC1vYcvctXHLpWzjzGWcyXuwzFRkGC/CdH/yAO/dsYWmwlZf++Tk89cznUfkYE2U869nPYXHxVhZ2386eha1c9JaLOOvsF7FzfkAYLjDVMaioRWED+BxXDZscL2vAjTHaQdxhLBNkFHHGGacxXLydYmkLd/7yBv7+ivdw8mlPY8fY8vw/eiG77r6ZH3//+5xy8klsvmsTW+++nocddTgiOIqqpN2dIk4STBzhUZiojcBw+pOezBvecD575nezuLjId797LbjAlf/zCm7e9D22L+3ip9f/AikzTJQQRRFSaEII2GrE3MpZjM5wVnPn5ru44MK38tPrf8Ab3nxBUy4gxK9MjDY3sTdntLHJaa2Rismk6IQJEyZM+J1zf3vxg683Eg/BgxD3li05yV5btKMajzjqiIeza8cudu66he997xqu/vin2LMwBAQXvfkCoqjLnvlFBv3beMyjT+Tss/+IopAYnXHAAQdwx9ab2DW/if7gFn507TWsXL4eLVvE2hBC4Bvf+R47Fvrk+Tx/eNYzeepTz2Kx70DFXPimN5CXlvnFBYbDuzj5pON4wfOfT683zWj3AqeddjqXXHwxtq7YufMuvvuDb4EveN4Ln0dZbGV+520M5u/mPe+4lCec8QzuuHsJ6zX7PWQ1n/vCJ9h29+1s3XI7P/jRdSxftR8LI3DeU1fj5og+H4PWvOW81zH2gcIFdt59K0987GN4ycv+koWRY8FqfrH5bi656K0US4ssLW7j7y69iGee+RTqok8qYLBQ8/kvX8PSuGbH/E7+8mUv4bFPeDKjIhBnHZ79x3/M/J47uWvrHQwXN/O+917Cox77JO7cuQDOIuscmWZ4ZcDmCFsQpxlWCDAgfU3tJUWAwlqe++IX0a93M1jYwnCwhUvf8TZOf9qZbNu1wJnPOZvtS3dw8w0/5tjjjmPn7kUWBgscfMQhuLJAmZTR2GKkoSpKnKtBC8gLnnDaabzzPe9maTxm6/ZdfPvb/w6jEZe/5z1suWMT8wsDrv/ZLfSWz4GJqWqHQlAvLYGWdBNDVRQobbh1y11c/O53c+MtN/GSP30p0mjKcdE4j4zBVRXW2gfFPdwnhgr/m9f1hAkTJvy+mIiiEyZM+P/N/TNF4dfnij74cSkEBI8SIJUmjmMIFu9KBDE+SMpRn9llPdbusz8uaO6++24+8+l/5hWvfBXOWuKQc/bTTmfTzZvYvquPV22sbONUhtQJLh+RSYe0NZ00oRzndHsx513wdgoRYUzJ889+Cgu7F1naXrN4e84nP/QN/uq88yl1Rem28fJzX8CN121h2zbJV757E/HylZz+rCfg1QIhGnPpuy4lkl3IDa20TR0KalVwzAnHMDOzkrIvqdUcXrd5/7tfwwc/cD6vevV5vPQvzsPrDGdiSiEog0CpHkbPMJgv+djH/pmXv+pcRuUOYj3iJc9/Njf/6Aa2bt7D9iFsPOaRPPTYY7C+RGjLOS96AQfMLGfHzbdRW4XM4JWvfRNOaWq7wB8+7wx2b9tKPXaoeJqlEmrXiHzkNcedcBJT3W6TT9brMrIlMtSkWkAcEYwhitvE8V7LlgiUQaHShMLERK0WlAUsLtBJDA89+hha6zayFDK0SjFCERuFc5bSOXTWQ+oMoWK6nYTxYDfe5kgpyWuPiHv86Prb6M2s4ilPeyKt1KOoef/73g9I8rHF6IjagU0SRKuNspqMhKIuEJlCpTF17XDDkkylvOsDV3D2n7yYffbfQLDufgLor1+z988U1Vo/YGJ0woQJEyZM+F3xgMm6+yEaK0OTFRkcIQiQkiAF4EEpYiEIDqrakUaGdq/NqjXrkFHKnru28dGrP84rXvt6FkclMgr82Qufz03fv4Hh7ophLZDTXWRHEGcSamjJDq5fEaHJbQVac96rX49wFtwu/uLc57A4fzdhXLPjZ9v4p6u+xCtefwEDA0Es8bKXns1Pvv89Nv9yO5vuWsJ0VvLkJ53OeGk7Oq244NI30tcS0VtOtXtApjSoMSc/6himZ1didY9STpFMzXLRW1/JB694K+e/8U2c9dw/JpiaNIVYQhQ0wmQQtVm6+XY+etUneM2b38Duuo9sCc567rO54aebGA8Vm7cscuIpp3HwoYdQ2QKiwNnPPZOjDlzLph99n5iENDac/6Y3Mwo5iIoXvORFDAY1C3sKisKD9WSpoZ3GEDwnP+bxdKZnMKb53kuBrWuMVmAtQkrK2hGEBt1YzEU9ohc1dvVyOIbKNsVTUnPq6WfQMgpNAJVA1GY8HtPOIvJ6gA0VOIhlQhYZptoJw8UFWr1pxkKTRx3+/frbyVas5eSTjka5JZZ1Mt7z9neCFySqKcQUJsJKSRkEuXPoOCY2CUZJyMfY8ZhWHJMXFe+97DLOePozWL1m3b2llX7vGrV1U+JpjEEGEPdrn7//mv6VSdEJEyZM+D0zEUUnTJjwn+fXbGqEEHtbuxthSfHrC5cCjYE+SlLGwxHeWYxq2r6/96Ofst/Gw1ix7giOPPJRnHLiiUy1M7wdE6Slri1KGqQORLECL7jzti3YOiBVjJcKJwJKexQV7SRmtDQgMRF1XdMfjFCRQsuayDgq69mxa4lyKOlkEYNxhYgEWerw9ZC8gNs3L7Bj5wJr1z0ELy0+AqkVCgV7szKf/bwX0F2+kRXLj+D4Yx7FwvbdpFEPZI9xCY888Whuu+16Nm7cj2OOeQS2hsg0ZUqls2gVU5eeOq8wCnSW4I1AhYos1gxGJXfdtZu5ZcvJ82HT0m5iIm0IZcUB++3LbbduwmuJ15DnFe0sQ8iKVjsiKMMtm+7EVo5O2uXsF5xDa3o9K1fvy3EnHM/iQp9A05iqtG4s7Eo1m3vvqSuHkE0bvdYQRZrx2JFGCbYS/NHzX8zsQ45gxdyBHH3U8Yx27cYLjQ0akhauKkligzIaF8B5QRRFfPvb3+bAQzYwOztHpzPLOeecQ1nWbLrldlasWEWv10XIGq33Fhx1urz376/gIesfxrplcxx54L4sLuxs2lB9IEkycCB0RFVafn7zJubWrOSOzZt47WteBUEhRYwSEVIqhJQg799GL5HIez98Sqn3Nsk2wqhQTZzYhAkTJkyY8NvjvgtLCP9R/JAEFTX3oUILj3ICVwYINU7DjTfdzOq1a0nb+3HgQcfzqBOPZ6aVAmBDYFxC2u1CuYSRNcIp7ty8HWUiBvmYqq4p6wqUQrrQTIg6jxKNk6KsbXOYXQ+RsqB2FbfdcSfSSTQJuVV4Y6jsEmnkEMGxZctdXHvtj9lv48Fk3S5pqwWA0ZooGAa7F3nBi/6Uqd56lvf256FHHc/8/DxFAUF1sSHhkccfw623/IQDD9iPk04+gRAcZVnhrQevcKMS6oBBIoG+KylFIPiCVqLBKn72459z4Pp92XL7HeQhYKbaOF9hhGf1yjVs3byNYAMhCEovECYCXyODZ1AU3LllO4mOIa955lOfRdJeRXd6Xw4/5EgG8wvY0oKQCKHQKiIvSsgiau9Ayub3VlmkbkqK6hKMVcTpNKc/5VnE03O0W6s4eP9DGff7RNrgpaRa6jO3Yg3j0Yg0jZuYAOswAr73nW8z02uzauUajMg469nPo3KSG2/+JWvW7sPy5cubwsvgwJaQGd52ycUcePDhtJM2hx96IIt7thFHmvF4TGVL2FvmpVXED3/0U9auXcsdt97CRW95I2Kv1hm8QAiFEPc4aARCyl8VPf0Dp0ZleJAI8eDl/huW/6TFfsKECb8LJh/rJkyY8J9HBry33CNxIpvNjjHm3rbuexu9926AJAK917bsUFQ+YLQi0QIjmn3Tw449gRtv28L2nbeye8ct3HLdtXzl01ej9JhxVaEjA9pQSIE1krquOWTDQaQyQjiLF46gLRjw3lGXljRKqesaKQVpBNgR2Jwd27cyP1pg2T7rUGlK5QMBhxIB40BYj8oUD9mwlvUrZtl5x204DE5kyNDFkEBdcNzRR/CnrzqPbf2tDHZ/m1/+5F9YMTOLFBGhEmiVEeI2l//DP3DBRecj/YCWNBT9MUkiUaZ53cYoUhXAw8AKKpU0UyFCoNIey1et4uA1PcZbb2Y47FOLGFFGiFqxZc9uZvZdjVceAkhbY7xFOMud2+5m9yBn/UGHIsZDHnn4Ybzs5a9hqczZvv3n3Hrdt+n0ZggyBa2xrkbHAudrCIFYarTWCGVAR0hA2T6zKRQ79nDySY/jnNddzObhAjsXbuCXN15Du6XoRgavMlwhSHWECRalJF41BUbCC448+li2bt/BcLCFYrSFYrjEP3/yExy0YR/md+1ivj9ER11ssE1mWjvh8Eccx9PPfCpf+NK/cttNP+QhyyO8cYzxzWusBKiUylqOOO44Nm/fysZ9ZznnD5+GwhDIIBhEkAQBQYpm0kZIRGhuMuy9RCpJ7QNCR6BjtNbNeheTSYcJEyZMmPD/nf834k5zrNwITMH5ey85PgicNyAMihJVjogKRSRaECuWVMlBhx3Knh17WBxvZtu269h8/Q/40qeuJnc51kQEGSPQoC216+ONZN8DN1KXBalSyJCgSCBYgiyplScIT+QdxjqChtzVYB3zO/ewOMyZXbeOVhoRbIHQCUEYQpkTS4vWkhUr5zj24Udwx22bWK/hcAgAACAASURBVChGDFwgjpbBoiSZLznt6JN5/l+9ljvqPeyY/xE33/gVVkx3MEEgfAxkKDXVTID+zUtpmYK8LIjSCOoYfIKUEoRHSIcyMKprdBQjcGhbEyvNwfvvx/rpFvnureyxJbtdjbIWcsutty+y7oCjkFpjbYVFY60E79hx5+2M65LV+6wnLA055ZgTeMnfvJ4d+QL90U1s+sk1LJ9ZBk4DiuACtfOgDSiopcM5h0Q0U75SUckWtgYWLI/a+DDOfe0FbC8LhoNbuP1nX2Wm3cU7ybgqiVopu+eX6KTT4B3laAjdDFsXHHP0kezeczfDwQ5GS9sIueXzH//fHHngPmz+5S0UtcLJDO8tLlQQBQ4/7mhOf+qz+cpXvs5t13+PVS3oKoEOgHYUroQopSbi4COPYufO3Ry58SE858mnEuoK4TUKjVEx1vqm5BJFqN19K/ze7oEmX1Qh0HtFUynlA4YrAuD9/SJGJ8LohAkT/ouYiKITJkz4nXKfdX6vcHr/55QmyTJCcBRFgRcS0FRFTZakRCZjcXERLR21HbLyISs558/O5p2XXIIra+og+fBVH+URjziGuRXTRKbZDAccNjQN9i5IjIY0kZhU4b0jOEcapaBTLnnXezn19McyO5uxfN0qnnHmM7ni/e8jDhBCiw988GoOO/Ig1q6f4phjj2BpcZF/+efPoytBPfb8zd+cR7+/g7weN9ZzDEHEfPVr32Bpzw5SHVBKopOE0gta09O4fIS0jlCNWdZtUedj0shgXYUPNem+6zjzrKfw/ne+g1aUQraMN138bh7xyKPZb59lIGtOe/Qf8Ipzz22mGJMul3/wKobjJR550tFo3RTQ9rKYUHlsSHjrxe/l0Y99LHO9iF3bt5Dng2biMZKQGK751tdZmN+O9BXImEga7HhILCXINlFrGlsOSbQDYai9AeuIg8dVJdu2bWPsamqjKa3n379zLQwHRHXeNLj3MjCCoi4xSqO8xFY1KjIYrQnBgYDgLVkrJYkNxx59NLt37eJrX/k6o2JM5Sx/87evId8zz4VvvYj999/AKSeejBsvUgz2kLscFUfgAiQpfmlAmnSwEkysueSiC7CjJS688EK0ilHBNB86hWgGbgQ0sr1CoOAem6KQeKkIomlY9WKShTVhwoQJE35X3H9iNNzvsWYPFUQjjAYf0NKjlMSgm2BRD7WSSC3YtWsXJopptTooX+GKJdYefDDPPOvZXHzJhYhgCaXk6qs+wZEPPYipGTCRwDmBDhHFqIJIUIcC7+umbV0oIqOA0BwkRj3efMElPO7xj2L//ZaRrZjiqWc9i3e+7QJUWZHMrOfid/w9Rx56GIduXMsBB6xjcWkXn/vcZ9EqYn7PkAvedCGLd97JYNcukiRpsszTjC995assLOwgUY5hfwklNEZnIAy02oxGfWZbCeVSRWIiQIASYATpunWc8fSn8pG//wAhL0CmvOcDH+KQgzew79opSDRPf9oZnPvSP6EuxxB1+Kf/9UXKynLUUQ9lnPfJ0giDxFrAGS55x3s46ZFHs2o2Y+f2rSwtLILU1A5wgW989Wv09+wgiwQ4gYkyUulRvgaREEwHKTyxEpB2yWuJC5apHszfvY28P0Qi7s3k/Ma/fYtqPMIWJe2sC2giKRj059EC2lkCuxfQWuOrnLoYYiKN9Y5WlOGKiocfeQRlvsSnP/UpRoMhSM2rX3ceoSq46NJL2Ge//Tjm4UdDnZOZwGBhHiMAPNJIKCzKZAShENLx2le9EiMtb3vLW1BCUIxzqrxo8kL3ttbXtbsv/sEDIeC9b6z2e+8nTJgw4b8TE1F0woQJvxXuyRW9Z7Nz/0zGB5Ys+XufF0JQ1zVBBZxSqGyaSCX84qfXsWH1MqanV7Px4Ecg2hFPOvsZVJHmFX/9GhIE+6xYw7q5Q/jC5/+V9733Eiq7wKhYQMeKKIrQpNi6Rau1HO8GLPQ3U9R9gobHP+aJzMysQSw7jCWVcuXlb6elFyHyvO7itxAXi6zurCLuHcHXr/0lH/7QexmN7sB3JJ+75su86eWv5qDpNaxftYqjj304nZVTXHnVB3jWk57IXGeOeNkxfPnaG1k926KYv4MosgzLITI2jHKL0lN0kg6aHF8s0FIRooI4VvgE6MS89qI30xruYaXuIKK1fPW6X/C+97wJ6XeAjnjdBW+nrQKz7Rl0b4YvXXstn/rYPxLVY6q8T/Dw6BOfwHRnOcmyI4naa/jiRy6nVexmzREbeN+V7+XUxz+BSMfImQP4zHe/z5o1MT3dhypArvirF72UmaxFt3cIr7/kY5z7knOYzQzt7iGc8/JLeO+7r+DDV36EmRWzfOZzH+eJjz2ZmVaH9rIj+NyXf8iKdg81mCeWIxBDhqqg0oIIQxoSdGcW6zw/+9H3WDkzQ7uzjqSzLwcdupHTTn8iwhi+9pWv8bIXv5ROa47ZNWs47KiH8qlPfILL3v9B/uycc5B4okhjEkOv00UiqKoKrEV2Z6isJziL8yWkKf/40Y/x4Ss/xJnPeDpChge0nt5jl0eKB3wdxH32sIa99rfJvMKECRMmTPgd8X8qpAkh4NEgVHOwhyOgydIOP7vhOh521BFEZiW97gacqznrrGdCUXD+619LGhf0WinTM0fzlWuu54or/o7gdiJUQMqEuvCsWL4SyhHBOAQliRaM65L+sOaJjzqJVbNzZNMHUoU2X/jH9+GWNuOmOpx36dtZpkasyTpovYEvfvMOPvqhK7Hzd9OdjvnClz7Lq1/+MmZbGatWz7HxYYczdfhBfPzTH+f0E/+Adeky0uxg/vWb32PlimliU9FtC/AFdZkTpKHKQac96sVt7NMFIUpwOZhALSy0Mt540UX0BgP2yabRrQP4zHd+zEc/fgW1XQSlOPdVr6Y93M6BU6uQrVVc+Zmv808f/xCpWCIzgtFixVMfdzJrel2ytYcwTmb43NWXMaf7zB24L1d8+ErOeNwprJqeJu0ewpe/8xPmlie4aheYlHHu+PMXnM1clpBGG7n4XZ/mz174QrJIkqb78eJXvJnL3/lGPvg/r2Bmvxk+8ql/5MmPOZlV7TbpzEF85hvXkmaGqUxjdw9h7EiNo9sSFOM+BAndaayD2265kf3XrCaOZ5leto4NhxzK2c9/ITKK+Of/9Ule/6o/Z79Vy0lbbQ596LF85B8/znve/Q+8+Jw/QkqLjiKW+jkzvS7elbi6aNadiilKR3Alti5IWhn/cOVVXHXVVZx99lkkaYRSjZyQ5zmurolic6/4GULjs79HEL3n9pvW9K/pZJ0wYcKE3zkiTI5rJkyY8H8ghCZv8f733/72tznppEfivW/yg2gygq795lfYsKaNDnWTtxkElfT0ppdhQ0IQCiUCwVsUiso7VDultgWyGJAlPaqijVIGJXIKWzCKNbUM9KIAuUXVMQpDJRxo0HECvsYIGCwtEk/NUdc1LS0Y7NmJ7C0nUp7xlls46thHceUXv8nGo45Fh5zEeISrUXWJqnJUEEijqUVKLloEpRFVn3Zb08+XyGRM5DJsv0BNdRiXi7TaBfWwz7jM6M2sopSCfFzSjTOECwgCloqxLAg+pyckNve4dDnOeUy1iIkUPjFUrsTYHIUEH0HcpS8SnBZkDGE8Jg4GjMGGktx5nOpSFxXL2gZRD9h+w3Wc/tRn8K6rP8dhxz+KIAVuOGKZ1KBqSMZABSJmVElka6oJ/7c500ZCyMELsClWNXY052s8lthoQp4jdMpfvPrNnHDCcTz7jFMQIsfKGoshSeYoB55YpaAcRANsvohXMZFpM14YkbVTbLEbFRlCaCFl1OiMWjAoc1ppihyXoA2urHBaM1IW4WqmhILaUUZtfBCkvqauC4qoKURKvSYUQ0Q8BJMwzJehlCENu7B1iWitoaoDKSVQg7QE0WRhsdc63yx8B8LjygFeWIQQeBQhxPzkpzfxiJMeB+jf2/tywoQJEyb8X45vDuescI1LIcD3vvU1jti3h/YFMkQ4KamCpDM9RQiSgCYQEXDgxhitwanmmhXXjMcV6BlckAhdkaUxo/khmYlRsgYFQ62JozZuV46WAb0iYdCfJxNtysIhkwjvRiRqhHASq1ZiMOy4+Qc87tTHc9lnr2HtxoNZ0eogqiH4JTCCPCREUpGOhpB12VNERFmGKZZIksB4uIM4SVCqQ1EJvGlRlyN6Ooe6ANWCtIXHUXvBOBdIH+i1UurxEhWWKNXgS0yU4uqIfDSmpS1Cg4s1lbUYGRC5QzkNaYeRkhQiEAUwISDqkrilYWk7pD36fjnCGHR5N2lcs3jDzzn50Wfwvk9/mcOPOwVZhyYGQCwiqiFKaagDpVD4KMa5JnM9qBhta5JqAFjIWpRe4qxEKIMxinE+JBICjOI157+RY446grOf9JgmHkF3GNtAqSTKRNiiJsWQJh3c/A5UB5wOBKlw1iKLAhOnuFpiEUSdmFFRg++QaIEstyONAxFTeIUzU5TFkJmkphiPke2VeKcQg0XidsyoLsBInC1oxwo5HoOIqdNllFWNCQWR0lTBUHuPFgKjJa6u0EaSD0ckSbL38wIQmjiqwdIiWvgm11RpSpFy822becSJJ4PUTYauEIS9Z9X3aaP+QW+YB85z3fO55Fvf+hYnnnjig4YwJkyYMOFXuef/jfszmRSdMGHCf54g907P3TM513Bfq/fePNG9Xz+4bEnrCI0gz3OCUiQzcwyqmigBJSqQiqTVJZGKZZ0Oo3GNSVuYSCNEIARFmnapiiWGg91U5ZBOr4ezFSJIqnGgM7saIUqkLBhVIyzgrUM5h3I12JqytDhhMEkHHxlcEjF2Q3y1QOpKYiLKfqAdTeFcwNsRekowHm+n1dHkTqG7q+h1Z6nGOXZYksYGKwv61Txl3ViLEilJhAGn0UmLSDoSU2MyD8ZiK4crJUpPQTRF0BJ0jfALyGI3qq5QKsIlbQZlTVGVtFsR0udMT8WMyz6uqonVFNUoQoQEgCR2tDsB5ACMpernUBmwES2lEbbAyJrERLgQqIajJgxfehAWpx21pMkfswIhDFSWjrSU4yXGUkE2RfCeJI4Y7dxDrKByC5TVbnAVSidEKoPKk2YRIZTo3gxVZZFRoLI5tQ24Clomohr18XhCXaKUwgiJ8qCDakKnnEd4h5JQuxqpFUkUgw/UdYWINKiUfGRpt2MIJT6A7k1hqxxFza9uthstOIi96znIZmcuBQKJFAopmrIlP5kSnTBhwoQJ/4XcNznaHNiF4JvrlA8EmoNLgiZO2ygViGIBCGzt6fQ6IJqin7ooEXVNOegjNejEUPcHRF4QgkUbR7AjtJbIaJZaxFTj7fh6B0IbgkwZj8e0ogjpXZMPriIikyJ8jgquySe3Ci1KghugtANfo02K0glBeIKvSGpHL0mwyuPiAAaKhUVCpaEUTCeGVFucGxAiT6vTRlqP8Ro/GqNUSdoJiHZELQNFHVAqRluDihKIFPgRkR6jfQ5S4TCIKKIuaoimqPKACQWxG5AmmmppiVopfByhVMxgz246IkfX89T5EGE0VVGB1sRJTF0MCKZGxpJRvyDWLZAJ1B6fD9CuQKnGxWLHBR1tEM4RO4dZXCDNCyyaQkZUwWFiTaRjlHN0o5pYDChHO3HtmNIYCm8p8z5xliCSLuNKEmSE1hpXlkQikIQCX46QWRtHxKgqm71LOWKmnVEVZdN4Xwyx9ZgoyXB1wDlHHGmyJAIHPhhQEa4cAhUyCKqqRoqA8L7Zg5UF2kiqPKfVynDONmvz/utWhPss9eF+7fMTEXPChAn/DZiMuEyYMOG3yj22ebU3mTEE0Wye9j7uEc0psJRU+bCZIIgNo7qkP6pIsg62GKOlAq8IpSWOBGW/z3R7inw8RjlHmnbIZMqwv0TWjpqyIjR1XYNXxFEEaGxtiSKo65zV++3P5p1bGdYZnkCaRhTjAWncAufxeKSS5FVOp9PBFjVGWpCGgKY/XKLdTilsH+VrkrahshV51bSURjYQJS3K8RjwFOUS7U6G8oqyqBBOokVCbQuM9thqgDQ0wqMPOJXQmp6GxXmCt9BOGdYVIQQ6aQqVBaEZFDlpp0UkFWU+IFYpxXCJ2GiUaTG9b5vrN2/DmYhKBupqhK/HJFkEIRAlXQgCX9TIbhuX57Q6XZz3VEVB2pkBKRFeNdZzF1BaYYLGlyUSB0Zx4YVvxCpBLSWjIqelYxgVtKbmAEEUB5CK0XBIq9Wh6udEUYwwCqSAvMZE6d4iXYFSEd46bJGTpCn5cEyatfGlReqIloqp6pJQO4QxBG/xviZtZVTjIfloRK/bo7RjglQQFGkrpapGiOCRJoKqhiCbJvu9XQBBNGIo9/NNBAFCNk8KFF765s9EEbycTCNMmDBhwoTfGQ+2zj/wXjT56CEgpMKFsDdP3eOtBCWwrkSKQByljIZ9aiGIZEB5MKZprpdGoyIFzlGPKrJWSlmVSCNJY0OeVyyNLe1WRjSjYDhmxfq1XPezGymSGFRo8jidJUiHJ9Bt9RgtDYl0SsDRyQxCC6q8JK9qhFBYB+PxgO7ULIwclDWlqIgSjUIQZylCyL2ib2iEV6NwtWU4nKcdp+AFwXmCK6hcjQkJufUoDTgP1oO3eCkRiabOc4xKqMoSoQ1lXeCril67i8QSqiE6UvQX5+l2esyuNlx/001U0TK0jpDlIsHmxGlEXpW0Wi3K0RhVB1pJG28CC4MlpntzjPp92hpIMyiXkNpQlxXtrIsvx3jnmuzWKueSSy8FJFY6moZMQVHmSCOoq4JY1cg4BucQyuNFcy6cmYjxnnm8SEmTDiI4vHd4mp+LxlG5gmocEJFEagNSkGjBYGGBTqcFviaTmtp6rHWYyJCZlGI0hGCRPpClvSanNh+RttpooSnzsilKEoGqyGm107373mZ9KqXw3t+3Xu/NYW8y/wnq3sitBzPZWk2YMOH3wWRSdMKECb9V7hVF798+LxsR9L4p0cZWE7VS6qrEjgpSGWNkhDExRIDyeO0QnRQdAi0RU49KYh0TZRGlz7E2xyiJlApbOYLXIAxxpAihxgVHEKCUIonbICOwAY2nnQhcPqITx8RArDS2lrhSEpPiSkuUxfTzeXLbx4mcrNUirx1Rp4fKWjilQCqyOCMSGm0yvA+oVkQVKhItCdWY2o/BSKoyYGvR/BvxGCVROgKdkguNN4ZhfwHqJUQ3oq4cJpoCOUV/CFKljZibQFUtURV9vKuJI0OsY6SLsUWAVkqgRFEhiyEST9bukFvPaFSASUHFyM401kKS9RgMRtRFSZp1CWMPuce5CqkF0llkZQk2J6gSqyxeWWoNlXekWpIqgXMBkhauyMmHS4BnMFyi1elQFwVRr4MLrtlgDyucU0iVgpDk5ZgQHAGHEhKcI+31KMoSHwJVPqLOKyKhCFJQ2Qp8TdpqkQ+WEELQ67QZD/toI6m9w3pFXTuqYkTSinAu4Kwnjgwi2Pva44NEsHfqWSiCaL5HKFCSIAVS6qZ8CQBJmFw+J0yYMGHC75D/KFM0BNfst4RuSgKlIAgaN0sQ/w97bx5vyVnW+37fqYa11p56yASdAAFCkEECAQIhQcIcIAxhCIgDCqigHgYRDCAoIOJBkIugVwQZAw5wHM7xXFSOQACjQLzIECRJZ+ik0+lp7zXV8E7nj7fW7t3dCR41wP3cT33zWVlD1aqqvevdXU/93uf5PeS5wQeLALTQ5LnBlGXy3M4KDBpb1cybdWysyHUO5Bil0VLQNg1SKfJBmbzfJw2IjBADepSjYkupwSjNYDCgKAraxuHnpKoQDTbMmM/WsfWEuplQDkuKcgXnNKPlJdrZBEINIpCbAikyplWDVdC6Cq0CfjZHSwO1R/rIaPsqUzsjSofKBEIbpNPUVqPzZTJjMLjkLyojbjDkpo0KbZYRNpJLT2gmFFqT5znjqqaxDVq0YCuWh9sIIadRGXJ1iWZ8gDjfwDYNKi9BGqTSNPMJeZEjdc50YqnHjrXBCt5PyYouvmgtslzF2cgwL5hPxggRsLQ4ZZlhsQjq2qKjIo+RTEGRKwSW4bAgypK2chgBJnjEvMUEBdJgspLR0hK0FbQN1lqkGVA5CUomv3XpUS7FSpPJBJPnFGVGM69pGwfOIoJDGk3dNjRNQ2YMo8EIo9NEdVXVLA1LoneMJ2NMnhOcRatIUWbgPW3TUAwKEIHW1seN32MfC9H02LHe09PT84Ogv6vr6em549gUPCNS0pXMd74dIgBhUxiNAupgMaMhRhpkEyllTj2doaWicnNcFqmrScroC5JM6K6RTpOyAYQnLwzz6Zw8G+BCKv2RSuGdxRQSZPLpahsLqoCiJFOB2MwosiKJqd5B8CipMaOVruQrp60rllZHlAONx4KSmKygdo7Wi7Q9YZAotDa0tibgUUoghUCpNDNvbU3EMlgaILXqzOsVZJqmqmjJyQdrKNcyyjSUKzzjcRcxXNpFka/yyPPOI0ZB61LQqFTK+JAoylEy2Zc6Q6kMnWU43yCWcpCBLDeoqHDWowcl5doaqTTcEFwEYQgBlobLZDrDz2pEsQwyT/6v2iAjGJ06jwotsRJCpglaooymqefICMoUuKpBDYZkgyFt9ORliWssxgzANrjgITOYLEflA2wQuKplNBgSfJt+f0VJ6wN2NiPTEqUlWVmmEj0h8TH9XJlRtNMx5WAASoLzZMYQYkRImTrUCsVoqWS6cQCV50hlcE2NIB5ppCS71AR5xNohyrSMrsFSJGWPRuSW7vP9JbSnp6en5/uPlBLRTdptNq5RupvEk0kgk5L5fEqWabz3VPMZyuT4qiIVfGiUFqACQkhoPTIIggsIqXDOAZEsyxCyILQgyyFtMyfTkXo6RhBomoa28ZTFiBBAxEjTTNFGMCpyJIKV5TXm84bpbI7OTBLfMg0GEIJ27hEUeCFBC6L0QEBlBcEGFtfbwwf3kw1zWt/SWE+YO5TMk42As8jZlDib0tjAs573AvLhTnaddg/Oe/gjmRzawMSAwRGtxVsHMqLyjJhm72naSG0hK4ZMDxxkaZQjpMMMh9RtYFY5pMgwxhCcIwQYDpfIVUk7q6mbMSgH0YHMUvyTj2jrikGhcTEgtKINkWwwwMZAsbpM07TEIPDWEpqG0DYE53A+gM4QUuPqBh0gR9LMG7TOsLMqZW1qjRCCurWYLKdqaqJzKdaJltlkwurqKhuHDqAAYwzGmOTxGSLW10QRKIoC3wZc44hR4GPA5JrgPG1ds7yyQtNWaJMyeW1d43zL0vKIajrFWrvpKQpHBNHF6/Tsv+9/Lz09PT3fjf6Orqen5z/FsWXE3nuklJszwVonD8bFukJ2M8VKEjJB49uuuY1Gtp6BNGA9xhhaWlwWUxZEiIgIwVmUhOAtMbQ4Zyn0AGfT/rWWOJuESecrEJ5oI0YNiEECERlcElURSKW7oNGjckOwLUFqhClQCGQMONfiO38kay15nuN9gJhDLMlMSXAOkTl0HlCtJY8KGwxBlRRZSWHAxSk2zhFKJoVNa0Je0KghRENhK77+2c8y3HlvfuZXf5dJdZD5xnX805f+lpWhBALKFHgLRhboUIDNaGJOKzReWKBG5wAtPoOWSJlvB5vjEFghiDIHmSFN8hwNwRHw+JCETbQhOo/SBa11hODASITQRBRSZfgINkaCFKkEHgmtQ2tDDJFWprJ6pXO8F0QXCc6TaUU7m0JRUPmAMCValhAkEgcq0kTwGIwUyOAQMeCCI0iFD6BVsgEgeLQSWO/S2HMOESIRTxDgI4AktDWDIsPZloBEG0mntB81dmNMvXsDWzqm+pRtLIRKjQC6cdxnNfT09PT0fK/Y2q37KA9GOCrbLgQHKlkTxZDEUu89IBEhYpQkdCKUUqrLKtUQUnNMoiT4pClCeiGDxgeN0AZijbMVuByplvCuRamIioGBlvjQ4GMgz5YIQeJ8TRAWIdO1smkatCywlUbrUbo24xAi4EO6dhME2qxQ1WAyhXXJgsj6QHCeECXonMZGtNZEHwhR4slpKGiDpMgFhatQ7Zh//uKXWLv7g/ixV72Z9fXDbOy9mb//zN+xsrJMqGcURHTwyOAxRmK9ow4ZVo6gyJPI2DgGOgPpcTLQ+IiXBcIMiCgEOk02a4lvanAerRRlVmKtow0ORksgMqp5gzQBtMeLSJCGGDS2CWglqaZjyHKC1AQbyIVCB8Clydd51TCzkaBy5rMZIsRNP/6qstRtSNZRQGibNImtDEFI8C5NWitFYy3DokB4h/ce75P1U0pc8KDSdpQygERKDQRi9IQQyE2Gq5PPe3RJTDVaI2KKv7IsCbPOuWN6CNxWpnO8zTiqD616enp+EPSiaE9Pzx3KQiTdGggJkTyFti4DiEIQk8Fo8nOMAdGJjzKSGv0QCDF5Oy4CKBG3VD53QlZa4Ij4zSw+pQRKBtq2RegMpGK6sZE23lQ4IbBaIQlIpRjPK0JWkJUaV09QUoED6WCYLxEokWpAaFuWck2GJDrBtA7IcojJFPgGXWh0lqGURpAxnTlaG3DNlCKPkGXYIKirClMsEcUSs5mA1vLud76DP/nzP+ec8x5KjIJytJ0Qc6ZVS1YohHBoIcEbUCXBRrwqIRuiCgWlStkFCLzSeKmws8MMBjl15Wm93sxw9VWDNpo8D/hQ43RGg8JPNhDDIY1TRJGRjUpcNSGQ07SaXA/xLRi9TFQZwdfEtoZiCF5gbUOWFdQiY7315EohlEKaEaIckZWG+fQQKi+wDvCSOG8RCqQWNCFgirIbE7HLMl5Eyv/2ZevYcXY8aVxt7ZUUxdESaRQcZ251fKx+fKOmnp6enp6eO4Jjm1MeT+iuj0DUELtSehEQMTUMFDEg6MTHmCodjiAR6Qub1RBE0ndj+kzEFDItmg/G0MViziOCp27nlMMCV7dgAZUhs4xstISt5mSZZjZPFT/BCvLBMpOq6XwnUzn2pG1BL+GdJLRzhKvwQYBIXd1VpjmwWiriCwAAIABJREFUPiaaAi0U1WSKURkmSxmiPggm05a69RAE7//DP+LP/vwv+KH73h/jUwznyRGmJDOATaJrWZa0synBefRwjYkTtI1jWObEoGjaADJjXlcoHUB4ZnUkqGWcNxhT4puWvDDEdrrZYKoJmkwb7PohGifJRsugPbN6A2UKqqlFthFpYTpraTwEPPsP3ALeMR/PcJXj0K3r7J/UtNLQVGOm44NYJAfHU+bTCe18RhMkG1Vkfd7Qtg1GRg7svYGqqZnXDU3TUjU1dV3T1nOaek5T10SXhE4ZF01Rw2bMHiMEC9EvsjpTpm5qrLqI6xcx1kK0T9uLPgn53nucbzvx1eOcwzlHsEmQDdEdNaaPxG3/2b+anp6enn8/vSja09NzhyDYKoYePUN8W4GPFAITQC2mhSVE5YkipOY2UaJ8mslffDuK2ImeAhFEygrsvh/wEFtidMQgiUHirCV4R55pCI66njNaXuHWa77DPU6/G7/2jrdTjLaxfelkTlrezi0Tx0wqAmM+8fHfoxzcmeHgVHat3pVt2TY+f/k3wQz40mf/hh35TlbyJbavrvGsF7yIg7OWG7/xLe57l1289W1vQRSrLA92sGNlBxuVIhueSC4Df/LBP6TIt7O84xTWtt2F5eEqX7r8SgblMvsOVtw0PsRv/+YrWTaCtcE2lvNTuO7mwGD5FLAz2sM38JxnP5PhYCdrgx1c8KjHcHjeMPGRP/j99zJUJ1IO7kwxOIncrHHCySfxj1/5NNft/irPeNqPMllPInSMkYN79/HMJzyWfXu+xY17v80FFz2FQ41DFQKE5cMf+xQPPe/xjMf72XvrTZz/2Kfi3Ajm8PEPfoLCDPjlV1+Kzj1//JH3UartDJZPZm20jbLI+OxXv43ItnNw97e5x+o2fvGXf40NV+CaDX7rN17LA886m41xDcUAYTRIwWS8jggS27gkWnaNkABUABUhikDYcvWS3U2biN34697LhYwZj2Qqp2YUC0/QxeO7jOvNsXvk5vP2b1B7enp6enq+d2zNsNuagBeFJIpUUbKYsBMRpPBJGN0qbG65ri7E1CAgbNlgEk8lImSIqInCEWjx3cK911/Hmfe4G+/74AfIhmvs3LmTu+26KzftmzOpJfbwOn/y8Q8zWD6VE0+5Gzt2nMj27Tv5u7/7B7JsG5/7+8vZse0e7Lrrvdh28i6e+sznkeVDdn/zSs6+zw/xjt95L4NtJ7D95BM58ZQd7K8rQj4gi5q//Pgn2ba8i9WVk9i54wROO+1Uvvy1a/D5TvYcmHD13pt4x5tewz13LrFrbY17nHYGV+/ZYL0BQkN0Y5713Esolk7m1BPP4AkXPIYbDx7C5wV/9sefYGX5BIYn7GLHrnswWDqZe97tDP7hc3/BTXu+wbOf+5PsO+RofYEwQ3bv3s2THn0+0R7ght1Xcf5jnkGU2/GuxeSKj378Uzz0ET/CzfuuY89N3+HCC59GPXaYacWfvf/DnLjrTF7/1t/h4OGb+J9/dRknnnwGp971PtzlLvfkzHv9MF+56kamQbB/99c47+z78fq3v5OqWCbi+M23vInzH38RTbZEEyRVVRGrMSMtcG1DZR1VG2ks2NZjmxbXtNimTSJp1VK3FusavLdEupKrmLJEFz0CRBcmLcRO32WaxhDAB0SIyJhEUyk1Smi01iilNp9TwsMR4XWRTXrbY/w/+1fS09PT8++jF0V7enruILpsha6JkpAg5BZBVIjNwEoIsSlkqS4VIcqAUwHbdeCMMaJ8RPmUjUDXhCduZkWIThztyp3xaUY7+q6sDDJtUAhs3eCsRWuNnU5w8zmu9Vz+1a+wZ3qAgwd38+Kf/DEuuuhpbExn1NWE5/3ocxhvXMesWefmjf284+3v4KnPeC779lU88hHncWD/19g4tIfDhw7gEfzFf/8rRsbQjCOf/9I/UtnDrO//Dq/4+Zfw+Asv5vo966hiiWdfcgm1O8T6+Fbm0328652/w5Of8BT23DyhIeNfrrqGN77hUubTm5nOZrzrvX/AU552MeONGhT81m+8CWkG7N+4lcOTGznnIQ/ihT/1Ugpl+PGf/jlm8QDf+uaXedQjH8mByZibb7mJh5//EIKdEkOGlEtUdUCYVHo1m2xw4ik7qH1NEwVIA5nhi//jf/KiF/wc02mLMQofGhCaNki+c/X1vO1tb+fqG/bw5jf/BlQNz37uc6naw8xnh5k1t/Led72TZ1x4CTfsm9C2gXve42T+8q8+ya37b+K6667lf33ms5yw807YLjMEGanmFavLO1ExIAhdmV8SQSUBHUDErvsqpNKwKDczhzcF97jQU9N20ng5crlb3OwdW7q19YK4eW8owqawL1lkP/cZoj09PT093zu+m0WLIF0TN7NEYYvKmejaB97OFgJBpMdicjCKkOKrzZAtXUUXsVqypVl0FBfYeU01C3z2c5/jlluv49C+G3jec5/D0572PCZjQURxySWXMJtdyy37vsWem77G7//+O3nqU5/L3pvHnHP2w9m39xvs3Xcdh8eHaIPnYx/9MNuLHLsBX/rHKzmwPuXgLdfygp98Lk9++jM5NGmxc8fzn/t8xoduYnJgD4cOXsNv/NabefxFz+TaWyZUseQ7197IG17zKqpbb+Dg3ht505t/jef/+I8RosA1LW9561uphObgxq1s7P8OF5zzUF74wp8hSM2znvNMNg7dzNe++s+c9YAHs/v6a7nhxms492EPIjYTqnnDvPbU1nF4/0GkKsnzHIUlzyAbLHF4alFKccXln+fnX/4y6jZQFBmz+YT1yZSq9lxz9Q287bd+m89d/nle8aqXsbRccvEznsqN13yFm675JnuuuZY3vvmtPP3pl7B372EyWXDnE3fwF3/539izdw8333Q9V1xxBaO1nUxqj5CRTEViCMmySgqiUgRpklgpPLKLZSKS6JPdVWsb6rqmqqc0VYVtW5wL+AAxQNyS/bkQ5EWICI5voCTCEcuHtm1pakvTpO3PZjNm0ynVbM5sMqWtm6PHdD/R3NPT8wOkF0V7enruUI4LbDof0WNrYgQCHUAGCDJgZaCRHicjvvMdlV6gvEAET4yLgEwQInjEZhlXCAEfHWIhiJK6r7ZVi3ARkylaW+N9xKiMXEkyDS/++V9A5iWIwEt+5qdYv2UP7caYXC+BL1AopusHcc2E857waEQmaZsKWkAPQCt8aFF2zl1PPoGmqhmtDHjVL/8aVR3Iy8ALX3Axhw5OaNsC/BD0CFvX5IXBN3Oe/ITHsrZtRBSBG66/iR955OM55yEXkOVr+DLnKc+5iDPutoNvX/k5bv361/nohz7Fz77sUszydjAN/+XlL+SrX/wKt9wcaMOQ6DJyYVDOU9kKnWmgZtlkuNbgHAwGkuinmFwxWF3jlvV1vNIYY5JIfWDMy1/887zxV3+N0045lXbeIKMkM2BDy/s++hEufOrTOPWkExmonFBsh8EqqBbsIQgzzj/vPLL8JIb5NqzZhhgOeO+7fpkP/f4beN2lr+fnXvIrOFdQ5EvYYEF4dDFMTQKIZDLiJNiuCZIMdPYK6d7PyySKbt4HisUNYrrJkzFsPoRQRKmQ8cjygNy0ZNh685kyTrem33QCqTiSfbO5v56enp6enu8RWwWn21q2qJZZxELpEieSB3uIiJh8HzfX6+IjT8RHh4+B4AXBp/cuJv90HyP4gAyBEJOvuIs+rR88InryTFMoeOXLfwmpBFZUvOglP009dsw2AkIP8Qjm4wmlkcis5ocfdF9W1+6EEtsw5GgkbfRM6xnD0nDGabtYjYbMw4t/4WU0uUTImp/56edzaP+Y8aGGIivABpqNGURPY8c89BEPZttJp1A5zf6Dc856wDk87CHn01Y1XtZc8rwnc9opI779L1/mxhtu4UMf+yte+uo3UWHAzfnZH3s2V195FeMDc+YyMI0NOiqymOEIHFg/wHj/QZSNZMoTw5xIQ+Vq1ic1jpJ51TCdTpHKE6JlY9Lwghe+lF/5lV9leXmV8cExAzNkNFwm5iXv+ZO/5AmXXMIZ9zqJZnoj1XxKVVt82xCjZWwnPOJR57G2vErBkHm7SjE4hXe86Q388fvfxdve+mZ++sUvTg0xhWTJgJGB2ks2WoFXhigECoEikgVLhiMKTZAZUmUIkcRwF1u8dbSdgFlVFU1jqesWW1tc0+Kcw4dFtYw8YoMVBSGAtZ6mSSJoVdepbL+qaJoG27RUsxnVdEY1n1HNJlRVtXUwfx/+mnp6enpun14U7enpuUOIHN1dEv6Nmd8YN7P3YvREkZrk0HmExhgRUaYMBZHK4/3CL7QrnWdLkB9jJHjAB1x0ya8oQj2vQECe57SNxbUtKkZyBaHxRBuI7RyBIwr41revIbRQT1ouftbz2Hni6Zx8yt048973ZTY+BErjLVz5919gdflkduw4kYuf9kTOPeeBFEXB4Y05kQIjS/AtztbUznPD3v3Jb6uJPOe5z8fINXas3ZW73fVeHNpYRxrNGaefzt69e5l6zXrjibFibQCnn34aN9+8h1FREgJ4WTANEWSLc3OUNHz7qmsRMkPoIpUl4SjzAo2BeWQ+c+zZ/R1kcMxmE4TReGGYVpY8L5Pw1ziCFTz3x17EM5//An70Wc8ktskTLAi44op/4pQdO/jGt77Gf33722iaiun4MHU9hxh5+oVPYXnldLaVd+W+Z55FuzFn/80tQS6hy2Ue/KD7840rr+De97o7D3rQgwgo5rUlN4q2mWG9pLUpgBfRdUWAKROUhaApjmR+ppEmu/+LTc/PzfJ5EZAidgJot15MHeTjsWMzHBuUx26f3Zhe3FTiU4ZOT09PT0/P94hjs/A2O8xzpNnfbT5CqqJZ+KtvZvHFmJoqhpQFmITRSBCOIEIXSwmc8DgCwbvU5MglT8iUAei7EmqLrWqKLMMLgw0BIxtsfZhbNw5x874DqCBp54Hn//jPsrbjDE484cE87JwLGE8qagtS53z5q1dy4o7TOfVOu7jowkfxkLPux2xcsbKU4SX4aBFxgpEWowf863dugCCJVc1PvOjFbDvxNO5ypwfwkPufz4F9B1hZ3k4uFK713HJwTL66hlRpG6ftOoUbdl/HIMsBSRsN67MGoieTApzgW1//VxABlQmm43WK3NDYFl2UKFliK8/1V/0L7XQ/ra0w5QAvM2aNpY4OT0OYj/FNy/Nf9FKedPHzuOCCC8ikZ5BlzMYzvvGNb3OPM+7F1Tdcx8/84kuZTzc4YXUVYxWjco2XvPKXOOHu9+deZ96fh51zNvV4Ci417aQYcu97n8m1//pNdt3pztznPvejadM5beoZBIeLmmwwQvgW4VtCCDgf8TFgO3/P4CG4blwIgVQCLUh+9RICkdYnD1DXWqx1WNtgXYO1Nj1ad+S1tTjnaL2j7V4v4n8j1Waz1U27qxCYz+dH7hc2Bdaj3vb09PR83+hF0Z6enjucozIbbiejLgrwIiZ/KgIieIwH4yLSdxmfUeAQNNJjVWoUICJIH5Ehpsy/LpiPQUBIHcJjDHhaRPQUy0vMplPW19cp8xFaFtTTDaSF7bokq1oElt03fId90zmn3+8s5htzHnXuI3nFL72WfbfewP49X+Wqr/w1J518EjPracoh933EI1g/tIdb913PV778JT704T9g2k4YjQY005Ys5uA0e2/Zz/pkne132gFNw8Pvez9e8YrXMW9mrM+u41+/djk7tp+Ed7AyMkwmh7n68AyRDynadcTGXv7lm9ew/dQzqduWIoO5c0ipwJT4uqUVjns/4O6YGMHOETo1LAqzFt9IKE/j1DPP5tcvfTF3O8kwWlpG5ivc9V5nsX6oYVnlZJUlt4JLL/119sohL33zb6JVg6hvRUgHWnHf+z2A/Yc2uP+9785TLrwAqQ0ryysM3AZn3/vu/JdXv5nDzZRDG1/n+m9/jp0jxUlrGUSF9QWyOIkPXvYpXveGV2HEBBs8yysZuIpMgclHiHxI6y3CpHEio0T4LqBWESePlkI7+/9uVC0aS7DZuCu9WDT0WoiqohNJJZs1+rd3OYyL78TNsZzGdy+M9vT09PR8b9janGYhOh0RJ8OmwBk8hAAh+vQIdJ85grMEF/E+4r3d8l0IXiaBk4oQK0KQBC+xMeBoid4hvCNGvzlRnSYGLYLIUOfUtWXSRLzKUH7OZP91tIPI8q4TmO8/zJPPfwK/+Mq3cNX1N3D41i/zlS/8D5a3DWiVYxo89/nhH2a2/1pmN13Dt77yBf78v30CWa6xf+zIsoxoxyg75abd13Dr4Qn3uu+DmB8ac9555/GCV72Sb918DQf3Xsnuf/o0O5eWsZMNHnjmPbnl+t3c2DpuFYq2OUypHeOJZW3HnQnNjCx6bFuztvMEQpC0GEw5YteuUzHWsr53D46KWTumms0h5EzbjF2n3Z03vuYXOO/ss7jH3e7FrtPuzsMe+UjGVY0YGSo/Q1Yz3vGmt1GJVX7qZa+jyA1FrClzKDLDPe/xQ3z9X77NXU9d5uW/8BNElzE/pCgrw7kPPIcn/fgL+Nrer/Gv3/pr/vlzn2LnyjZckByaH6KSLXJ5ifd84CP8ymsvpW1rhkvLKG2omhqdFcydp6ktxs3IQoULgoaCOuY4NMJ7pG8J3uNdxAZLwCOi3PQQVWprPwAJIeKxtL5OImjT0jQNbWNpvcMGjw2+E1klIDbH7uLR1g1NVdNWNfW8oq7r4zKg+4TRnp6eHxS9KNrT03OHssimSx0rOwFr0UV8yzpAcnwUkHL5ktApjipfll2J9JFsUBHi5j9ci/2k7qqw2ZVHBCQu3QQ0NVpItq2s0tYVdVWRDYdECbGxCB9AF7z9Xe/mRy44n2Gu2XfrXg4f2mBetyiTQ57zmc98hltvuR6FpXYWLw2uc64s8hwpNV4a5jawNBrQVBVYydvf+R4e+6THcqeTVtlz3TXMqzTTHkiZsl/8hyvYt/dGhqUmWxnx8Eecyy+9/BW03oEWfOJjH2IwLLjfWWex7cwzefqznskfvOf/wlsHteQPP/RxznrgfVldJnWYjRG0pHGWTElKU9K2GoTheZdcTO0P4tyMWdXwja9/i+0nnEhTeUb5iCuv+BJX/MPlXPapT1FFR2tnrCwVtC4wnlQMygItLK+99NXkmeYNv3op3rbcsucmNjbmKD3ABgPDFf7ub/8Xs8M3IXxN3cyI0uC9wegB6AzrKnIT2NiYgjS87jWv5+yzHshsPKEYDWjm8ySIbh1bnefZpodoBLXIMDg2s0CQjG0RWxpKSI4pgj8yPreMyy0D9djR3TUL6CP3np6enp47jmNvyJxzeNsJojZ04lLY7OZ9bIYo4UhFgwjiKA/IhScknT9k9EeWLXzYCan8flF9o0RqSXhU08zOJ14gaZ3HGIMxBq0zWhv57Xe/mweffT9O2D5i49BBDuw7RGMd2WCFKEs++/kvsX5oH0pUhGjJsgxCRKLw3tI6zywoKIaEekbmHVGU/M57/oALHnUeqyPDvoN7Wa8mtCGQD0eEOvCFz3+R2foBMmGx9YQnPuXJ/NJrXo2VElOO+OhHP8HevXt51KMexcmnnsqzn/MM3vuu38bOZwQ94D1/+Efc64zT2bE2YHJ4wvJwGWTKGC3znOhhtLKDOsDFz7iI66++kt27v8F1u6/mH7/0RUxp2Jg2lKMVdl91FV/+4uW87b/+FsWgJLRzgmuYTiqQJiUAyMBrXvUyfFvzrt9+FzEqbr5pHzEoosmpnUdlGV+4/HMcunUPIsxZ3b7KtJrjg6RuI7PGkuc5oZlQzQ5RFAWvvvS1XHzxxTTVFCm6ZpNSEJUAoUEokBEhQyd8poxjbwPWerxNmcEhJDE8Rt+de5Ucao9pmrroE7CInbZmNHvv8c7hg8U7l8rqq4qqqpjOZ1hrb0MU7WOrnp6eHwy9KNrT0/Mfp8vIE7gtnb4FIgbUwocqOLwN4GMq0RJdbqhf9ADfIpaK2HVFVV0XVRCeVDUdQcbQZS10/20J6gme0JXey64xk8o0tVuU+tQYGpT2TINi7OHxT3g8O044iWznvanNEp/8o99lVW6w6y535n2XfZgnPelJbNt2IsXqD/G3X/gau3YOGcXDvPGXX8m21V2Mtt2JbSeeytVX7ebpT30eVi3TmIxzzzuble0jyhPOoA6GP3n/u1kSU065++n83scu49GPfgzDYkS+cip/+um/4bQ7LxGqfRAVb3vbO1mqxpxkDIPsznziv/8dl33k/2a5jEDB63/jHbCxj1NKw2D5ND75/3yBT37sg2QhYG1DEBppCqwLaBOpmwlSdV5jg1HKBgkBLVpUNqdxE9ArVK1hZbngvb/z66zqipIGUyomjSWEIYVZBrdBDBvozPBHH/gQn7rsIzzjoqdw0l3uxwcu+3Meef7DGA5yCr2LT3/uK2xfy8jEYaKsqeyMQkEmC0KTY4o1VDhIaabYKPDZEkoEVKjx1iF1cWRcqPToZPTkCBpBdyJlFBzdSGnhN4rCC7k5UEPXnVcSjx5YW6TS2/Jw894mOwaRBP8QHEou/gB6enp6enr+Y8Q0t5om+bZ8LkIkeI8LvhMpJYqFd2jycQwhTSLL7rooooeQ7INiTK0Go5AIpZFSI6XEKIVRYuGsjQgGGVQ3udxNTIdF86XFgy0T06k8n6JgPGu56AmP5YTVnRSnnkOV7+STH3gfa37KiXc6mQ/88cd40oWPZufaCsXOH+KvP3sFp+wYMHAb/OYbLmXHjruz4+TTGZ1wF665cT9PfMZz8MWAmW24+AlP5ORtuxjd6WFMxSoffd+7GHCIXXe/M7/3wfdz0eOezCnbT2J46gP55Gcu54QTBjh/mLAy4hdf/zoGvuK0pVUG2+7Ppz59BZd99ANYO6bN1/jF176FYXDceWWJlZPuyd9+4R/43Xe+CT+7laIcsDGPoBQQyGSE4NiYT8FktBiizJIDVGgRYcowN8iwwmxsUEXGW956KdtLj6gO4H2FMDmNW8LZAYW2YA9hZMHv/977+dM//QgvfslPsHrXO/Gbv/tunv+0H+U+pz6AO9/tAv7m81eytqaQ8TDOtxg9hMYzMCVCLVE1liUxYdXMiDGisxJfjxGxwaNwwiBEQEaL7MTx1LLU44UjSI+MMp1/NAKVxkUIiOiIBHxntxA94OmanqZ05NR1ns1x6b3H2Za2qfHdxHw7r7F1jRACrTWNcxidA6Cl2ryPIES0+j+rm+8jr56enjsaEftpmZ6enn+Dhe/Q1ufLL/8ij3j4w7uMPEcKUxRXfO7T3P/0FXSsEEojVI53ErO0SkDipUQFiUTio9/c/tbnxetjK5SPn1VeBFBpxXBMPGWbmtXt25keXmeQFzhrAdhzw42c//gL+b3LPsUPn/1Q8mjR0WJwxJC8TYUyBKGISuMcqXN9UzMqDK5JPp5B51gfyfMc6x27r7mWRz/2MVx22WWce+65OOcwRhGDw7kWEQNSgjGGgKSJAW1y3LxlmBcgFLGqEUaDEtgYwAi0UrS2QYaAyXJoGoiSVmY0EUbFgKat0EohpaCp55RlTtu2m+VQmx5k3VyYAKKz6CzDNg1KKay15GUJIuLaBu89WmuUUsQYaZqaYjAk+lS2hw2oYoCtW0yW0dQtQkmklJtlekWR4VyLNpKmqgnRUo6WmE/GZPmA1qX1BoMB1WzCcGmJ6XiDwWBADMkyIWVydoOhK2EXUYI/Pkt08XoxFm7vAieiRHVOpLHzVKOT6UWU6WZRALTYdgOER6CSfBoMV/6/V3HOuY8FzO3soaenp6en57uziKuIHoQiRLji859hp56QhYaoC2RWokzOtp0nAAIfBX7Tf1FsaXpzZEJv6+e35e/+3dZbxAu3hwyevVdfyxMvejLv+dhlnPHAByJMSTWesmt5O3ZjQqEFta+RSyUHZ1NMMSQzJW7qyXAov0GeG6ZOILIhziaLmn033sATH/9YPvKRj3DfB5wFqiAoQfQtwtfkItkAOFnQBkGRlbSuQUuDEJG2TVmOzjkQASMNjWtYXVrl4MH9KKVYHi11lgKe2WyG957l5WW891jbIKXc9MV0rqUsU4f52Wy26Y9Z5Pmmn2YIgSIfUNf15vIsyzZjsBACeV7SNE0Xk6VKJyGgbVtWVlaYzeZpu+WQ+XyesjOFIM9KrLX4GJFS0rYtUgSUDJS5xntPXdeUZZkalG6Jvxbc1vk/ug7n6PUWx7x1nGwdW4uqrbSuShVfx0woKwRaCaJ3RN+y+9qric4Sg0NmJRU5w9UdnH3ueSmDFZmKvRbHsnlUR98IbI1hN49FCD7/+c9z7rnn9l3se3p6/k02r7tb0D+gY+np6fn/JV12QRBEIs5aFJrFNLOPnhgNEZHsHMPRYujm86KXzm2IpYv9pM+ODp/iMcHTaLjE4f0HKYsCD4QuYDvrwY+hAZ70xAtBa4R3SA86wjCDuj2SO2gKqOu0vUxDcFAosD7t3QNSgIvppzcZPO6xFx51HJlKh+gdaJ2qsp2HkIFzaZ+27r7f7dd22446VcV1ySRon/7h9kDb2T3FkLbrbVpJdytviYlvszWQjOl7LmmPlCVU1eavMwXu8UgVuTFg7ZFnveW0eEAr8P7ofQlx5DTlGqxL329cJ6NLmE4PYeuGIsuxVc1oeYXZxgaZ1kBI+z/OmzaghWHhIXpc+fzihvE2fu7b+E0cOV5AHqWyggginWe5EOIXjZv64Lunp6en547He48PHusbfOsRqqEYjlBK47ssUDhe8FrES1rr21y+db0jpfFicwL12O0c+xpSdupDzn0cFnjc455BKwENKoK2kJGuqhFoACdAGHBd3JABBSnOCQKaVOVNiDAygtZGHvuEi1gkJ/pue8McQpO267rPVfdsZAo1ATIDrQXTxTfJWTxtY2skITkSk1l/5LMAaJnil5AKndLPzdFRpxJp2XHP3THpLjZcYCTYkJYvjHi0BBeO3jbHLNtKpgSO80hqAAAgAElEQVStjxiZjm2xjxt2f5MYA+uHx6ysrKTYZXHub0PfjnC7onmMR+LHxalfxIKLsbCIkzyBGCKia2Aphewm1i3BR5RIP5v3HhEjShlCFJvNWY87rtg3Wurp6fn+04uiPT09/3FuJ3BJGYkxleMI0UU4AimTv6MMqWRZdWVZx4mincp1e6LoETP3rQQk8qhs0dlsRlmWFHnOxsYGgzxHa80tN38TNRwxiwWHJxO2LZW4es7AQD2fkWlDUQ6oLNgYKcolhBBUkzFaCnItaNsakw+JEZq2ZTQaATCZTcnzPHlliSOdPZt5RYiOTKcCOVUO2JhVDIYjhPXgAwqBoCtN0xIvwMtAZjKatkYAudFQWxCSNgpklicfJ+8xRlHP5pSDnKapyU2efpeBzd9zyocEgdqc1VcyRf/eOaIIECLZoKSZzVFGE31AagUh4kIKbLOyxFcNdV0zXF7evGuwPmLKkqaak+cFdTVFa42UILXCVjNi9EipESpLzQGUAiVomoYQPG3bJB+vGEmiZ3fUW4RRsRmcLyL2o8fkIqi+TTH4yEBKlg10nXlF2tBmBk1IxqUxCORmt1+ZztJx46+np6enp+eO4WhR0kPUKAlKKSAig0pK4u181/uk8m0VvI4TN48RRUMI/0eZdiIGrr/+mwijaVWG1YrWQ6Ez/LRiqcgRviUKn8rOtUGYHIShkAW2mSPdFKlAD5aZ1ZbBaBnXtNTzddaWl4kxcng8Zri6k8a25EbTzMYUKpIXhqqFumk3PVan0ymj0QitFFVVkWUZ1rZorTcF37ZtMVKBUiilGE8mZDpHKMh0TmNrclPQ2JrowQVLkZX46MizjKpO8YrWGq01dV0zyAum1RwRIqbIic7TescgH6TsTsB6j1GKKARGKabzOYMiY1bPybVBZYboAkGQtlmOcM6luM2DyTMkgrptugzPAMGRZQZrkzfrZDJhZWWFtbU1bFcVdfuJBWzGNMeOm60d4m9v3KSxI4/LHk1V8BEhIc/zVCFFBCmRUnczy8kfF216D9Genp7/z9CLoj09PXcQIgVEi4npThj13ievoOAQMgmC0VuCEyD15rrHP8vbDejS+2PlruNTA/MiQ2vFwYMHWFlZwVrLbDphZWnIZDrBZZG1pSHCN+SpYp2l4YDoPbZtyLMhrqpxdTKFHxQlWknaesqgzGltQ57nKCFp5htkZcGgUGglmc8nRDyj0Yh63qAE5IMB2BZnLbaaMciLFCBvjJEIBqtrUDfJ4N55VG6IAqp6jtICEcE2TQrqBciQSqiqqqLIMqJvGQwLbNNQDEpiY4kiIKNMs+9091AhnRutNdY6fGsxwwGh9ZgyJ7Qt8/GYQVEQAOcdKs9omznaGAiBejKhKEuG5So0Dc4HpEwl8kpElARbzciUJAafSsxmlnJpQOgyWomBIsuoZ1PyIiPTCmsd+fIStJbgupu624mb06kOW8/+cdyWdLm5PdHdXBCOElwRi670i9VEV7K1yBLVt7Plnp6enp6efz+Ly1Lo+kV654kiIpVECQlSboqdNvh0/fP/dqbo0fs4cqU8rmR+Ubu8yASUx1/jFutKAV4kX0mpwU7nm7Y4w7zA+hbfVAgRWSoG1Lalns8ZDJcwWtDWnuFwiCBQW5cyLJsaZxsGeY5tU2fy1aUlqnZOdIHWt0ghqKo51WyCjZ0ratdEasfqahLbvCc3EikCUYJRIpWxK7UZm9TVDJGXLI2GuMYilaKpZujc0NZzlFEQIyura4wPb2CKnGCTMCpCKh2fTyYYY7BtgwKGoyHT2Yw8y5DS0NYVymhCiGglUQImswnFyipaQgyeUTmgqWuEFdi2JS8Kcq3xtiGGgM4zAJpqjhICYwxKpAlkKQWZUTjb4GzDcFAwn03IsqyLxreet+PH29bPtpa+LxolHd1U6ejzD+n4ARQST5pAFt0YiwGsD3jvkl+uXJTzJ9/ayHe3Z+jp6en5ftOLoj09PXcAksgRf9AUWIEPLpXS+AjRgZBIFY/0thHdLPNmhc/W9z6V2UPyGdoaQHUZfaJrrhOPKa1evHO2heBZXV0mxkBuFGWxRFPXmEzjvaUsc5q2SXXxMs1wCyQ+eJr5mNXVNeqqRRcG21agBM42tMGlGxQCUggEHuEtbVOjSxiVGRiFnc8pRiNiXeOrKaosiXWF1IK2mdE2FcNBjpCKONtAaE1wFj0cpv1phVYRo3X3Y0diaPEudn6gKeMAARuHD7OysoqIltnhKcPBABnpmhMd6RwaRSTGQFt33V+1Yr6xTpZpom1omprB8jI4h61r8jynnU9TVqnOiS6Q5wbX1IRqjtaaGDwyGzDavsL88AZlWSJyRTWfU44GxMqSlRnNfEpeFMQQEMITA5SFwXqL0RKjJaGa0bZtCu4XdW9HnV3ZCZtbb/COfo5iIWbeRkLz4muxC+S7Bl+ppC2mZhMIjjW1jUGk7rwsAvxeGO3p6enpueNRSqWmSSGk61JME4XKqDQxyjHVEgu6a19w7W1uNx4jet6eNBW3iKLHCqgBKIuMWTVHOc3acMC8qlkelMxnE0ZliSkyBIGmnqOjJI8B4VoOjidsX1vBtXPG4zHDlW1kUhJ9S6Eltp2jtKSuqq76ZYZzyd9chIBwltBNsg/KkqZqURJ8Oyd4T4wRY0yq+sk0KgoGWcoe1VqjIowGBfO6IpclwbdolZFnisxoqq5BEAo2Dh4gz3O0iIznM7Zt20bTNBAjpdEIGXA2kCmFbxs0EVtXGGNYGhZsbGwwGiWv0vl0wiDPmU8n5FmGbZuUsdo1B1VEfFNTDEqqqsLoDNc0GGMY5BrnHL6tCEJ0Ym5NNZugpUlVSCoH7QjWobQgeNJkb5QIGZPljwgIVPo8pPcxCMBDEMTouswGjxB68/tHnv3m+04TRYhwdIy1JVY3WqamlD4F/dFZvBBIlR01Fnt6enp+0PSiaE9Pzx1DlF32nyR2pe9KacSmMSUQWkJUqNCZNXnfKVZHskK3BlRHzIxSwdDxAdTRmYSLpYtQ3iiB1pKmnqfyKQTWWqSU5KUBCXa+QUYAPEYKqqqiLEuMhCLPmBw+SIyQFwXDQlNNpywPy26HHmLAOkc5HGJnM0bLI5rJhHxQEpuIkhHqKUIpgrXEmcMMBxA8ZVEwG28g8gF+Y4zKSnAt2gjwFSbvZDoB9WyMQpAVJUIqUhJIQMSWYJNAu7JtlVjXCCLDtRWo6pQZEiEKuakYLoRrrQQYgZvPGZQGtKaeTinLkmaygZSyq84LZIMCX9f8b/be9FeS5Mry+10z94h47+VWO8ni3j29Tc/WGgE9mwRIECRNazTzV4z+L+mDIKABqaelwQjQDAbqafTKJtnV1U1WkVXF2jOzcnlrLG5mVx/MzN3cw+Nl1pJFArJDJP2Fh7u5mbmTcfzYufduLs5YHR+zvrzkaLVEAzi3oV0s0G7N9mrH8ckRu+0lfuM5Oj7GbS6wxqAhsFy1+G6TBEtPCIpdLNFuB6HFANvtltXJCdp1+y5R0ShWisYEZBP0MmZ65OZEUdOfZlLlX49KSG5Qk/JmGTQ4rAQohPsMW/OJVlRUVFR8YdhfZAshxFzpdhBBDYKxBtf5w79COrS2Fw6fi2buuQknx2koXKQ51D4dJ8pmu6axBqOOq9OH2GZFo5ajZUPn1mx3W3brNTePVlydn+OCot5x68YNHnxyl5O25YXbt7jardl2UcBdLltWbcPjxw8xxvDowT00KOoCrT3m6vKS5aKhsZbNdgvBpzD5yBWC67hx4waXl5fcOFrhXMf64oLj42NaY2iMYbNZIyK0jcXvLjlqWzREXnh5Gq+rqfDizaMV2+0W1cBLz93i7PQhTbNAJC6gH6+OuXd2j9VqRbtasQs7Fm0LONZXHUerBdvNBYvFgtu3jokFKzs07GibmHVV08L6jZMjLi8v2V5e0FqLhI7jRcPl5Tmr1YqlNey8Z7lYcvH4QVo0DjGlAobN+jIW9kyL4MaalI89PRASGZEm3qoa4t+Yfisa+tRAko4nLaLnZyJuPCY/YaqYfsGdniupD1gFt+1APY0YNBX0DLpDm7Y/v9KpioqKnzeqKFpRUfHM4JzDquJ2HozhKviYs8orjcnFamAuVH4sgB7IiTURxabFdprFgouLC1arFYvFgrOzM27cuEHXdTw+fYhtFrFq56rBGuHx+oq2adhendO5gErKgySW7fqC3WbNarXi7PE9jhbLuMqe+3P+KI5kfYa1lu3uEisG09gYBm6ExrR4deyuLkGEIDHEzT28T9d1HOHwTvEaMG2D855mGfNuHh8fIwJXpw84WizZbDZIY2nblt025o/qNpfpJcaweXBB27aoDlVEy5eeoNGH6y7P8M717k1jLVcXp4gxGLF0ztHt1jjvscbQLhZ8cvdD7ty5w+VlFE5VlV23pm2XrK8uETwhEeXL88c4t+P4+JhdColrWkPw8fk4ObnJowd3OT4+5vJqjXOOo6MjNmePrn22RGMRAmCUR3YUgjgR0c1EQzVmQQydj9XnFYOKQUIbK9BrAKvRlSIa02Gl/LjSh95Xt2hFRUVFxRcLDYM70yJstzsePbjPbudwIS76wnyeUGAvP+ih3KJzlefLY6Z5R0UEFaFZWJwLiAMNgd22Y6ee9W6LJ9BkB2QXwAfOzy+xR0vaWzfxLgpmy0Ubq6k3MTT8antFt9lydLTEacC5EB2iWNQp1lo0BJTodDUWLi4uuHXrVp9Hk/TdbrdjuVxCiJxKlD43esyx7lOYuO3na7lcYoxhvV6jQWKUzG6X8rjGY5qmJQSPMYbN9orbt2/zyXaL93GfMQbvPY2N1edXqxXr9XpUzCr/3XVdvL8pD+pyuQSiS9g5h7WxAr1L1TBzftTy3uTjVLW/Xnmfp6HxeX/OOTt9dqb3/yCmnH3mexFBXcfx8Yrdds3RcgHW4DF98aqKioqKXwRUUbSiouJzIQRIkVwAiNhItjQgYgkhYK2l225QI33Fzhh7M5Cy6ASV3hE65wzVieppn1AQwO/WHC0sqKPbOlYLi9utEWBhBPVbjltFfIf6wLIBcOANrSSxLTgCDjwsGwG/ZdkaNEQymx0UoKlQgcdrIu3W4nbJzaGC99G+YYjVOa0IEhyIsGgE77ZpXICPzlX1G44Wgro1Sqzg7t2GxioaOtyuQ5IwlxPdowYL4B1C+pv44pKPQwIGoWlCrGKqm1h1NUSZzwfFB4m5S9XQWDDqcd2ak1VLt7mMLlhN4xMI7oqjpaB+HV86QhyLbQXfraPrUkBdPKcxynZ9yrIF311iRFg04Ls1ojPOlRICIbkWBOkdovkRkSI32vAATT4GCHggEETBSJxLTTlERfFuh7HRXRGCIsYQ1CdnRUVFRUVFxWdB/tWa/53LuR0DMS+7bUwM3cYkDhVSOPRYwMy/c9ZM8jZOMxAx+Y1Nv7kaomCWRbQs2mWBLhfPvLxw7HY7WDuC83EBVmJUtrExNbcJjqW1OO9oJdAapSGwVYdVwW88jVGC8+y6DQ0BszAE32GApRVMcICLhX28TxEdIMETFI6WC7rtZhibCOoDjRF8t4sphIxEp6IGRBUNmvKIh54nWIGwWxOAVog5XLtN/DtxJysCvsMSwMPxwtKtL2KMiaQ8m6m6vHaBVsBvr1iY4gYEn7hifAkXAnjPybJBUiooUY1/p+u2ko+L4qgRwQcQY1gYAY3RQketQUIUh40xOO8I3vfPUpk6ITuFp2K5JrNBWYhpTkQvF4SnOUjjcen5bgxuu2HRWNR3NEZALNbYmMKhz3mk88lPKyoqKr4EVFG0oqLi8+E6DpOJVNAYdpVJGKkCusZ8oKIpjFlD2upoKxqr1kdvnvYh1YdEs1S8Htufb2POUzWEFBYVZS8dnVP4DAEwff7KSPal+A9ShO2LxD4SQ/Tzq04IeQU9OgM8AVEBoxgXc1NiFJWGZFYYnBhIOj+2PX55iWJs0BzynYm0pPCl2O9BNEw5pGQQnGPgVnxBQBK9zVsEmybRKElAJY25yAGr8cUnTXK/lRBlSlGDmvhZTTm38U7GMK3sthxcl4aQVPJxu/vbHOJlMASCxNnXvl2Zab90d7o0Ho/J2US1QcQhXgoBNCXBFYnHTXKNVlRUVFRUPAvk3NhGifwl8x9cHxV96CdSjMzuj8xBopIXdPTZJC60vrqKUSsIvrGp2FNsDyNsg8N3DrvzGKJgGkQQqwQjEAIhFdoxqrHwkXfgtqCBEEwMuw4urlCqxrB1GRZ507IzZD4hAjRJ/I3nmGJcGInpLyXNV86jEyBIk3haFBg1+MhXEu+UmIg8FQsCI3GROV43XZ/h+Jg+KfMujeen3vbXmJyPSbnw0/mxn5IKYtrEyWLOTqNFzs8sloqk8UrKF5/Pj9wstxcrYTk0xMJTkr7v73PifgGNunCevzRvKsQ8oEL/XOTnhpTj1opJ5+2PT0THEUqJO+X7qmkxuqKiouIXBVUUraio+NxQ6EVLIOVklL1FX6Og+KHQt0K5Uj91ifZuhhRmn8x8g9h6ILynP0QVMQL4JMiGlDMpfXcwfEf762lyQho1I1E0C5eZ8MUTsnCWEHIepkJ+FSFIJL9RGFTUhJgmUxL57EPUBqKuo8nM0qVOQsLNQDN1CO1XNImHgyAd8pvC7ByY+MIxCQ0v70mPEB3B/fEahd9Y3EkIGvNbhV5ITAycHNqnk3/D/JPFzQPb6NSNIxkeqpDu63CdvD8LvOWYcxgdRpNRwSDBJwE5vikYAh6fUuNGB6lWQl9RUVFR8bkRF/A0iZ97P8kp3JtC0IK8Lhj2fjaz4zP+YA18JS8q0xdnkn6B1eQFT2JEiWqsEi7p+OALmS/1JxhBNGAEGokL355A8INAqBrdnCIxh7lqFEqNaPqNBaMBEUf/q6oGxCCqGAErmhYvlf4XP59LvK4CxqS65sXnnII89sX1XE1TFXQ09HzRYPtF90wdIgUISfQMvXioksRYtBcDjRpCFmPLLVlE1P1tEozjdX1qL8551H0DgqTClPleZQen9sJxXBru65cSAqjzhOCjWEpeCNdkCYhn5etp/zzRL+xLuh+RxyWRPZkbtFiOj9uAlSgOm8Q3pSfYA5/Oc5/7XlFRUfGLgiqKVlRUfEZkN18KQUIBOzpiVDwpCVJ53T8LV+V2XxBNVcZzdcvMXucNoiOB0BCl0OwAjeJXIsBJUNNCGM2i4xB+XRI26QXPSKrjOI2JJHgcTlSshvfjT60U1xSjMWelUcDhkxtUg/Y5p6y10T1hZHjRiaPpryeJlmq6J5GIG3JS/dj7yGhNFguJ+TIV35Pa6DzIpD7EVAchTEh+JvF53OnFKjtr89uHaCpEFPpr5nsTRvcuHNiaNFeHvs/XCf1zdX17xfH9eabvc6wmH+ddk+g6aLwe1eiUVR3ctv19PfAsVlRUVFRUfBYEZMgFmdyOWqziZl4jo8/Dts+3ngTM/qcSegEsaMCK7cU2hD503jkXQ5tTwEWfxzLkPqW2fegXoFVi6qCA4kX73JpOBSNKUMG7HbYDmpagaZEaj4SQ3IPRfagCxti0yJoiOdJcxNQ8Jjo1oRc6Q/pdzlvTNFFATGkEyuxLcaE7T4iJLtbMB7MbM31Wxtv8PRIGfpq2OdZl9vx0XL8tFrWzOzdvYx8noiID3TBpqVaSyzc+MxE+jd97H12dObQ9jwsFXwqljPuROJ+YKExnx2eAPieqTc+DTQ+dRaIQqhRi6BgDtzZPn7e0oqKi4ktCFUUrKiq+MAQGMbAkO0Z9KnyTD4ykMMwISnMk6RBxCoz39590cDiqKvS5taQnZr0Am94GFDPqj+mFtvICJoaHSSR1RlIN8kR0UY1i2vRcSav8mqVe4uDFRBdGch8ioL3QCk0ufJDfb9II8zhtZrKJ8Oex2UyK04k2nyVJEM7iqGaHSHYA0IdkEXT4rJEci0qf9sDESYrzOCl41Ttdi/vWy7hqyDVz8zTleT9UCOIgsgM3H7r3POnsx/5FMvlZSzE7v8yQXkqnTlxSztG9ql4VFRUVFRVfECKPyr48QH36CYt5GKVfKX5SO8PvafyNzdEo8XxVRjknnfN4H0ZcLv+e51yjiLDZbVFVWgUnMWTao/gUZu/FE1xgHToExTtHFxwNglmCS4uzLQHBoSHyMycxrFxEaYj5vKMoGss3OUlFMDXE3J39SGWPe0bBdxB+hxyZ0guiiXhRMoNhrkpeMuYTvo/YkdF2cKMeviE5JcLBFFAivZdgaEt6T4DIPs8u839O/+X7V37OT9O0D3kx2ojpRej+uCQyizGYMMlZOwwvIc7PlEnHNX7Tf18MenYuKioqKr4MVFG0oqLiC0BBzIQ9sgZxhXq8Kk6/ep9zQfWuBo1OiZwjKYuXOadRDm8aXyEdE/YF0SgaJgKnw4tBr2upIYgZtTd4FstV8rgnf1Pm6dIUb1WGNWXHJ2RyPibPIiYqlinsSIxBjGKNwZjkAZ04LDVbPSYYHK/Fvj6BfegVSIl2kL3z+i3jLZlEzxwvavDJ3RFFVjO4MEVHnwcBmjSAPI9DAFaew73+PwtoerFMz0hfoCI7f8Pgw53CVntoRUVFRcUzRM+jDiwe92IV0R0ZNc4hJ2ZPFXL4tAhBNboni8/Bezrn+qruqOJDjKrxIaAh4EPoj0t5ZmJBSVWCgheJ7eFRsYiJoeiqMfRafUxP40O8Xuss3pgU7h0r0asGvMS8ocFYgvOxPQKNRFeow+OzgxTtXaHDTAzi4G63i65GE6N6phh8nTFXq0k5540KQQIWmUTIQEgRN3t8LFku03LqeP6DFLnzi1zrxX3L96O8vz7xKAmJrw5r4IDGEHkteZNBNRa8UvUY08SUAZgkhFpUXbwnokOuUo28My4y+37rncaIJmkQo/S56dUQfOLDiUPNZW4f2NzwTeTtgho7a4qoqKio+HmhiqIVFRWfE1PZaAgfH0Jk8nb8neYVY8k8O+fUihmLcphWznUUBchhFX7k7OzdggWxTP8VBa/kypRh35BzUwhM3H8i5MyfxVXiCCXmFzWFsCoCIYut6aUhj9/E4KJYuRRATBJskxBrYk4qlcG2mUsM7BFHBUxfT34ovpCulOdqhJFzNRRTJFCs1ussSxUOuVFUYxgX2X2SjhWNomJ0xpoiyC/1cuK+NOm4gJCLLAzXLrHnOZjtV+xbfi2ZXo/BMaqke5EcHxIdwxKkuHR5DZMcJSbmUa2oqKioqPjMCJN84QPyQurwSxYxpP8pF2ZlEOWU0YKtICmqI34Oeetj6LV3gc4H1Ic+Z6jXGFHiNe73GgjO03kfKYo1SNNggh8K8KjG7O0a82MGBLFN2q+oGIKxiMb2PTFvplUt3INCkIaABcm8zCcBM6RiToAabIo50emc9eH0A98MIYwWWeP8JQ6qSahLxTKji9Tgcu7U0byljJgFXxWNOT9NLteYjs/8UFJBIjBpkd6kyKK0oB5ySoCZh0Azj6Ify+AIHf7lMYGJ/VRJgnTkZEYiv418O+V+TwI0Ocd95l6J30aeoyA28VJLlHxTFE3isZLGGSbPV2wr8cp0z5T4fZg+1KN7OL+/oqKi4lmiiqIVFRVfGHJodZ+nMomfYXRESEKf9iFM4xChTI4HYpW3uZJoFjuR4YUhruTLSNekJ2dZzNzvs06Etd652rdpRqJiLOwZqXhJ3kRM7zjoc6v2yfHjsYEcxhRzU8aF9pTOPkAQj6jEop8iWJPzXtLnLs1VV0fhUH3YVnaDpnGn68epyvmekuVBB+fBk9ErznniiU4FTWlWZXiB0/iipSHmK9NRG09mu5/OHTqIwfOO07mq80UBKTN+ExmIfJyf2JWxc3XIdVoLLVVUVFRUfB7krI7DpzJCBIbIljnk6JfMiUpuFEKIURBFOHjOR66q7LodItqnH80CnQ8xp2jXdXvh2SKCbSzWWpxzBE3LniaWE8oLzsYYus5hTdOHrYfEDSQEvFfSyilBBBeyxzL1WxwiNonCtl8s9yEW9RFiEcdMYoKATSmQLDHE22JjtE5aYB9VQycKnMOc5YXQJGAWRFATx4mczRLjmJLwGCcm9ruvSh8doMa0BanNUUMmcaYGr11Pi7IBIArKeZG29J0mbh1C7wRNlyZy0SGCKZ5n071L5gI1o0gnEYvYKEKr5udLUjtDXyOfymJs6PtkjJlEg435VV/oCzCSIrWKeUsPTn6wnoYaVlRUVDxTVFG0oqLis0PBSEOgS2HZYEzDzgfEGGzIq/D0YTOxqmgWGpP4OVHnyvxX+6H4wzHZ2ZjJZM652Ts0JSedd6P9EXYUim5SGFJ2WoQUAOSJnTfGEDQWFgghYK0lBKWxNhXoAYS+cAGEvvh8mVReiQQw5hgdRMt4eiSSWYPNFUcRwYoZezZVUwGB0L/0DIWJ4qSbdFyu8i7pc3/BWOq1CPGfvw8DyjCogBGbPkfCHF0IITkNEoEvybKOBejQi45FuzN2iUNCacyJlYt85Rekob1YLCC+TqVKXsMWCDiiiSa6J4Z0CqmgEgFrSC9gcfYVJWgH4gf1vKKioqKi4lMgL8hK/o1Wn4TACO89gRALJxbByKSwdWuj4JjD4fsMMElkszYvGkdB0Bdh8Ln4jldP1Bbj76J6j9vtekG05GImRUeoDzgfFwYlfjnKSQqeEAKNEYLvov4VqV/kNmIQDTQy/GRrX/BJsHhQjwYHBHyq1i5iI8ciFvUJsaz9sFjci51Dvs5Q8L88sVFHNJgiB2feX6Y7yu7SLIgOkLK5VM19vGSc+V2KkU+OyUFrVaEXafcfjCh4ijH9nI5z9Wexctz/aU52a2PG1WFxV/pF7Pj0JT6UV+gz+U03RYid1bn9Ghe++3mQXMU+QBK9+wKekhbgy+cJxegyTeeY36VAq4qKioovFVUUraio+Ozo+VTJNiOCFkVqUn5MJQp+kRjmsPknCXFP0Y0DbfiZ44bwqgBqJ+enqukCjZg+EX15TBmeJT3RTGqSXysAACAASURBVDNgTMpdVbgRy+uboQ+ZZ/ZiZbxIucFY2xNsU5B+kqsghDzC6UjNKD/VYIfYx3XOzP3vCuqf5jDLi8xs9WBV+CkOf3+9c/RQ+1mNDolgD59H2wSPYRCWlextll6gjc/J4AS+biwVFRUVFRWfDtNfOmNMHzpdRrBkDpJFu7K6uBRtlUJlCKH/1+8rY3iM6UNp5sLN8/5ygdcY2Ttm+tlQugCHgj/xu7Qg3C8k00fCxL/LNm0vWsbF3Sgajs6TIZ9q7uNcnyJCnzanPKY8di4P6RS9ptgvNOeiWKScqvuL+mV4/4hPTkwA3vvR/eojciQ6Q0vnq+m5J/19ttaOI4pGbUjPj+I2itmx83Hrw26UF1/xaMgLz6kIZzYgpAc0VrcPWMnjCYSgIwHYGBNduhUVFRW/QKiiaEVFxWdH1siedFgS8SgI9TU63dNffhLa9SSUhL4n12V7aZvJpQk6OjbI/otBLniQyWM+tyy0lMP2TXJ49CQ4HCbtvfOh/JcQ8nUH1XmW1Bet7e2J/Xgy6f88eFIo/FNl5bzmtj5tov5yzq87ZvT+9mk7U1FRUVFR8QUhhEDQGCweNacsosXvp7/5UwGudHtmcS1j9HuoMrhFE8aC4Dy/EDGTz4d52CDOeUriWIqCs33bu2b5d7O3f/768+f34qwxe9fM/G167Fy/po7Nst3rzo9Ozv37p0nUNIVTVER6kTMfa60dtZv/DiH0gmoWS0tu2gujyfyZC2nuibdBo6PTJBE36MjtOZcLt3zWSi58yM06OblaRCsqKn5uqKJoRUXFF4pIgKIrtOc8e2Kosi9Jzjs+DxGqufMOrcjPtz/Jf1Scc8h5Oj47+ixKYW8g+Gn1PJNQI/28jPo3Cl2X0QvCXvjWpC/RITI4KnoH6jUC4Ghc+mwF0V80XDcvZTXZft+X0KeKioqKioo59Pxnslo3uzBbiFHZlVcKoeU5mZdYY5OANnaRlsfEc8e8JLeXMV1snuJJC5Jz454TS+eOy+3PccDr+hWjdXSW702vMTeH02sdOva6PgbvZ89XH+9D0zSj+5Hvifcx52sWTfP9nvYnH9M0zUhQ9d6jqrR27CKdzltu3zm3913Z39KNOvccGWN6Abg891D6gKqLVlRU/DxQRdGKiopnjqlTNO8rK41HEjX+fp8U7wWY5aMn20PH58XoQTyMoUjldcOYJCYnKMRq8/mqkkO+zBBOlNubuiBykaR+VT6TzhnHR98XkZEwN0dapZBkx2OY23dIED1ETK9/WRgOfPIhzwIxzG6870lC5n7EViqMIH0W0qdqp6KioqKi4llCRGKFbwwYQ66IlAWlzg2iWilu5X8jt2cRbRKyKNeFXmDLQlluCwZR7PoolPmIncxlpqJguW+66DvXzvS6cwvfT8VTZvp8yGE7FQ+vO2/6Xbntum5vsXvUziQ8v3d0tuPrT4XL7ALd7XZ70UllKH3btiOBPI8tO0nNgZz+GSEEnHM45xCRPXG1HMshUXTOcBBCIEgoIp0qKioqfv6oomhFRcUzwVTkjCvzh46b/zwlq9e5/fI1rvs83ZfJaiajpdtidKzsC5cxnEmuDRE61J9BFL3GLXsN+e77cWgipm3t9eH6dp8GuVjAl41P6zopMesYSePIjpzP035FRUVFRcUXAVUdwucVCCnHZIhimfNhj1MccliW3Cb/K8PrD7ke4/7DHC1jKk7O/T29Thkifp2rc05gm7v+3Jin7Y4Xh8djnbb1pHEeEm7z39Nq99N7I9bMtpX7msXLLI5mnprbaNt2nPNzZhzZ6akaw+1tKgzaNA3edwfnDqKo23VdL4qWout155VO03yeT67YXhCXgMoMv69l6CsqKn5OqKJoRUXFF4bMkaIL9EnHxgIBU5/ilIYqY3I7m/vogPg5J1KW/wxDji6R6LAMxFql8dT4QjDIiHFrknED9olvSVJzoSaZyWkVRc3rQ7GmLzx7LxpPEPD68Y+D/K8959Pi8+TL/7yi6qd3hs48S8zN6+frV0VFRUVFxefBbrcD3eGxsea3RhdeLkSEXO/kLMOqSxdfFke990/gGJH5zImDc+Jb3n/I2Tl3ziEu9zQL3OX1DrkdD10fBn5wnePzuvmZOl2nwuh1hZpEJN5fpgL00K8y5+iIt6Z2F4tFL5pOizKVwmr+l8XQxWLR5yMtApuGceXnKyhWDGKbxJclhfbHPvkDhTGvc5L2+8z+va+oqKj4eaKKohUVFc8cU5do/3nCia4jSU9yiZZt99cozimTzUfipoiavXOMiUFFc6vuU3G1fOnI35W5k5R5Mv80+6b9p3CGPq3D89CLStn+dW08kbR+ya7KL8rFORVGs1s05hYNPEkVfdoCTxUVFRUVFZ8FzjmMOjyKiikKLaXQ9OJ3ai6vZO/Km4ihZS7HuWicvM05LeeEwUNC5FQQve6YQ/zikNt1iuv4zdPwxTDjtL2uX0/zfdn3Mudnnvs5fjpXAAnifWuaZm8+yvu62+24urrq837OFfosHaO5H23bYmcW1ksBs2maUV+n4qYPQ/qGqXArInRdN/pu2vcaPl9RUfGLhCqKVlRUfGHIXLEXHxP33nN/9qRy30E5PW6OIA/Ect99kCtlisiI1O23I1hjoEi236+wm+zu3L+uZFsp2vPJwRGgONchTQxRMhLbHxyr8bjQD/9JBQWkz/9FUWyhd8/OVHAtSWsm5bBP/EMI5Bs0vFxMxN8nkFZ9gng4HVv5MibZmvtpMD1+cvnrXKvZFdH3RxWVyXMooRfEIfRTrighlM/Jp+t2RUVFRUXFp4G1NoatkArWICOBzdgmuTnLn8aBBzjn++Mh//YJkB2mh8LiTc+tpuHdcZv5TugXgfM1psWAyoXofP70X3ZcTuGc612NGZnTeO+x1u6JjSX3mSvkc4hv5b7m8PJp9feSi+bxlCHh5b9SjMyh79PPsZMHXKa6LzyXoeg5B6wxpu/DHEcuq89PuXAIAdEw2pfRi56TQlDT78UUfZ5w0PKeTs0DZR+MMYl4spdjtaKiouLLRBVFKyoqvnBMw4iyy1GMQCiltPkMQoOIeL2joDxmGlo07cMc+Szl2nLlXop902v145mOcfL9ofPHn5/OoTCdjznHRnnMdN7K4w45RJ/Wiftp8aTwtutw3XlZVH3aEPzyvs5+n9yicQ4Cojm4Ph8QAEtMsFDJe0VFRUXFs4P3HgkBr4kpyfB7aozBB1AdRNJ5AbNcHI3IHMG53aiq+SDsDcLWFFGcs0ngG5yAORw7C5alKFqi7Ot2u7120Rvoi/tYa2nblsVi0fd1WghpjktN+cPoeN3/Pot5efzXuVGnqZOmx5b9K4XhfE4orp3Fa+89hMGpOecuLZ2/GVPhGegF3um18z4NYW8huRzDHE8st2FmbkvONvdMjq5TI24qKip+gVBF0YqKimeCSHYHUdSIRNHJCKYXmw4LgofIbgljy5X0LIoecl5mG2tJ6ob+qSpqopPCTEVZhheJOeFVzT6pHxF0yYR2Is4ZUAYSruy7EkbkcbrPHwrznxBkKcKkRMhKYklgnySIzn9/vaD7JEHUPIkVK/s249Gl90n9fO/md8Rw+fSVyGAY7dvMf+y/HPY26IqKioqKii8YU9Gtd0X2BQEHIXIq4E0XSg8tnEZkUXTIF1k6E8tFwJIHOSc4F8i/jzmcOxf2KcOnM8o+Ns3YiTkVEHOhH5EY9XN0dNR/55zDmGbC/4Zol4I0ja5b/i0aRtecztF0Tsv7MnU9HlpoLs8phUxjDGIHR2kIoS9qpD4ek0Piy+tMxzAVPac8bSqI7t2PNFWauM5oOyVQBZ+P8zf0ZY7rXSdYaxFBhTyBB1ZUVFR8CaiiaEVFxReKksDJSHCKopNQVl0fk6EpAZ2+FIwvpKNE9iWRn1u5P9TP8u9DK+NTUXT6r8wxOUsKsxOTwpE5l+F+ct1P49wc9/2wQDlcJObOvO4ac9+Nye3hY+ecFZ/FkXrwvuhhvfTTtB29nzHHbXaLHkZ0iT4prUBFRUVFRcXngfcer54g4+rzudCSD9dH0pQO0DlHZg6pLgU5iA7DpmkKV6fMukZzGHd2V2Z3aBl6DvsLygO/uX7RtG3b0fi8971IGkO7B3FyLOLOCb8z88N+6P70/NIxOxWdpw7bvfaLxfOR6JnObRbtKFy/v1Zqq0w/ULa1nx9//Bzk4/P9nI4tQ2b2zzljp/umztVD5xya/ym/r6ioqPhFQBVFKyoqvnAMxCmR3nI/MMhZOs5LVKzuR4fjvjhY/h2JYpkXKZ+SiW08LgQtzi//jVf69RoRUETQkmjL8M8WRFAVVCf9zm08IYfqnIh46KUhks7+yNFx2fFhUs7U/H0/FjPkxZzjrYfE4fTt8FkPk9ryPhzc/9Ta6KSd/vqT3XvXGs9dqWXm5zN+yOMw1zpPKyoqKioqvgw455DQ4QkEBIJPHCoJUdL0Tr+pOKaqYKQXLWEQ6bJjsTG2F+u22y273a4v7mOt7UW1qNPN/zDmvJPW2l78y4JdWd0e9hd7QxjyYU6Py+7QEtl9OoiVQ77OUqCcu9Yc32qMjAS6UuTLbU5TE+S2VHWUHiCfk/Oflt+X7ZYCaxZIy3NEBDHDOVMB9JAztOzjnGt4FpP90+PKdspxz4micyJoaVoor6GqePx+BfqC8xd/VlRUVHwpqKJoRUXFF4pDTtE5WubRXoSaI7HXEWqAmKPdTK65v1J9nWuh75+O81NOXQfAWBRl7AQYz4EZfZ/blTIXpegewZy2JTkJfYHROCbXm4ahDe3Ni7GHSOchR+foc3F/y37NtTN3/kGifk1/9vs/6d9TtzjuQ3YCz/Uo78/u1IqKioqKimeNLF66oARi2qEsPqqANZaQ3I5Z/Mz5PLOglT9nwS4Ll977Pn1NeV4+Z8yZbNruc6ymaTDG9MJezi0K+6JYFgSzkGrMOPx7yv2yUDmIqKF3ocb91+f2Ll2gc6KoGxVPHPOLUgyd5u7Mx+V5Kr/LvHIapVRys+Fa+7zPmGFh9lCh0LJfU5E07586WWfn4AmiaHnO3DxOud30u2mhpnLs0ecbyi/59AyuoqKi4otDFUUrKio+NxQduSBhcG6mDxS+vNExveA0KKij76/bGlGyUzTnEh3I4Th8bC6sSoqqpsI+ecyUrT9+pv/ltvgmXsea8Xkj1bUYbj6/JKXFfBxyQBYUtD8lOlXHYm92d8qMi3ba90Nipczcn7k+Xbf/SaT8s+I6Ki0iSNC9ffm83rOsMc/V3MvToXYrKioqKiqeFYbFW8EmEc25jp3r8G6D1zAKY8/bLAiW+S+zgNkLaoxD2pumGQlwqvth7+XvXilQliHl+fq5KFLGlB/kQk2HOMch3pDHVlaln5u3Q27K3tmooS9m1HVdL/ICfRqA64S/aZs5FL6cm7nrDoKmjKrH93PNIJBO52cq4pYi9lyf5gTffjtNAzShNKM289yX7YX9fpV877rq9Srm4H2vqKio+HmgiqIVFRWfCXNhxkIMURajIGFYye81T0FEe7Vx5AwwCppXvCfh2kbjeaTvVUZ5SW3KL2qMGZXEGZHSwlXQF3oaHW8wQQkSx6ZGxzXG+zD/wgWQc2L1AwK0cDAUImgWJ0fjSgWQ1CQnRkgibz40TYVPzRgNyW2awuIlFzkwsWoUhlJfHtyeARWFVDV26A97RDiPL8hQCCk6U6Y5SSWGz1+ThHMk3koM+8NI6qumawtoQb4FhABlIv4i92k/g6LIE0o19eFk/fzFv8tXqXx+nO4wukX5PgqKpLasKqp21OeKioqKiorPjv1UNCGEfqHOGoshhlyv12sur9Z0XYfXQQQrxcvs2Czdi1m06xeVi9/3vC1/470fFxPKfYJxJE5fNR36SvGl07Nsu2zf2sXo+ofEu/L88vplaoBDYmUpImYxMoudjRlE4xzKnq8TCzntF5iaQ2637N9cvsx8H8pQ/XxsnjNjzIjVXBdpY60dVa2fc5MeEkZhSPs07eN1Yyz/NbI/P+V8z92b4Tg7GltFRUXFzxtVFK2oqPjsiPbKWFk+7fKh4+joNsbtaHKuJKIYFVQQ4go5GEKKSI6iZxShBItoWxBMh9gd4DEmhnIJLUJc4beiUZyTKBIaG9seOgiiElemScJcL2qaQhUT1OT9TETAELU/jY4NMU3cpwHFJcE2ET4kCbCCqsGoIagbhFM0CbpR+EOETiyIxUigUYW8wi4tzoIm8dNkDVRtFD5NR/BRFDW2IXiN8yMG8DEHWWPAGDR4PApikLxK37sZ4ji9BjQIYgxqBNc5lsslu90OUNrsFlEf+250JIoaHTtjsyAaHZlJCA1xPqNA2qBdQMVi7BLVQFCPkRCfCfV4F8dkjEUx+NBhWot6R4MgOqjAyuCaMNbiuo725ITN2QXL5ZLgfDzWWLrdjiYE5HhF2G7BQNO0hG4bHyXbEnxMmWAbg8GD61AF26ziAx0V3IqKioqKii8AaZFTlGbR4jYbNt2arfOoi4V6uu2Oruui8xNSDsr94jvZSTkVpcrFxhL7qXcAdJSTfXx8zDdaRgWp+j4AJGqKfSxGf81B9BxyaZb9UR23GfIi6uT80pU5TfczFSlL5IJQLBZ0210612CsSTwRbBsFWyP7P/C96Ot8mvNSNBXiJQ3T3PLGGNrWFmKoG0RrJPIOpc8pmudmrtDToXFPw/Xz9afHqGqfSj33oes6OudomobFYoGW91015mRX0KBxAT9HQslw38p/kF3Dvr9OXuzu2NElM0AM64pz570mDl9RUVHx5aKKohUVFZ8POia9xpiYqF9a2iS+KQafzZOq2ETGfK76bWKGoegCNRiiE880WeyMwpdIFNlMiEWPMIJqoA/OT+TMJ63KZFInMQeXFzAqmJ44ekJal5dkZxUyidRhVGl/SKQ3Ez6x8UJR8AwoJq6AQ+y/xJxfimDExL4aouswuyQhzo8ojSpBh8yjGkIUkyWABJRAqyA5KkkEaVqEFkIinWnMGhRpDagn+BDzt5oYPuc1hkFZYwi9LTWZP5tchEkwbUOXCG3bLHHdBmNBSsFYkpBaPApDeLr0DDkafbM0GiKpDg6xLYLBuR3k3GTiCd5hG0sjit85ZLlEO4cxgiHEirwhtauKmuHFQ1XxztEuFlw+esRquUREsQuLeo+qo10toOug6xAT72VQF1/k1MY+20UaVMBt1jRtiwg4r3TdfGhYRUVFRUXF0yMQuUCgjGM4PT1FN+esd46dDxgNvdtzuVyOChHNOTKnYtq1qWzmejVx+s25MfN2LwLlKa5RHjvt19O4CA85S0uX6LSfZdGp7K6c5uTMbc05L8sw8WnBo0PjPeQazeLq9DpTJ+l0bNPcqtMxZsyF5pduTu/dyNmZUwaUVeunz840dH+6naYTKI8vXbSeaDyYm5e4nZ3KioqKimeGKopWVFR8Poj0wloWFK0VGmuj6xMA00efqypGA6jBSqoe3wuEJroxVQa3gGlAmiImPLs7U6g7YHMJVqPJwFeGs5vsyYzNK6mt6FY0lAWW9omtSHxhideKzsiYi0mieFZkplSJYmMaKGqiJIpJbgujKCG6WwG0Se0GbN4lArJI8+lpACeCEt2kwZg4XoWdC9i2iY5Vn0iySXO8IDlE41w30VqKqqfxgkdjoYaQ3a4eY6PHNgQgWKxZELqYBsGIiakRgkeMx4gBbHJDhD58n9RzSUI2Eh2z5fMiNKgNqHdYowS/JeAx0qCY1AHQXYeIwZoAuwvUK8a2GLU4p1ibn7043yISTTaksDjvWLQG2xp0u6HrtiwaE/vlDDQrdp0j2AZrDdp1GJSmMWinqLU4t0O7Le2yBWPRAE6VxWpZXaIVFRUVFc8EZ2dntGGLiqVpGprsBu1zhO/n1By79gbBLIpaFKIYDO7LeVwnak5Fu6fBIVH10L4niapzYuM0dHu6L89FDj0vxc05QXQ6zpHAF8aFMqf9zaJgmZs0X2/a3lyI+7SQZ04ZkMXLnBKhL741GXuZDiCnlxrPVXQYR8evps+R03q/L34O48uO2OE6h8TSOYFaVQm6f+8qKioqfp6oomhFRcXng6SQ8eSX9JrFSoEit2YvPIr0XLzQIodPKVQqimpEp6iJ4WTx+ySA9iE32oto6VKjvmWHqTFxZVpyTkvJDlEgh5PrIHAGASua3KFDXyWHhCXhts8tKZn4Sr9PVYf9eTgiOT4Mkmhsk2NVsajYNK4AGjAEDIYghkAMbbchCskLe4xKCgUzYKyi6qMwuFjgttv4AhDLvIJTtPOIKI1piOkGojM0j8tocrKqRwIYPELD7vKcxWoFQVFfuEuzTzcJ1fmGxrnIrtP0nPRji+fFNAodSEe7MEhj0a4jeMW2bZwnt4OTFWw22NZA8BAMLSbmAC3E9ig8p9BBIYqgN45hfYkYZbFqoDGw24IDVFksjthqlM2tFdS52FcDQT3twtLtFLNocZdX7JzBLI/6IhEVFRUVFRXPAtZaFosV2AZbLPbNiVBwWEichlk/jag519acO/RpMXVaTtu8rv9zmDpZs/i4X6V+7HIs90//le1N0wlMx6JJVC2Pn4bwz+X0HIRVf3C8c/enzB+a227bmGqqdA3nvpTbqYCsOs6ZXzpos8s4O02n/TgUjj89przm1MFsxODyfFVbaEVFxS8AqihaUVHxhUCy6pfgURpybkwz+o4U8owEBmUyfqESYnx4cjJIL7YlCmcEQkj5QJMUO2iZsUgSPjlKowArgAaP2Czh5U6XpM0QjCLkPFwUBZRC3zZor88OeUbj1iTBL5gUJpRWw4e8VDb2ebTirlgNKTy/Sd7VGIaP3xILCilqlEDT94HkeA0+ipi2iQWpgt/hQ0CcS7m4THSnYiH4pEkqSAc+pPxVTXS9RqtrEhs9hEtEHdp13P/wQ1791nch2HR8kwTqiYtAPVkJDUQ3gvazrhCyiCyI3wEdhi7ORfBICEgw6LpDbBNF0NOHnD5+yHrX8fJLX0PMEbJYgbrk5DXJIQqqqViSKIulhd0VYbfBhA7ahvde/2ve/dnbLJYnfOuXfoOXv/1tJMTQsaNFSwgOtlcgll23YbVasTCKri9Rt+PqYsvto+fQ4IaHrqKioqKi4gvEanVMG7YEYjV0n1LjZKdo1qGmYmf595wYel2o9yE8jSv0adoshdFh8fTTYSr0laJo+S+7I8sq9aXwmVPtzOXePCT0lWM0k5ytc0LhtI2pc3JuXNPPUwdodrqW7ZQCbCk+5vNLkXWuX6WbNTtSD/WnLN41FefnxOWp61YSL/8s976ioqLiWaGKohUVFZ8J2ZGpKQ1WIDoyY5EiYnh1wXlG9CdaJpM7Mwe3Z4dmzJ0VJBbu8arYmEUyhnb3VcsD+ymJTL8/JoVPop2CkRAlzhTOPYR3h+Q6DSl0KIBEB2fI4VFqRgIqKYeoMW3qdyLSfcGlPOgo2EkO7ye5MDHJQRqdoLmIkhoPNFFQzmH+ohjRlFp1KNaEgNvtUDxtI2ADuDUWh7WG4DoW7Qk46DpPpwErYLMLtXM46TDSxgJJ0oI3sc8CGAds8ZtTtutzPrn/Ns/dOWZ1dAfT3EqVs0Lvxo1qtJILSEVHRhOLV6lBJfmJcw7S4CB04K9i3zsh+CuMXWBY4LYO9Re0q5a/+csf8tO33uD+g8f8zj//l7z86i+lfjr8doP3HtsusCnnZ0wZANp5XLejvXUCaw/B8dMfvc6PX3+d5194Ee8CR8dLbr78MheXF8ASYyy7x49o2iVHt+6A24Dx0F3RqvLxe29zdrrlqF0wVzG4oqKioqLi02Mc3jwW6OgXG/O67n6qn31x7pAj9DoXZHnMtO25684dfwjj/jz5+LnQ9ennUjQsxcFpbs5DLtWp2DcnXM6Jyaa4P8BIhMznzPW1P9+MBcs5EbY8vwyFnwq4pYiZjylzis7N4zTUfjp/0zHPiceH7sU0TUCen9y+V8XrvvA6tFcNpBUVFV8uqihaUVHxuZDSW8a/VemL8BjpNaMoiBVCqmYilsXC9E9K90AiiSIxtDyaGGPB7yw+Bk98kWhT/LeLYmhuL2RHJSCKxaMSRcqQ+qkQCz2p9CKoaizcoyn8fxBYc1kmkst1lwTTBg0yBI9r6MXWeGmLBoEc8p3mQNSh4mKuUlFEG6ADDEFD/4okGmhi4c60w0Vd1FgaI9B4/MUDzs7uc+vkBHvzJqbrCJsO0xzTSIvLFVxFQDWGfzchOiNZxjB4tcnJ6aNgKR3ry/tsrk7Bn3H68COal1csOCIYg2BRo7FwlSjg0oubpvyrIQnCJjlwTZwHJYqiOC7uf0zndzTLBdtth5gFN49v0zQLXLdjt7viL/7sz3j77Z9yebXl269+h5dffBV8B7Ll8f2POL+45OjGTZ57/kUWyyW9AI2wu7rk7N6HvPDqVwkPH/DWG2/w8XvvcfbgEb4L3D454ddfvMPlJ3e53O24c/smb/71G9hmya//578NrYXNBf7ylLsffsR7b7zJex/+Mb/9X//LQUCuqKioqKj4TCh/3IeUQ957rMYCiY2xGJvcfMEnrjVu5TpRrcRcLs45zIV8P03Y/fT6h8893M5UKHySiDvn+Jy6E6fC5FS8nIqE2Y2ZUYqsMfx8Xxgs226aZlYMLY8vrz83/uucvdfNTSmSzo1TVbEzrs7SjVqKsPm7kYg6M5d9WzoOzy9F11hoyeKt33sWqxBaUVHx80IVRSsqKj47kvZZ1uEehdAUjobeQZockNH5GEPFUZ+KI0mOgYZUuElTQaOecommivAhpRqNTsT4XS8jpk0Om3JEL2uuVE8SM9M1evHSE8SgEgje0Ighv6SImvRXcrZqtqMGCIKqRYMmB2gHElIIviBhkQTHVJJKPYJHdDuIakYR42NhJrIL0w/CW+hocq5ScsGA2CbrK+5+8Bb3PniHr7z0Il/5yldZXzkuN8rNO6+wvPkcrQhdCIiP+VVpbcoFawjZ8AUHuwAAIABJREFUHKoC6pDQgW6h7dhdnbPbXnKyallfnYPuUN3iuoBdHCcjbsx/KniyixYg7Lp0NywYi9AQhVEIYQOXD/nJ37zO5eUlt+88x+VmS7fzfOUrX+Pll1/h5vEJP33rJ/zor15HgaPFkj/5oz/mu9/5Wzz33B1u3DA8vPs+9+4+5MbtO1gN3L7zfCo8YEHh/Xfe5j/++/+H/+lf/2suzs55fP8B6uH89Ix33niD1fKYX/21v8V7b/6EB/c+5JXnX+T//Y9/ABiMV3717/1ddhcPefjwPj/83vdwzvCj1/6S/+K/+Vef7n8rFRUVFRUVs0iLkRNkMUklReJo5B5zomh5zpx4eZ1AN4cnCXFzBYOuw5w4N73edaHeU/Fv6kQs2znkcpz2pazgXoaQz117Kp6aSWHOQ+7JabvD8fuFmsp/3vuRKNk/C6kt51z//TQXaAhhlDZgOibVIY1TmWIgC7/WWrz3oxB57/04rN7sO5vLe5idqrnd0inqjPT9rKioqPhFQBVFKyoqPjdCKgaUSVlPRjWGV6vsE5/o+DR03Y7FIv5fkRhD5130TRjFu0CzXNFttpi2pdtsaZoG2yih84CD1Ql+rShC0y4I3To6F1UBCygsGmga3OVjmuVRJHYI4gEJ2KMF3XqNaQQfOqxpMX33leCj/qk2uVzVJz5oUOdjuLak0vYSMCYQc2XCbtsBDrtYgYsk0CwacNvY/90Gjm+nAkgOgo+EVD1BGoKP+5rWENYX0Zl5dIzfRaE3+B26u8CfP+T87ge4h3dZ37vPX772I37j7/xDXnzlG7DbEaQBE3O9BhTvFSsN3U5Zrlq8D4SwwRpFGuXs/gNuvXIDKw0P7z7ANAucPubq4iGm2bI8eZ6gBlWLcx2LZYP3HRYF78AKBscbP3qDr3/96xyf3IRGCdsd1rSI23L64C7f/6M/5Gh1k80rX+MvX/sbvvb1V3njtdf5rd/6LX7t13+FH/z5n+G3jhDAdcKj07v8/u//G/6H3/lv+dP/9BccHy1o7ZKP3nmLh3c/5h/9k3/GLgjHx8dgDO/85C3efftdfv93/3f+4T/4B3S7wHq9oxF4cPGAh/fu895b7/KDP/8+n3z8AburS+gUoeV3/7ff5T/76Tu8//5brFYN//Qf/2N+9ObP2K43SHK8VqdoRUVFRcUXDWMMBgOpyGKOsLkuJ+hUtDwkKOZF1evamubsHIWOm+k54/ajKDbOaTmEp+f+Fa7LifCX25iGdZftz4Wrl6HlZfj4XL7Q7AQ9JBY750bnlyJnCCHW65yIlqW70rmhIFbelyvFZ+FxGqo+CJ8BkbhgXYqL5X0wpklipfYCaro7aX7276mmSCpVkMYSQmDnHOIj7zTJ3bpzLo4hBEIaRz8XfU7RZnTPsjg7CKiBpmnS/AS87/qq9oGYKqtt21HnxEhfcqByq4qKii8TVRStqKj43IiOwxgkjY3ECGP6SDARRs7RWMwHsIaFXYFoFL5MF49tYkEkszK4bgfWgBpWx8d0bkvoOhBH53bYrUJ7i66LoeBiJeZ6MgvQBnd1ReM8oeuQLFYujtBgMQje7dDtjra1YAK4gHdbrG0I3iCmSXlAbSKdluADASW4LU2zRJoFBJNeWgIEhw9bum4dA8cXwGYHHszCwvYc3V7x+N5dVIQ7r3wDc3QL3A4Tk2HifKwM3zYNbr3Gb7Y8/Ph9nDq++t1fQYLHNsDxgsufPeLHP/wBr9y5yebikjd+9n3cZcfDDz7i/u2f8NI3f4lgHe2tW2w2azrXsWoXWBqaZYvruj51wHa75eiGYbFoOHv3PfCBh5884NatW3x0/wEhwFe//h2CCqsbDYvVCV3n0M5jbcwvuju/YHG04PSTB9z78D3+5off5zd/8+9ydHTCy698BazD7TY8+Ogj7r3/IcfHd/jwvU/YdY4ffu8HPP/Cbf769df4ykvP88H779JYy+nlFc0ivji8/dZPUP9f8dMfv8nm8oyXXv4Kj8/O+e/++3/Bv/s//y9eeP5F/tk//x3e+9GPuH/3Livb8v3v/YAH9x7gOkGDpSOK3m/8+Kc8uvg9Prz7IQ0B7XbQgeqO3dmWP/zDP6FtYLls+F/+5/+Vs8sd1tyg2+XUDRUVFRUVFV8sekFQYtIdk4THmD0oXOvkhHHxnRJDzslx9fTpMU9yQR5yhw6indkLAZ+G4pcV4/f758fOxmuconN5M0tReDo3qto7LaduzbnxTtsQiTzzutD28vrT8V83f6VoO73u1LF6nUN3LmVA+V3XdXvfT4solX2f9jumlB9cttlZmttrmmYi9O4L84efoYPDqqioqHgmqKJoRUXFs0N2iMo4jEdS8Z1uu8W0cSW5WS5SHsuAqgc8V+dXHK1ugFhEDLurK9qlwbmO9rjBLlq6raNdNiCeIErwHq+ORgOuc6yOFwS3jlXXg0IrXF5dsVzcILiYLD+EDtSDxNVxK0roAoKNqVG9QcVBaPJSOwBW2hg67yVVehesgNKBrvnZW68TvOfrX/0WN24/HzW0LnB2730+fv89rh6fcXp2xSvfOuVX/s7fxSxaxBg0uCiGqgc18f+oF5aHH7zL6cUpq9WK5156mW67Qc43GNdxZC1m5zj9+D6P7z/g1W/9Mm++/jrPvfQKL33z24TOc3X6CLtccPPkhPXFJdqtMRia1S28c7RHRywsbE8f4b1yfn7K5uIBDz+5B8Hxza99jVu3b7MQy9XZKXeeexnXbWhN4MG9eyway+3n7rBoLP7yEus9Fw8f8gf/4d/z8N59XnjhBf7JP/sveeGVr7I5e8Rfv/ZX6C5wtrlgsw2obaK7wnne+9m7vPvOO7z61a/z/s/+ArcNGFHO1uf82t/+VR49eMj56Smbiwuuzq+4/dzzfO9P/pTXf/wGJyc3eOHOC/zwr17njdd/jIiwvtzwkzffwRjYddF9sVgdc7lx3P/xO6xOViyMITiPCTFtgtOGs0vH83duIHbB6dUZ605oTm6gdkkVRSsqKioqngV6ISn/RyWlqoE+b3rCIC6ValJ0BIYwyfeYzp0KT6XgNsWceDWtbj4NVS9D08t2eiEuCKhJkTbFWAANinNl0aT98ansC67l9acibHn9pxFN55yk5Zid86MK99O+TEXbqUiZo6oOzXF5rUPi9r77V0bzPw25z+cBOOdH8xbdnkTHqDHJrSq9Kzi3NYTQu9l8o/m+Z9F5bu5iSoj9lAY5vVUVRSsqKr5sVFG0oqLic0OJSecVBZ+LAYxjd8IeyQm0qwWEgO922IWNIqpGtyfA8c2jGGffRfflorWwtBjvoNsBHrftMM0WEUvTGhzQiuC7WIUdAl23pjUdb/7oNb71S79M09yiNYKXgEgK3dIdqGe7PmPZrjCmSZKXxRAIPmYlTZWcIpm0AjuH+g7LAprolBTfQXdJw5bTs4d0t2/B8YK7b7/Lg/v3WC7AXV3y4IP3uf/gDOSI737nOzSrFebWCaIQ8FhjuDx7xEnbcPX+e3zy4fus12suPrnPrRsnuN0VlxePORHLt179Oo8//Ai36QhOcJsO5xytNbz1479mdfsOX/v2t2HZsn78GAEWojHDADvUbZGwBGtYrlYsV3DSvMqbf/Uxd27e4OUXnufGyQ26zZYPHr/Hb/zmPwDXoc5jVkesz0/ZKdw+OQIMf/7Hf8Lzt+9w++QWz99+nvff+Rkv3Hqey9Mz7ty4ie8c7777Ps3iiM2Fo2mXXG623Lx9G0wL2vF//Jt/y62bd7CmpUm/Vgu75MP3PuT3fu/30fUVu6s1YlvWm094482fERCMtPy7f/t/s95uODu9wIjQNgsur9bxZahZokkcbVY3aZzDtC3b3Rb1hoVp8U5Q04Bd8cnjc+y50rZHGITTizWdmhreVVFRUVHxpSAKUZHTDJ+fnM9z6vKbOiOnwl8pks21VfZnGv5dimCHcmz2f0sYpVsawq79QRFwJDraww7Mab+m/Zhzpx4a13Rf7lfTNFhraZqmDxMv29lut6P5z8gi5bRfpXg5FVDn7k/TNHvfl5/LfKBzoujTnFvOb5kXNIfL59D+su/5vCelL0CePr9tRUVFxbNGFUUrKio+H56U+0cEmFTpzjzI7UAEI1FE1eAQPMFvuHfvHl956WsEbzGLG1HBWrZwdY61HrTj8v7HtIubmGWHNeB3WyweuzDobkOzWLG7umIpHrc+56O33+SV529z55svw26LkQbndrRtIujuko/ff4ej1Yrl4oTbt1+CVhDTpAr0nqCZ2HnCdh0LMNkWggfnoO0gbLk4/QTt1jTacfbJx9yyLe7yggcfvI81nsYY3NUVfr1hd/qQs3sfw2rFi8ffgtbinGPRNJzcPIZHj9ldXPLuT97ht37r7/P+T37K7uqSYJWbJ8dc7DyPPznj4f1zHnxygXPKo9NLFqslf/rnf8Y3fvVX+K3vfgtCh17taEOgaQxvvf4DXn31VZa3X2K1OgYT2F2tWdjA7jKG+J+fnfH1V77K1eUVrDzP3Xqeb33tq5j2iLC+oLWWj954mzdf+ytQ5faypbULXv+L1/jmN7/JvXufcHl6mfJECb/3e7/PN77xDf7Vv/gf2XXC6fmWzoPzG7CGR+cXHLklx8crfBDu3v2Eo9VJCvfaslwtuLpaQ1AahCBLRIX11Q7brmhMQ9suubi44uLigqPViqv1Brfd4ZyL+UytpXM7ghi6zuGNcHZxRSuwbFo0GHbBgxHUeYjGZnzn6GiQpmWxPHrCg19RUVFRUfHZoCFGoAQJMXxes5tunOvz4PnXCGHT76fHTsPc83bunEPh94faz9+XofNzomgpMk4dmDG35bywWIZqZyfnVLCcE0Wnx3Rdt+cCLcexbBeISO+szGPKBYRKUXRuDnK7ZX9KIXKaM7XsK7CXXqAc25yonD/ndrMTdlpxvpzDQ8Jt/m4q5JbXXywWe/NcHjed7+H86hStqKj48lFF0YqKis+OVDC+L/ZOQSxFBvEzYUwqFe86bNsiywVs1og6aAJGAx+//y5tgBde+WZ0nbYN4ewx5s4xXD3k7gfv8OiD93npla/zwvJF2pXBuV10FG42NFbwV+csmpbd4zPeeO37rNRxce9jbixfoLn9IkE97WoJuoFuw2Z9znZ7zvbqlM3Vhl/9lb/H8hhobyDGgoAQ8BoQdTTNDvVAewy7QLe+ohUFduyuziBseP+dn+I3huf/0W1effWbfPCTt3lw/z5/52//Bl+9+RJ/8zc/xl2c8eDD9zA3b3Pywoss7tymaRaE3RZ/fs5i2/Ha93+A8cJbb7yJWbRsrs44fu4W3HmB509ucfPoDv5W4I2rd5Cm5d0P73IVOpZ3bvL3/+lv0zZAI8gusH18ysZtOf/kI+7qmm+++CK6PmO7vmB16yZ0HYvbJ1x98DEv3XmBo9by6N5j3n7wNl/7Otx58Ru889oPudye853vfIevfvebvP69P+X73/sBLxzf4C/+/Ad0O88f/sf/hIqhlQVX2w1//dqPePDoIZ/cf8T52RWXW89lp8kM7DG2RUQ4X2/ZbB3WLrCNcHp6ytHJDXDK+uKSG7fucHG1pjGCqmHXbbh94yabzRpjHB99fI/lYkHXdQgGa1t2ux2NXdC2Sy4vL1EjNNay3m2wR0eowGLRIKKETQz7ulqvWWjLYhmLhfkQ6Hxg6ww7v/ty/jdWUVFRUfH/O3jvMRoIEqmWphDyLIoeqr6eUbow5xyTZfj2kwTPuVybo6Ka7Itdh8K/+zZ0KKJUCmr5/Gn19Ol15kLbp7krS0Fu6pycfi7F2bKvZV/KPngXnZC5yFEp6k6LI5UYCk6N+z91qM61UV6/LOQ0nZc5HEolMG27bOPQM5Hbmgq55XHTivP5XGMMjW3omiQKJ9fo0I+DU1dRUVHxzFBF0YqKis8HAZsKLUFBhPCpaFAUvbQgZCEEjIJdtOh2iwi47RofNig7VivD5uqMRw/vc+fWc1jxcHw7tuc2nD+6z/f++A/Q0zM++sm7/OZv3+KlX/4NGkCvLvnovbf52re+jQ0LaIWP33qLP/oP/56v3DnCn57TXVq+8w//CbaNLtb15RlHJw3WeO7cWHL66BHb9QVX549ppcFIS6yWZGOKAGI+pRAu+PijDzhZvsztF16lXWoMww9bNOx4dP8uS2uRxYp3f/ou/x97b/YsS3ad9/3W3jszq85w7+2+3Q10A2igSYAgxSEMiqAlSrYjJMov9l/hcIT+JL84whF+ocKWIhxhhemQbBkkJYAgiJGNid1o9HTn4Uw1Ze691/LD3llV59zT3WRj0kN+iBN1z6mqrMysatTKb3/DP/iNG/z+7/wBX/3qV/hP/9/X+G//+F9w6/gGi4sVJ/fuoIs1xy9/ils3buEE2ibgveONH3yfe+/doV8PPFxc8JnPfYob3Yz337/Pt//qu9yaHzMLc3QVGZLnlVc+RTx/zGJ5yjpH7j26z4svv8Tz3oFv6Qy+/e3v8Pjh26zOb/Dqa6+RxbPpE03bszg74+zRI1595ZOc2Iy//tq3uHF4RIzKk/sPefrkP3D3/j1+/Yu/xkEQfvKXX6W/uCBt1nz1z/+C5fma5XLNbH7ExXKNb1qctNy9+5BmPkMt8N3v/bBkvLZdKcw6bNlsBg4Pjki9so7K3BwpGy54FotTwBFCx3odERrUeVabNQcHN9mYQWgZUmLWBYaYaNuO8/Nz2nZW1BveoSmCC8xnM9abCxwJL5lZJzgyaeghZsR5DmYz8JDimtwPhBAwacgqBAfPsP4TJkyYMGHCx8EYyWIA+4SdYCKlGbA8EOAZpeO1m/wQe/JIqn4UmTbed5VUG5+7TwiOj91XAe4TluNznHM4cc+QcvuqzA/ajy1hR770t6tE3v7rj+rNq8d/lbDbf92maS4pRff31TmHybMlUfvHcbXI6ary8ipp/GGk5Eepgq++/j6uIzjH178ufuC617rus6GU2V72lLhmBlaLnHKqO8ReY31V7voG8+HvdVwTJkyY8IvERIpOmDDh42Nsl2dsRs2YptLgbX1poEcRV1SjNs4/VsoCVk+esjy/4MUXXyIER8iJe/fvYvT89Ps/4F33E07uPuLLf/BflecExxtf+xrHNxtkE1k8veC9J3d56ZNf5MVXXwOLPHnvHb7+Z1/hH/2jP+Ll3/4SLBcM50vixYo7p0+Jq8xzt87g4gyeu8nJvTvcv/8uv/Vf/Cadd5ASy4uLQqwNC1I6oE0zsAwu4JzgxCMO3n3zp3znr7/B7ec+zT/5x4dwcASLC9aLExYnF2gPn3zp0/zma7/HD/7mx/yrP/nXBOc4ffqINjj+7b/9U46Ojjicz3nnnZ8S54/59G/+FrOmlFDpsMQ1gR/94Iecn1/Qr3o2mxW4e/zozZ+gTcf5coUewkGjnDx8Sh8T4fSUxydnLPKaTox//3/937x463mef+Fl9OlTNCY+/7nP8uD9Nzg6OOadN3/CJz7zGXK/4f2fPOSF27f53re+yfLBqzTi+Oyrn+fOnTt86Utf5j999aucLy548PgBOSYe333MyckZp6fnaIS7dx4w647IKpycXTCbHbDZRIac6NoZgmOzHsip5KMNw0DUTBeKlevp01MOD27SNjOSJswE5xucKY0PqDkWqzVHxzfpc6ZpO3I2oia8A+8blqsN81nLZkho/ZCKb1BVUhroZgdcrM5pGiH4EqHgvWdIEdRomoCZkIisVhsODlpmsxnrzQZpGrq2IcdJKTphwoQJE34+MBlnqaIGlT23jbNSRvRBlvTryKz9IqEPsjCPRNbflRjdf+7V+0Y790gKNk1ziRDdt8WbGVLVl+4qqcbOXv9Bx4ooqFViUlAr80Sx1e8Uq2b5A63gY/v6Pok7ZoMClwjaq4rHfZJ4n/Dd38frztf+cVy1qV8lkq8+96rid78I6oPew+sUqOO2zDIijsZ7shloJpvhRcrsriW2QcxKfAOQzXaptq6UMDnnqTUAZFWcSMnz95UADb6eU4fW/ciyixxg3N+JIJ0wYcKvEBMpOmHChJ8ZogaWwDcczlv+9N/87/zuF17mc7/+Gv7okLTeEA4P0DyQVGm8B1X+9q+/zv133+Wf/uM/4v6j+3RdxxA3fP/7f8PmyQmLxYp8suCLL73CjddeI999wF/+u3/Hpz71MrZSTp+sOJgd8fJzN3j43b9GVfnpO2/x+O33eV2+wcu3P8HJ/Qd84z9+lWEN61VCwpqXnpxw8egebvmY1cVTvvvVr3DsBj796qeRZDy4c5ff/4Mvk/PAO2+/wRe+9AfY8iniO6SbsTlfcP7kCU/ffsD5Oye8/zfv8cn5LWazGS++eJvWBWZyTH8u3H/nDqunns1m4J333+f27Re56BOslZuHB2QCG+DWSy+xwXFr7mFzQeMcb/3ox5w/PWE1RJ5erDAT2u6I+0+WDClycKOj8wekLCxyj3Qt4oXHJyfEGGlo8L1w+7nb3H3jbX77t34P5z1f/9pXuH37OT7/G/+Ah48e8eDx23z287/DbH6Ln77+H3n9L7/FyeMn/PX7D8lRScPAZt3z/t0nnJ4vWK1WJDXefPMhzz0XuX//Puv1mlk3x5xnHQ11DQRYx4SJIM6Ts4EpTmO90EiIQUNAktG5htAESBH1O1udieBCR86KiePgYEbKG4KUYd7UcGK4elXZdXPUlJwV37SkcaJ3gojRD2skCD0RzCHSQBawDlMtDb8oqpGua0iaSX1GXEfOnpQT3rmPztOdMGHChAkTPgC10ggQbFzAA5wZKgLii0MGyFIu2cS0Wug/3D7/UQTnVYXkSMztP2Yk0fbJu61tmkKC7W9vS/QNA4d7UUoGOO+3+ZtlmxmT4r1RvdyEPn63Xt3P7fa1zBEqgHjMt+XWVZJXDWcl0glXyFdzu7PtUJxCI1zJDFWsloWK7chO7z1eCvmacyZriVG6akHfP3fZEoKgejkXdYyWMjOCK/lTqoqmtH3c/vuwzVCV8cRUIrf8q7iXtveB1v1CBCdlJto+bmTZDYIvsmRNEcMQAy+FBDXV8rsTvHOFsLfaJWoUQrQJqBkOT3DgpZCgvh5nzLm4xFx5/7MpyTIxJ6JFrKppcW5robft+z5xpBMmTPjlYiJFJ0yY8LGREiXDsw7vgrBeLfjJ3/6Y9YO3yMOGz/3aZ2lfeB6GdbGEe7DU89aPfsxf/vlXOHCOv+k6VBMXixWf+MQn6KzlxvwmZ4/POX96wvH8AJrAD7/3OpvFkh+//rdkjdy4cYPDw0PefOPHvP322xwf3eTg4IDj2RFv/e1P+Ivw79lsNtx5/z7L5ZIQOp5//hVU4a++9nV+7x/+Dnff+ym2GXh67xGffu3XCa7huRu3WV2siDGi2VjceY/50RH+4BA9P+Xxnfu8/r3vsXpyztnDc05OnvIf/9+vMMQNv/u7v8sXv/gFdAOHs9u88eA9vv/dryAiHBzd4jOffY033vgJF2cntDHzfHfAYIZTR9s2SE48ffMtVqsVf/v66zx++Jh7795nud7gxbNKPSXEfsZ6NaACTZ8xJ+Qhk0wRNZIKzmC97DloI9/4+rf4yY/e5Ne+8Guslwte/+EPOGgPCV3Lf/1P/inLh085Ozvj5OFTvvnVb9B0LWJCyoYmI6mx6mG56cmDktTImvBtYoieTEe2hlQvnGJOOKQoNc3QOumaGqYCkhGqUsQcpiDqgDEnK+8GYwuoJSCAlOG9QItCmaqoEVcuamy8CPFFKYKUIi8rFz1FsaBQuHk8YAiOgHMgljFTROqgjqs/DUpbbI724RekEyZMmDBhwkdjDGe//J2ilXhzSin947LSL+fr1Z9/V+wrSa8j9vazMvdJ05Eg7YfhWqv2+LPZbLbKy32r/r7i8uq+X83YvG675fGGSlU8Xnr9IiLd/qJFUaqUGcl7j/cB5zxBisNJxANKzoZqQpWqoizzg3OhLtB6VBMxZlRTJVvHeaPMFSK2/d37BrNMiULImAkiZTtS5xCrLY4lTiCAKKZSXVey/R3JYK5EBpgDUYY+gSiCxwfBu2Z7iyj9JiKu3C+Oemvb2+CukLVc/gztyNhrlMECmd175SrfmnPeqkFFCnVv4shmKIYIeAmYD6QpfWjChAn/GWEiRSdMmPCx4QJ7GVgV5jh5fEL/ZMHTp0/543/xz/ji8y+QLtaoKs2sYb1e842vfp3TkyULVd67+1Vu3brJfH7A7U98iiwNd+89ZrmKGA1PT5ccpff51vd+wMn5mjxkbt9+judvfwIR4fxiTcrCnbsPOFtc0DQdbdvyzrv3WSwWXCx7vO/YDJnHT88ZEpycPeVsueL+gzvkHLn4VM8P//K7vPDSbW7feokc4WB2TE6KI+DbIzi/wDUdb735Jm+9+Rbnj04JEkgZ7t1/xBA3PHr853z3e9/n1q1bHB4e8t7798ip2LI2m3MePHxCaGbgGt6/+5jf+p3f5bXP/zo//NGPePed9/nXf/JveOWVV/jcq6/y9O5DVmcLSJmgkOJQB3jHet1D8JhAcg4c5GiogatDKOKIKbFY9YiHew+e8Pj0DAFiSjS+KE4fPTwhpp4XXniBnDM+zDHx9JuBmDPOhIyw2iSyurqyn9n0CVksGWJCgSEmsoETIeYydOciESBTHW9VKDGWcpm4kpdWpSE6NndVklPr3zOC1OxaL24nKRhzGYS9TLZyayoYguaqlKjXnoLgpBCbzsrzBYevShxUUAawUEhcjETdlkHGY4RJyjBhwoQJE34h2BGBlO8hd5VFumrZ3v37uvzP/fsKns3K3FeHhhAuEZH7FveU0pY0/SCl6bi9fYzZnqpK0zTXPu5qK/2+QnTcf+cc5nwZPa2Qu97K0iVqYLlk3VsGy4VutrIMKzicuUo0C1nLfJCTkTXXeSHjXVk8lZzxJgiglgtpiuBtVPaWwAOzkvsqI7ld5wqrtyK+RkcJiCNnI1ku85AWC3+N4UfVaJoWqCSq7Mjb8da/Mw2uAAAgAElEQVS5sL11ju3teH87k0uPZ2t8L+RtHmIhSa9Y9y+9D+WEX/ocjJ+RrHuFViJFYWpWzl9d0C7PS/VxVUnq6nn5kOzYCRMmTPhlYyJFJ0yY8LFgFEuNwU65J9C2szLEDpnl6QU/eP2HfPqVz3D4yivEJ0/4zne/xfn5OQ/ef4hpw5AzfVKenm04yoG3fnqXdd/z+GRF1x3y6OmC/+V//RNCCCWTys1JtuHeo1OWfaLv1zXPyui6rliVvGNxtuT41ov0+QJCi29nLDZnvHfvAUcXS0SE7377R3SzhtPTE7rmTQ6P5vyzf/7fkJPn5uExd96/U5QFdPz4Rz/hS7//ZU7vP+Lu+3d5+ugpn3/ti9x57w5JPX00VquMD8pnX3uez77263zta1/D+QOaNtD3EcTx7vv3S6HQ4SEvfHLOkB0XFz1PTi5YLRMP7z0mbxQZYHm6YnGxRIcySOds+OBwTUvse5zKOF8XVaaUIV4NcoZBE4eHx6w2GxDl+PiQfhjo+zXz+ZyT8xUvvPACfVKOj5+nHzL37t0jhEDsI2o1A0o8ZsIm5u1wqwaKsOo3xNqKG3NCtVjWcx3szbQoOZGaQTUG0ToSVrSeUohJw9Cq5nR1cBcEk/p3DLHyOwKOSn46o5RgAePfTMhaixio6g0p90tVmPhtyG25GNFaZKFaVKplf4rCIVu1gMnYuPoL/09swoQJEyZMuBYf1T7/d8F1Fvrx79cVFm2t83vq0RFjluh++/x+gc/VUqXrVKr7j90nQa8+X1Wx0dYNODUgl0mjkqJlTFCcr0SqhPI9n4saFBdqZMGOqB2jQUcXi6mQNZGzIJK3++NcqPuzW9B99nfdEo7OhSvZpELbNiVWYIwXqNb6soWuRPTU30crvDh36fH7t+MrWyUzNad6f5ljsLR9XCFZCzlJFdTuqxsuk9l2zXuYt8Va28+AK5SzSZnVvNuVhTkr1wlOHN48yYRh4kMnTJjwnxEmUnTChAkfG7lOWN4V61exHRnDJiJDxEvg7Tfe4tu3vsmXv+x47733+OG3XmexWBAXA8tVyZY8uvE8fd/z9HTNydlbuCZgbsZinWhmNzg937Ber7l58ybr9YbgAk07Yz0Y7eyI2WzGk8cnPD5Z4L3n8LAlhDlPni7oBxiSo48DuA7xDeu+lhhoy/nphuAPefedB8TYM58d89nPfgZnLd/55uv84R/+IU8envD+u3f4xPMv82d/8ee8/vrrdO0hd+88QNyMrIHV+Zrj4xv0/Zq3376L93MWi4GYhH6I9H2kbTqGmBgGxfnIyWbD5js/5Ad/+1Ma7zg5OWfWzHj69IzWd5g6ludrYlbabk52JaPTi8dCQ18kDaiW/KuUd7a0rEbOigyZIWYQJS/W5ULKtzw9X9I0M+49ekIInoQnpwHzLeuYyJkaHwBFbeBImnESqgIgg3fEpJgUlUNKJSMMirVtTLIa9SxuvIjZu8jSMe1qvBAyxQQUrdpQ2RKWZlYaa+tz/TaE6jK258D2lDR7A3ixrGm1s0m1vFklQ61a3mq2qBlZy/EkihVfcegVlc6ECRMmTJjw84JzDtGaJbn//VW/Jz9KZfdRLeLle24kRMG5QuSNxN0wDJcUhPst5c4VRzcjUVaJORuJvZHM21ea7m3HObctXrrOTs/+IZttCcHd8Rsm5bvYWVGHFjVoLqTo6DFxZVFXXF18peS1ZhXMF+WnWVGImo25m2Ufk2ayXib/xn334tGcLyssx5tRaVuzSr33hFAs+DEqORflpEPwIdCEUI6tHtd4rCO5yTgXFa53S342IRTy09iSnWq2Z96q74uU8ilBduSqCDFGsMxVwvnqZ+U6UlpE8EG2n8Ux+kEF1JeT4UPAVzIUM7yWLNe6Bo77kED2SUA6YcKEXzYmUnTChAk/N1i1IseYCNlYnC/p1wPf+ebfsFlGHj16xJMnpf182GScb1mue9LZGvGOnATxjuFig28bPIH1JuN9gzSwWEVCmLHqI01K3HrukOVqzXqt9Bl8mGFO6IdMmB1werZAgaQl0L1tOxJFxdo0Df2qZzY7wDs4uzjFYfzV17/N3TsP+M3f+g1++tYdXnn5PhcXF7z99ts8fnDGJz/5SV66/TJ33r/P+elAzEbTNDSzYxabAVVBNpEfvvEWOQurzVAynnzLYhNxLtDNjljHgVu3XmCzWaH0HB8egDRsBsVyBHvKjcMjXDPDSPTZ6A2SCyRzxDTgXTnnuYYz5VxuvWsw8eCE5bpHHBzMDxAR1ptVVdYCrihsccLFcsVqsWA26+rwHsu2gi9kZ1V1Ou/IaojzxFQa2L0vNn6cYGqkmisltZhgF/FViE7Ty7lhV390bz4fc8+2qhFVxJcBPGXF2WXL3/ZzePVzefXfUvJIi+KjXCCqlrw0J1byRE3RSoSWiyVfMr2kqFgv50ZMmDBhwoQJPz9sC3bq19uOnLqeyLr63I+6/zrbeoyRnDMppWda4cdSov3nX1WSjj9X80ivqkzH19wnRffVp/uZp/v5lmPRkuEQG/Msi7vD1YXQjCGeujiriAkewUuJzhFHWfQcGTpRNNs2s1Ncmatq8E/N4iyZnsU+n+ma2da2XuYBt7W579vdnQt4L6QEqiV2IOfIMAy0swaZHxFccbOoVVWqs22m6JgheukWSGN8AdeToprzlgQdydWtItU9O3dd/dw8owTde3+c6VYEAVLOi4PSLbBzDolpLbwq8x9aSrCiC9C1u22b8SEc6YQJEyb8wjGRohMmTPjY8PtDjJXJ3Xtfshp9w+ygo+97Hjx4xNHRDVarFacnCzQmQteiCi40xDxmR5VCG1wga2kr3QwDbesQ35Cj0rgW58HEOLtY0XaBIUbWfU+QhuADQ1LS+YLGt0XdGBq8OLJBvxlwQNMe0M0bLhYLvMDB0S2G9YqUM6dnS775re9xeHSTP/vzr/H8redYrSLvLu/x8MEJi8UC5zvMAl0bUE0kNYxA1sT5xYrjY88wJA6PbnF2doGqcnR4A1VluV7Tti0PH58gAi8eHnG6WLOJymaz4bmbx3THx7z/8HG5QDHo48CgRjObQwj0KdLWvCyzUDOeRu/XTu3Rdi0pDZycnjObzfAhkFMitB2bvqcJHevNgGLM5oc0bdnW+uSkqAGcJ1uqig8hmzIMqRChXL74GV8zq5ZCBtPyo1utaFVglIugUC968h7pefVCT1WLZrPe75yrJQVge0UT1xU+fJh1DwMfyvEUezwosQz0WrSgfszEEoeZQ4iYOcwDkn7W/3wmTJgwYcKEa7GfKcoe8ag6ts/rpcdexdXynKvklqo8872oqqSUSis4uwzQog4tZNzV2/G5V7Mpx1Kmcf9GonW/0f2qTf66Y9m34l/6+7guWRWvoKjU73MB81VJWZ/mMYKCk6IWLS9TMzZNcbIjhi1rdakUl0wh+rRkggKo0TUBH4otfyQxjVzyQ52h2YoSNZdX0aRojrXtPW9f1zSB+vK8rSK0kI5bkpWRXGZLHuZUiq5KoaXVQinbtsMH5zGxkvVZ7y+RQGwdO1u18P7no57/4J7N/NzFLDhSHMa/Is7hFcTb9nznlFByKd/UjBQam+DBnHA1E3fChAkTfpWYSNEJEyb8bFDKYOrGgcmT1Ig5sdlEZrMZWY2T04til0LIQNzEYgVvWhQjDZnZ7IAYI+1sznK5xEzwTUtKZXhq247z5ZJZ05bSG1W8a+g10TYHAKzXfbHQz+Zs+kiMESeBlBRzss087VOCrNW+LSxXG3zwDEPkIBlnizNE4OjoJo8en3J0dISq0Q+ZIWopIsploG18QCWzXq04ODok2KyoQhFWQ0Z8Q9N5Ti8u8CEwmx2gqoS2oWsa1v2mXIyIcHjrFps48OR8QTTHOiomDtfOCVnpU0LVcOLJOZVVeHHVaK57GViZpulYLZaEEJi1c4ILoKApgiqNm2HZaHzL8mLJ8YtHtL5jsTgnSLF7eTyiUguSfCkjslitcKEUE6RiPYfamKsQuoaYIqqG6qgCqYb6GtCvY3HEeL1xncJTqpF9lI86w7nx4knGP5VmWep+alWnZiOZImpkit3enBBkvPWk0S5oe3Z+zVhOdP7yRV8mYfiqkLh8UTphwoQJEyb8vFCKbvbyKq9Y6D9KLbpPNl79KWTks8rNfTXnSGCOisGmaS4pRYtrXi6pOPcXInc5nVW9mfPWMj/a58fXvI4Q3SdCr2acOueK6tByuUW3kTZZILtC/Kk4Rmu35bINXx9vlnEenARcJQDFuRIZJKU4SQHNiolWpWXGieBCVZ1a0UmSFdOiBC1xQ3UROUcg41xx8lgqpU9eyuK/ADmmYvsfnSi1ZV7wiIyZ/VbUsVJUskBVvQqCx4vW6IKxbb4UHkn93UlR1nqpJLAri9HifclPvaJE3W+5H8leU8Fkp6Rtx2JK53cqXmNbuBS8QynnwJzDCYTgapzAjCH+Xf9LmDBhwoRfPCZSdMKECR8LJUUUxFGGJ004H+hjIpuQFHxoGZKC9zw8Pa3KAiu5jAbid+2mIsJmWJfbzQpQco51UC2Kgr7f4JygWrKcFGWxWtdBXEpzui+De0pKqmH6SQshagYp7XKgkinSFPIPMTRnQtey6HucD6DGYrlBmjmrQRFzqGayNeQMLpTCoZgyitJ0M2JSvHOEpiOnRD9EUCPFRGg6cELMZXD2Ziw3C1wKuOAZsqJDpGsalv1QLlrMo7koDDKGF483Vy6WcqFC85B370slCoME8pAIEpCqCImpTKGOgI0qBjNc42jdjMXZmqGLrFabkpvlPTkqbeiqpU6JKdK4Bov1IkLrxdtWdeJwBnEVkeAL2ZnH97hc5HgZW+LZXnjJaPPaU47ovu29XkzhHL5pCCEUC39O5Jhq+ZJDvCsFr1aIY3JpnffeY1nJSfHBM2/ndE1RxQ45sVz3JXe25qeKC4V01aqUcRCtFC35ebNVQ0yYMGHChAk/b/R9DxJpXcA3Yau8LKSgr7Ev1xciAXUe8lulZSn8cXt5oWFLgI6EZ0qJzWbDcrmk7/tLtnnvPV3XcXx8zOHh4baUaN8iv78f+7b48THj66sqIYyLjuPssJsFy3Zc/RuX5oJyPOCoZJxlsiZCCPg24ETQXOY/q83wzkoGqlhpqBeszE2OUgDpBe9D+WkbREq0zmazYrXalLnBe5qm3dric1R8G7aRUargfZFyxhTr46oDKisOT+NbLCdi7OmCIGr4BgKyp6yVasH3WMrbczP+lPNS3hPyjiAX9pSducyKtpdFJHVfwEHWskq957Ypn6Vt2BE5p61S1Tu3iwVwpYTK5TLvWc7bfXNOyhmX+lnDyK4t5CrlJRVB887JU05cg9VopCmUaMKECb8KTKTohAkTfg7Qrb1rO5iLY6ir384ELeYgQMA1pUjnSrvoPi4rBHQ7dI/WZ7WEc55Rpmp2WbWXr82V3CPdRKrNyjBXc6m8kJGaTUVZcadmUEn5t4qg4lFXAvNVAFMyVhWLVgSEtQMoozhGk1Yd8Ks0Urwj5zJ8YpmkivgGI+C95+LshNYHum5WVBbDAB6wTIxxZ+m6+l5wuRjBe3/JfjcWI6gWdYGKgHc1AcHTdvNiodNSnGRmJC3aBbFy/rPloiDdywTbbtuKLT7gisrV7y6EavY/zrlS5KTlnLhaBFDUK+zselUV6qQWM4iUgi81RHI5+tDg97K9zASniaxVyCwOL4L5gFjGfAAndL6jaT2NGlEzQ4pE1dJKb3X4l/pvAt45MkaKo3L1Z2//nTBhwoQJE67i4uKCnoFGPKFtMF8yGD1G8IJqumRVv6oGnc/nlyzxwPbfOWdiLAt+I+GZc2axWJQizJopPn6nj6rOvu8ZhoHlcsmtW89fm0U5wnu/fb194nTMCt3PLL0u/3QXu7Pb/nYbCHETCU3JB3WNxwVfF50zwxARabZROxhILu4Os1KiOJt1mBMa58G77e3oKBnWG4acMMtkDEsDKoHGKXiHDhtiLopVk6L+dKG+pivWexOqitWwHElaShy997jG1eMqlnOxjEqx+ZsrCabmHN5AxeMu3VaiWADNdf4cn1/236miUnJWx9txTh2fXxaBPWa5Om+qklSMpum29+9npI6k7DYbnl2kEWqIM7DiBhtfx4SiZHWCc4EkRpIx7mlaYZ4wYcKvHhMpOmHChI8NuW5J1xyIw6RmTkr53eFIlRR14nBByNGqXafeso0zYksjmsEYdl+fvxvoKB6p2kxuNbOyNJJWO0+1xxs74rWIFI1keYxCLVaiGlKvWoL5w5aABShDo1nNjrJizSqFQp6R6kSskIwGKZdhcMxwGpvVHTXYP0WyRbCAs0Ig5qzEmECNG4fHLM4vGDY9bduCZPphVezw85Z1P1RK9CoxWobWGIeinrDS2j5a4bZDqlm5cLGqpHQgXulmHcMy4VxDUmVImaj1wsaPFzRKG9oiEoZCbmKVDC5FS33e5W6KCG5rRy8N79IIpoUIHVvrTQytH6ykaWdrr6RqUZr6opTReqGFL9ypaikqSEbWyKw7ILqM5vGMOJREzAZDJggc+TnmymVL1IhSyFhnQlaHl1BKBJLguwM80Jvh/QFTM8CECRMmTPhFoO971HoSDhcH1JUMxyAQvNC27c5KTuGWRMB7h4hjGMr37z6pWQjJokR0Nb5mJCnX6zVnZ2es16P7Znf/iOLYKQrSo6P0gfZ9M2MYhq1lXkTKLFKVq+U7PW0dKftZpOM2m6a5ZL8fUSJ6jBACZdfKY2JOpQwpKUGLf94BQYp12wfBu2r39w7XNqhz22KihKE1P12TIQ3FfSKBYEUtiZTyyKyZs7OzQnoaiHcE52m6llnbEdqmDH5uLJssEUPZG857ggQYyWExxCmZ4o5R5xDninNFapHSNj1B6oxqtKEr860p2cY5Wii9m+Vx4/NxghjbzFHFCE2lAKT2wI/DcCVFoxUC12zMUt0t7xdnz17p1l6ckNSZrTiTxs+mx6gKZwRzRpa0XaDffW6YxqoJEyb8SjCRohMmTPiY0K0FesR+qH0hI8uwpXWQ1FRs6l6gEV9X0amZRdRh3eqKtXtm4C6k5DiclceZKKiUVehK9okZ2RRxUneokoB1RV/qsIoUe49UtWIh2Or/zJHd9mBqkD1l+Kz764MDy+U+ang9xVJvanVQ3Ts59XYkMtVqw3vNDSs7WVSpTRt4+uQRTRcQE877MyKJ2VHHIAMPFo8J3WE57g9AdkbTZoJvEWekqKQ81MysEinQNA1BXCFdgTwT/OGMNUrTeFIyNpvIEGK9ANtZ8zZ5/YxK9Kqdr08RsuLbhvl8TtM05KrkCOJqqYOSLCEqZDISPOX6oygYcjaSRsQKmd4GT2i31wA4V4ho1bQtiVBVZB6JMW9VMuN+mxlrPNEGeutRhDNZsAybkk2qDhtgJh0HoQUcqa+ZYc6jZlWlPGHChAkTJvz8MbpiRlIz14gaxVAvpfCxWuL3m95HovEyYSpbRehIZIUQtt/VKSWGYSgOjxAIIWzt96O1fnydkdwcFaBXcZVM3Sc7h2HYKlXN8na7+/s1YrSTj66R8bFQiDcfPDmX2UEp8UbePE4Fr4IkJXghBEG8Yi5Do1grWGestSc7tiSh5UIuasqoGF4cvQxkSfg20NX8+/VyxXKz4mK42J7jMaKoyQ03m5vc6G48k4lKuzuu8n5dVtDuR0k559DmcibsVfRSrfV11pS6+L5/i6sOrXq7f7/lzfbvI1k6LtqbUIuauFTgtN0uZW7fvr+yc35R98lQHA0ej9ey0FxW0Evm+yDDs0rjKiKYxKMTJkz4ZWMiRSdMmPCxMWYEXQ0BGklNVavu471cKWeYH//myNuSG2Bs0awr1rlmh45KhlGN6KQ00xuCVju3jTtU2FWgKCZUBJNCVI6KUD8GwjtXre+V1tSrxQG7ltXR+q0U1YEJtUV9X91admJXNPAhJ68s3wMUJWNSvARc45i1c46Pj/FN4GxxyjKu6Y9gTeSJWyKdQ24EToflR+QvOUJwhFCyoVJSUhrqfun2QsmJbFUZbduybAfOujNCCAw+EV3cXZiE8rWRcyYN+RkidP937z1DimjKhDYxzKFpRuteRIwtKZotVXJbq4qlRE2plqyubGmPFE34xtVcNHdFfbJTlizcQAxxq5Ip+13eFw+cyTlH7SE0nrN0wTIaQeCgaZkdzMjrAR86gjTkqFuFrWYl5yn5asKECRMm/GKQUipFQlZUeVeLlopS0l0i1PazN/cJN5GSuT6SilYdLmMDfIyxuD/aGV23e/xIkF5tmleFfr15hhTdV5iOs5Srr18cOIV0k5qJKmOsUp3t9vdXU95+n2cg7+27mRF9LLNhALzizKEp4zIQBacO5zwxD6QQWfs1AxFpDBPPxivmd6ThSI6OJGAaIoNEzJdSzDY0KMYqLVnqikGKcnc8N6Midhk2LMJ6SzrvE5375OZ1/97PTb36/l33+YDLJOgz5OUHkKKKEUrL1DNk6vh4q0Wk15GiIn5XlCWwbVwtmVE4czStp7WOLne02QjJcNGQAZJlkrt+QL4iHp0wYcKEXwomUnTChAkfG7vhxfb+NlqFtLSku5FErPmW9cc5T465EF/ZtopHUylEai1GolrmzWyXJel3Kk9zDsEqrWmoGUHGsHZDTVCrmU6V1Mpm4DxqvqhUazYmlHwnrGRcpliIw0wh/8bMet2u7O+O+fJ5KYrWXUbT1fNmdTslW0qshN97qjJzHWnayLLfsLCep7pkE3oOXjnmtS98gdkLB6xypG1nH/r+jEoP74uqcT//cyRFRWoJgQg5FyKzDQ23N5vtBZPJ5TyvZMWG37mwfb930Hr8mdFutVUAO1/tbpVstmfPndYcrH2Vy/4529+PQoqyzbwq6uLd63rfkHMspQz1dcf7nSlt0xDzwJASoe04mB2S1on7b97j4Rv3iY97VusNrYPklTZYKVJIU/P8hAkTJkz4xaGQogkoed+jUtTYRczsk2VXCbjx/useA2XRMewtcm5zvOtr75N9o/tin3zdj0+6jrjbV3ju37dTtz57Cbr//d513TMN9mW/62xljqgZHXJpZaeQrj45nBoNgVxb7tfas2xXbLpEDBkNgjaQRa89RwA22585hu19eV6ilDp/sN0v5xxNvT865Swstkraq+/J9m81img/Z3VfGbtPkF4Ld3kmuvr+Xke6Xl28xvbuY/e7FHa0/P3anKzdZ0dFS+wRGTFXoqeyMLM589xxEA+YWUdLS8iBkISYHbm5og6emNAJEyb8CjGRohMmTPjYKO4uvaQWvaTWq053ESH4sSm0ph1pURtkLWTjvkJUqn5AKU3iYlYdOYJ3HsQj4gotJXV4M63OnFII5MSTspGtts5r2bIaVSla9sEsYJpKYzl5S3aOba0lp8ueGVjLIOr3yM/LdjEzKQVKXDdwF9JQldLqiSf4hiAtOSUuFit6S4QbLRdDjz7X8vJvfoaj155ncxQ5CwME0HhR5+IrBJ2MFz36zDC+j1KuELcqDnTXgCqdbPd9q9zYOwcAzajOlPHzUEjgkRT1vrS44vz2eM1yVYKWRtbxeeNFwf5FRLbLFwX7Az9AOPCXSNCrpKiIr2UUu6KA7f3O6HWA4MvFSV4h6ZRu1nH4xZv89uc+yd1vv8OTNx6xOl0QfIsLhnOGE8W7SSk6YcKECRN+cSiLsYplSNQ8TVN8XQzcxzbfUZ4tKRq3dfX3fRfFvuI050zbtnsE6u57f3zc+Nz9AqX9WWc+nz+jYL38mpebz/f3Y7Tpw45E3bfQOxcY1gOYQ7OVxU/LZb7UUFSRltnknl4yq3bDcp7ob2bWNxLDLJLdUOKXruzDuL9Xown2CVDnHLZHEl99nKriug8uYtQrc9NVte/Vc3ktsn70Y65g/zyPCt6r9+/vz4dtwyOlgEqM7LScS3M4dTTqOUgbZkPHsfQc6iEH1jGzBrUGJdTFchk3OmWJTpgw4VeKiRSdMGHCx4JdGmAKKyqAWCabkMxhmvG5EEnbgVNLFugYPp+t2ORlj1k1cfjaXG6w7WIq9/lajFPUE04oQfFaSp1ME+aK8jJbVRmMQ3ndSGZ34XDJ/i3jQLxnLXcj4Xb5ogFANV+6WNgRoMZunnx20ivqS4fzDbgGy+X4nHeoc1UJIjx+csIQEv6Tc5pXD+lvZZ7oBSuJdF2HyFD4T8nPvEZ55VBIWyn2dxntaYU+RrxjiJnGt+QcS4N78KyGzKybI31fyNBabjVeFPhQSgVirI22SOWmd7lWRUlSiosUB17AWQlI0EJIixeMXN5jV2xaorV51QUYLWS1zV7dXsaWOXrGTC1FnG0HbGdjHu1Q9ltiuX9UGqvHREhNJpNQE5z3uEZIyVBfLHOf+NLLnJw9ZTiPdIVSR1MsqpltVsOECRMmTJjw98OedpLLc4KBaI0GciUvU7WUVlJcNEXFJyVH3WyPEN3bzp7teXTKjI8ZSbfRgh1C2H1/OkcIgRgjvr7m1QVhrLom2CdFx+0Wsna9Xu+O8ErL/GjZ38dVYjTG+AxptyVMncO7pryuh67pkGr1llRKM6G4XwbL9C6zOexZ38hsDjN905PdakvklfKgURpZzzMD1Dz662A5bRf7y0yjYxgAiBDZIAFEXVVQjm4l2apE1fbeT4uICkJAhOJQQvF1MRnKbGzicFZn39psD0U46gyy7I6lzLx1hpUyZzvdfd5KK3z9XGQbxaGY283L4Maj2h5Dea7Uz2l1YLm6CE9DzEqOEF0iSyLnhJdbdDTgcomDKHs4nkyQKad9woQJvzpMpOiECRN+JqiVFePSqDTQOKPP4H2H9xlLcTu0xxgZkuJcIDQN/TAUVSaC5p2q0bGzc0HNLnV1oBYh5kRfm9UV6Lo5ikO8L4O2q0pTLdmPZqOqYlQrgPfgRVFSySn1O3s5ACJ4CTx36wbDMLBarXDOkbe2I6uKVdlmSZkpKZXhtWmaQhRW5aVUl/UAACAASURBVOWo2txeXASPaiEcvRQb+qZflWNsPMmUznVkjE/89kssjs6Jqkjn6MxBqlYlElVDAoTtQF/ekKYQzo1nGDbMmkDjwedYSolcw2CRg/YmeZ0xv2SZE3r4IssINxBsGHAHB+UVRMhxQLwwpDWttIgJGQFTGgTNEaOqOhwMSUjUuAPr8WK0YcbQ17xY70mSSdoz92CiZC0q3KQJ0UBHy5ATqcvgQXulbco25vM5/eqEw65jM6xL2QIdpIzzkF0mNWW7TU60riHYnCErgQHnisJUa95WCpFeItlHVk3DJ3//M7z/9lvYGaQcyZJLo+x4iidMmDBhwoS/L5RaLFPyy2s8Op6Ec2A41DV4SzVWJiHekUWJqnR1VtoSh1pUpVAIxi40rPoNQRy+CaRctuNCKUlKNS5n1nYl53vINTvdODw8LLE+CiE4NnEoveRBiHEgBEfTeBRjNtvZ3J0Yw7ApOaR7ET1mGc11AdlqezmF7NuStfvHYiW7e7Te78+DIkI0o3MtKop6wFkNINqzjAePdA2NeowN8ryyPjylFy0r7bIGp0juwNrKEAYo9CrOC1F7XAjEPOC9R+tc6QzaYAiZpBmxQCMNNigH3THLtETnmXVaMeOQeejImzoLt6HmqwopZvyNA4a0wWzNvJmRV0poZph41DY4TQQy5h2ZMm8Z4Kxkq6/SQBc8bj0QXED8nCGXObWZzdmsIy441PdYTtwMNxn6TMLj5x2RFZvVkufDEa3zLDcLwrwhEosjaygL55ITmpXZ7IA+DiCFjnW1KtSQkc9HzehdJDUDQ1iDZY5Oj0mDgiopZ3JwhXRPGUIhRFNK29z6CRMmTPhlYvp/ngkTJvxMcNvV9ULMNc4hzhNNMVPa0HJwMK9EYMvmfFGe4z2pZnnqtv29rERLJRBHgnG0sec61Hddx/zgiPWmL0pOcThfqj2dbzGErEbK47Z3qr5S/lRIPIGtJbzcp7uMJ/EkhT5mYlJSVauOFzBZjViLfsyqFcl5gvPbPKy0XIJU5Wd1B21LpcwVHYACZihKYxkJDigB+J2b0YYOOYB0mDEyuIAkKKLJ8bhGIlS3RJ3h8W4XF+CbMswPOeFSXy66rGHWzlktlpgm2llL4xrWUUtbqEaaICxzwpznqDtkEE+f1jRNIG4iQsA1LTFWJYt48IE+9ricSAbHtz7BctiQ04BrGlbLNW2YkQejCS2SDW8t7axj6NccNS1DzFgQfNMQtLyf5b0JNCGgg3J0dMRydU4TPOt+hVlm3h0g64T3juQFlUKMOwfePJahT5Gs5aJnVE2IQJJCniavZJfIrXBwc0Y7mzFrO0LbkBCGGIt6xGQiRidMmDBhwt8PowhPi0Nkp5FUVDM55+JyQHA1S9SJlW98qYRpWc7dZoKXzRpWZ6pF3OCcIxn0i1UhSucznG8YcuJscVos6r5s4/HTJzx48AAvjldffZXnbt2i79fF9WNGaBraritEpa/56zkTtWSOmgrOQcwZEyHvzSiXo3EUYcxdh/2YntEdAjX73UqYkonfFjHVACK0OlJSjWryaqj40qLowLJi6shJ6FtlExKxzeU1XXHrjKlNgoL53ZsjY3GSQ8QITthsFnTtnMbNUFW88yxXF/jQcnRwSFpGfGjJlfx14unaOSRjHdcEHE0IZHNoSnS+wc9mnK8ivhG8OIbNgsPmeVKOmLNSgukEb46YMmqGhEBoOvKgIIGUBzrXcOhb0iYSNeB9oPWwOltxdHzMRld4D+IC/bpHtMM5x2a1xmbK8c0b6CKyXvd1plHEVx2na2jCDGFDTD25DE8YqZ6vEovlzG0jAUwAD1EyRqRvZlWtXJ1UouRRgOCpw79u8+8nTJgw4ZeNiRSdMGHCz4xizZadx50yUDqUmDN9Xwi5m8/dph8SznlUPFkpmZ+4Xch7/R8GTTen73tSNtq2IYS2DKqhQUKLtOUiQWshkIiQqrWLnBHvyVzO17Ix99NKZlXODq25UjYG1zuHuIY+Zy42iZyVpK5mYRUVZEwZ52fYuMKtSjbZKkJzgigNThy5/kCxKhmGp4TZqykplwseJ0ZgZxHLKWPeaq6p1OiBXAdIoA6lZk05OIkgCSOgYigbzBUVa0BxOEIzQ+v/89vGOJi1SKNkPGlwkJSZOrqqgvCdJ+SBYWUMS/BNhwuRmBXXBcAx9D2zZsbJZsXR/IBeE9YGZgeetFnxeP0Ip6EoYpPgm4AgtMyZ5TldcmCB5ZkyczBbb2iaDRfzxGJYEGNmfnhA0zRshkxDwHvh/OQexzc6UKOPmTAvMQCtM7LCqnNICHRJaJIRkpA0k1slzDvSZlMyyOrHdneriDmylvZdq9EB3vtt2dYH5W1NmDBhwoQJHwmlEELjr6aEIpfc5VPWCCBGd4oZaCmvHFLZiGdnXS9FTFWE6j3DWKA0m+Gc42KzZnV6Ss6Ze/fu4BvHCy+8wI3jY3pJRF8ySzc2sM49SRJt0xZ1KYpIwpxWZ48nZ5BN2trwR2dMtoSrDpireaSFAd4t5hZCt6plqYU/gPM1QgdAdj08ZkY2xTRUB0rNRSfs5lAthZAmjiEZKQtqDqPMhFgoP2KIjfOh4hhQVxbjczYOj45Yry6AgefmLWTozzYcHtxknRPd/EVMYNFHYt9z2M1I1iPekZaGn7Woz2QywbeoBXw2GidYzjhzHFpH2kS6pqNtGiyv8d4VK753mAoxGs4CM9+QBPq+R8IhfW8cz4+QVcKthSM/ox9qbELa8OLhEU9On9AcQIprnGsQm9F2HXGzppk7zocV1hjrYcGto2NSUoaUGXLCNzOcmzNE8EMRJQw2Wufd3rn7kA+37Iop/Ri15Mo8ezWGaMzc/3tGpU6YMGHCz4yJFJ0wYcLHgmzJIbYZSoiQgWwQnMfUyJpZrDaAcqxK0zSkmk2FFJKpWL52timpyoFYi5IYlQLVYtbHTNI1TdOQK6mYc7Fjp7zLvXLOlxbNPYvWmBuqapCNnK2sfLNTW4yN9SKOOKpNpWR7FQI4MGgCzbRVGapV0YB4xDlwgZh7PBTyV3fDP1KHykLZlmMbM03rPmLGECPJpRJmb9XaVtWfYlryOWv2atn/0fqvOHNkAzd0HOpN6BWNGyQYybXkbBy5m/RPz7hxnIkhsuwC5pXWjJkTNimSNgOu7Tg+nJMWpane+4ZBNzQibDYbWt+SNdLOOhaxL9EABot1ImU4nHdFVaoO7wP9sCC0AXPGjaMX+B//+F8Sgf/pX/3P/Pf/3R/zD49e5U/f+D/4sx/+FfPuAPwFva6JfYOXliCOfn3B7edv8PjxQ27duEEIDYvlkoNujmJEjJR9kebGSNDSFut84IKevOmZS8Bv4wauYhd5kFIipZqbdk2hxIQJEyZMmPB3RlXSjSh8Z7HLyFjks6+uBKiKTbGS010e7zDnUJFtdrqrcTXOe7IIVmrm2QwDDx895smTJ4gvmd5JM6fnZ5wvLkCNrMomRu49fMD8aM6862iahuVyyWKxoG0aDg4OCCGQNgM1DJOxbJK6yJ2LiLFmx0shH8WXwVGlFhyNWZcOxGo2eVG/gtK2M1QTY3Hj+HirckTV0uAuvsF7T7CmLDRTSn9E6yK2gEko+1UT1Q1BJACpvg1l0bjY6iMg+NCxWg14WoLNkaVH1sJtP8cWHjXFz2f0G8PZmhdvztmkCwYxzDla6UhRyxzmWix7Ysw4zXgxkMxhd0B/kQoZrp516pkHz3q1RtoZQ8woRnCedpvvWhSsKZX5L24in3vxFf7lH/0PnLHkf/vTP+W//KM/5I9ufpb/593/k//wjT9DAjTugPVmwAv0/ZogGd1E5rNAv1ozP5jz5OyUG/Ob/P/svXnUbWdd5/n5Pc+zhzO8Q+6Q6QIZgIQECMagAiaNBFDCoIWIDKvp0rbaqrK126Vl9epubbtd1vBH9+rutbqkazV2YZViOSC2M2iBEgRLBjEIAREIZCA3ucP73numvZ+p/3j2Pue8731vSG5Ibiyfz13vOsPe++zxnvPdv+f3+/7wMBzUtF7Tzj2lEqrKYATmCLYL4OtzxoZTMFToGn0mf63l/QJ0nrb0DbMUKb00gDLE6FHn70+VyWQyTxg5KJrJZB43yyZJolNWQEiNcqI4iip5EYFmOlvQekcIkapOXz/SNddZN+DvR5Jd01KVJWVZLj1JY1dSH5XCWtt5M3XZoDoFwURSOTshLjMBY1h11QwxiX+lzLJhU1+WFbuSrXQfobvpkjxNY7rBiEqhVApkKm26z3Qp96HzyRSlu+BlEuB9+XyfASIh9R7qj58o1UeXsSEiLmWeoruupqk3UTK675oXSSqWw0tqWGC6Gyah8+1a1BwbX8+rX/hWbr70+QzYoWXOghIYUjGmYsIZPsrb/7//g79oTmCHBZukRkbleIOz0ylubhmUFeWgpHUNzjnqoiS4yEYxhOipyoJJM6XQBmdbtJQEZ9geHWE6O0UhQq0MvmnZHA5o7AIpDPedPs4H7v9rXn7s2/mJN/9ThNN8ZPZB7vzMh3FeEV0qZ9dGoZwitA6KGeNRyWRnzvb4KIvpjMGoZntYM1s0iJQUgyEjTyo5LM8SbMvETnFKQa3RRUFoLSqmDOVIJ9y7TF4iy263IoIymqIoiCGm5go5UTSTyWQyXwdEuiy67nXsSrBTlUsq4e4b+qT2OwGti+UAXfJP98uBPKUUthugbGzD2VMnOHv2LDu7uzRNQ1FXeGuJeOZtg7UWI6ljfDWoGIxqUIIuC+ZNw4MPP8Tp0yfZHI+5zFzGUI8JQmpGGXvd1jdeSoPUMTiIEYmSGh2ucliJ0WN050UZukzCrqxdYgpOdsZDxMCq5J6AFkXUvSBKrY00gkphTRRCiBpIlkYiESMq/Wb7kPScQMAiuC5xNaRmPyRNmuKuhkIPaWeekb6ct732R3hO+WwGnEGYAwUNmoojKM5wnP/AO3/37Xy5cUx8ZDwcEtoItsZHjXGBwggyEDwtLkQW09OMyzGtc7QqUlRjZvOGaniINip8cAQdk/2Rt9hmijdCUYwpLCgiiOUr9/4NH/rSn/Lqa76LH73jx9As+PiJ9/DBP/09zNaQ082MoCtUMURrwc8bdIiURYGdNVRVDaZgvFXi5h6jK2ZnU6C0qgcsZlMWMkVV0MSYAr0iqKiWFWKx06bLBIQYksVCRwgBG7os3BChs7zqEyogXU9ZWmUymYtBDopmMpnHTR/IBEA0HqENgQKVOliG1N3UhkBEsM4T26ZLj/DEPnqIIkaPKIMQKIzB6JSdBwGtFKrQKeNARWKQpeD14lPncm+7CrO+fMuBByUBhUEpCH1HV4loiYhElOqDsn2GRiD6iNIpa1SJotCC9RCdA9IyWvUZEn0XTVK2RPAoAaM779Cl7kufHboRdC0adPK2CnhC7JtMpc/0sfchTcdAaUUMXaA0mq67eve5qV1Qty0BJZqwMBwurmGDyzmz+Aq//Fvv5HOnT6PNpXzfa36YGy8/wgYjZGY5dOQQU6PRZz0VNdNJy/boKJXynD1zGhkH8IZhu41eGIxYom9prCfqwJFqA6capgpMMaRdDNHTgnHrMERKNrFuSpyfYjQoOTsRxqPDfOj3/4g/lw+xOSqZNyfY2AyEXUVd1nhTEM2AaOESvwkeZvMTUCkq2YSFZiNu0ZycIXXDyIzwbot2N7BVCnN7kjBoKYYKUakRlREh+E7IC+cEOFdZ0KkDa1SCKZJFgfc+leydr2osk8lkMplHwfpPT/JnD7BsKtRlBkrya0xOmp6IpM7jwdGFxbrgYwokKlFIF6s6deJhTp06he382EN0iEqOpIjQNDatJwai1ixmDbZxGFXQzFsKbTh1aoeTDz3MbDYj2ICgKYtdtjYvoTKB1vu1fRDKsoTol4PCQrIrUl3gs898FVxvsN5pwNDHJQGw7WyZKZsqi0I3sJwGo51LOZ8hOkJruyzZ5D8fJaSBbBQmRnQamk42RYCoNPAdMWkANAZUDARJ1TtJnMF8NqVQY4o4ZuiuYlBewcx9mXf+wv/JTDRaH+WN3/7DXHfFYcbRoCYzRqNtQlC4056NwVGaOCA0lpFuwM85M29wyqDjIQaxZOhaajxnFhFaxVYY0c4WxDJQVSMcQ2RmMW7CUA1pmgo7sVRhjhjNmViwWR7ikx/8cz77/s8wc5cghWdQPchAHWZytmFcH8X7IcZXxHnL2ESGVeD02VOMBpsIQ3Yf7BtoTSlCwUBdTtgNSJwyKIHBgLNhgbMNo+EWoW3OuZ5V7NtUCUYUkVXjrxAC3kWUJOMnn1p3dcJ4b3qo9xHTZw1kMpnMk0AOimYymQumb46U4nApQ6EejqjqAXbhULqicQtMVx5ulEmG+JXB265jevQp6qe6EjFCEveiiCHQNi22aTGFQolJJeIhCa/SVPiYxFPvtxm9S6VjCEo68a1SNqYxGq0FJ2EZuPTBp+xPupLo0JWbkbJVjRJ8J/RECTamJggaaJsFTqX9jt6htaYqKopCY4ymmQeMSvsTu/kA/LKcXxNV8tKiy2aNsROLopZBuf2eXMmXS5DOW8zrNc/U3vOLiFEDZosZPgQiDVaOs2s/SzuGrc3DmEGJMGARGiozxH7VUg+O8Lpb7uAl174MxQaalpr7+d2P/Bp//JU/Z2N8BW+57b/lps0b+OriE0TVcLi8Ds+CAQ/xjt/5OT4++QKL1jEOl/KSZ30Lb3r+i1EoAk8D5vzanT/J3V/5a7bHN/P93/kPuR7L+z75R/z+3V/mm275Tt76vNsZ0fJLH/k3PPubnsvl5kYChsNsMcSwy3E8li9yL//2Xb/MP3nr/8IGBb/5qX/FX919Nzfd+N287nmvpeALvPfj7+KPv/AnnJlOUWqINgWDVjG3Lbpa1S+mLNG9N6kxpoyXEAUxBT6A85GqGjAcjZ+o/1aZTCaT+U+dziantw4SOh2lDMPhMDWdiZoQfLIOIg2Oxi5nUrzb83uVgoBA8MTgsU3D8a/ez6lTpxhvbVLXNZpIa1sWzmKtp2kajCmp65JCl3jrmM3nEIRhOcAuGk6eOMV8ukArQzNvOWFPohHcwlGVJlXwdIHLqijZ2tpC6a5BZlz5iMa4sikyIqiQSsNZ2gOs9iXGiA9uOb+IXgZU6brZ9wbfIXiIkeiTW3vq+iOIVulYRBBv0dGjsKm4O5QQC6DvJuQh2uSDryAqT2PPMN6+BLUIuOmc0AT0MFDGU9QbJ/mKX9BGz+mBMGeIkgGj4hJmOx5THuU7vvkOXvjMb2XEEYSGli/wJ3f9Hh/4zIcx9WV8/+t/hqt5Gl/eeR+Ht8cMuAqDcIgJb3/3/84XzUnu223ZLJ7BS7/xVl7+7Ks4xBZzrkCY8Nt3/jSf/+pXMOPn8QOv+Yd8M5b3/9kf8uufeYBbbn0Zr7/uFjRn+PVP/Co3fMPzuU7dhKZmzJDIhClfIhK4m+P8yq++l5962z+jwvOBe97Oh//0z/m2m7+Pl914KyPu5pf/7Od47xf/ArU94khRY2cer9SeQWWJgbiMY66ua6JaNuHUhcGITt6mJjWvXNbLp+Ku7CeayWQuCjkomslkLphlx3iRZY+l4XhMPd7A+YYoEUXBYFDjmhYvhrlbMByMCcYlMY0CPJ0T1jI4KcrgnSWKoiwKTFkQfaCxjkIr6sEolYp53W1LKiFTylB2JfcpmGiWAUVjTFcO7fAxoAqDWi856xoDrAcgq6rCWtu91oi03XoURVWmkuoueLY6Ll35WPc5S+8kVuXzvrMbEKVBTLIAIGUuxu79oirQZYU2ZRKOsWu+EByE1K0UuhImUpldxOAlENC46KlxFEWFEKkq0LXDBcfD84eZu2RrYIOHWLBdXMntL3kDdxy7lU/9zWd493/4ANc+7Up+5DWv4++9+I3cM3uQr9w/ZdxcxoCjXFVfxm998Nf4wF3v5i1vfCvfdtnVvOUVP8ADf/h/c7qJfNet38tLj72Ez37u93j/ez/IlVe/gr/3nXfw1tvextvf86+59+wYwxabnGE8A9XUvOR5r2GLS1DhIfRsxrt+4eeZqGPccv1L+cGXvJkKy++87z186oG7mBjFsLocxWE0BUfkSi7xJ3nZ815DzQYjasy0RVmot4a4oGmdozYV46JiEd2aiE9I7HIWoiJoRVQaZTTalASlUQWMNrc5fPjo1/u/UyaTyWT+jhJCWJbPb25uI0oTRRPE4+iseGIKRClRaK0IwS0bSUpISsr71A3++MMPMZlMCCGkhpXOLXVK01iUMlTlkLIsuwBsyrLUOqJ1ye7OWYKH3Z2ztDYyGlbdZ4OuSk6ePE1ZGpp2DkChDePxmOF4RK0rIFVZSBfMTHIoonv/+bivAdPacdhbji9LXdY3dEpaLPmDopP/e1Qp/zTEQIgR3ekl50PyJsUnG4KYvO77wWhhFdjru6cHUlPJyWyBbhwbnYWTIRC0pXVnWOgWPdSoYY1FEakxcYsqVLz65X+fbzv8Ldz9hc/y8+/7FZ5x9WX8wB138O03vZZ7H7yXB0+BPzmiOnyEm7efxy//0Tv4+JcnvOE1b+CVl1/P33/df8XPvvt/49j4KLe94A3cfs1t3HvfH/DO9/xbDl9xG9//PW/kP7/tTfxf734HJxabCNuUnGVDNhiwxbdcdzsjBrRYZOb51Xf+Mib8CTdc9nx+6HX/AEfg19//e9x1/yc5GQZsDK7F+yEbekAx22BbLuWFz7yNLY5Q8Gk2HYzLkrMh0LQLtCoOvoglZQNLX3HVH+CoEKPRRUVVVmBKynJEPewGl5fnOr3U580SzYajmUzmiSF/u2QymQsmDcR3PkzKMJ8vuOaZz+KlL7ud1gUaHxBTJSv7qsJGkKJk4RwuKqSosRQsgsJS4HWFkxIrBZaCWAyIZoCVgjYavK6QcoTXFZMmYEnzzSy00bDwCiclTdDpc70i6JqzCw/FkDNzB8WQJmh0OcZUI8rBBvM2oMshC+cZbGziRRGUxtQDbARMRVAFbYioskJXNVEbfNREKVCmBlXioyaQ3l+0AWXq5XvK1IiuiFKAKhFVJpP8KLgoOFLHe9EFaI2DVM7WWNCKRduuyshCRJsIao7QIFEhoew6qhaEMCaGTUKoUWaQyuYAKImhpPUGdA2FZoGlMAUqDtkaXs8tx76DCsfxz9yFCWf46sMPcMIpFFdy/dOfw3YxJIYSS+S+6Wf5+D0fZLox4cOf/wwTjnK4fiHXHLqZK/RVvPzYrRjXcN+XvkgTZtz3wH3MXcuQQzzr6S/AtRWGbSKHMPZyXv/yt3EpTyNS4ZTFqQcx4zNMq4YH7ZSIwrFDHB5nVjzAvLAspKKJFSVHobmUV77kzRzjaYyoUEAbLeiKQMFcwJYKKxEncenTeg5d8yXvfcp30AViDGemU1yEO179Wq689pkpBTmTyWQymQtARLpS8hToFDQE4apnX8+Lv/U2PIIPCh8FVVZIUdK6QFQFQRkWNoAukaLGoRkMN5Gi5isPHOfe+4/j0Jh6RGsj01lLa1ed2EUqlB7QWmE6c8zmnhhLinLIovGc3p1x8vSEarDJxtYRXDTpzykm0wUzHzg9W7AImiYa5k7YnVke3j3L1HraaJZ/TgxBl0RT41WJxeCkTHqPgibo5Z+lwKuKNhosSfs1QScNqJJGbKOiCUITI00ACzgxOGUIpkJMjSVND8bQxogpClwMiIYQWxQWJQuUzEDNQVoQT1SOKAqRESJbGLNJ64SgLB5H9BU6jhnIJn5iMS4QcRhqgt3ksq0X8fzDr6RG8dW774aF5eH7zjLxI7a5ilue/hzGiwWDLsj68OxuvnDPx5kOZtz5159mwRE2yudyzZU3cfnoGC+55hZqhL/61F3oSjixe5LTdsKQK3jBVS9i5A0DNI5NZvMBb/3P3sR1HGUMbCGo+CBh8DCnxhNODOYE5hhmWLVLWy1oTMAXiqACQoGZHuGOb30jR6tNhAkVJVghxjmqaIllwBUBrx7ZQ0gplQLcAqIVDz18mt3JDBsFH+Cqq6/l+uuvX84fI50lAuexJ8p6K5PJPHHkTNFMJvO40FrTdgG7wXAIBExZ8z1vegt/8Lu/jUgkxIBzHms9LgREG7QWdDlARUVRBMQIWgzgU+ZjofCtx+OJYvAqZUR65ZEgRInJtwkQFEFDjBqvUtbAAo2PARsEJwWzILRRM3GRxqfM1tJrIEAxIOiKaCIWQzQ1ohQW1bU+UKCgK0pHpEBCoBBBVVXKGlUpMxVjUjdYHD6c26U8NXLqfLQk+XOl9px9s6rQCXJwRA5fdhmLxlJv1IgErG1SVoR3iAogyceJKF1RnQYqoERLAW0keEuJMLEN3jpGo5oQDS4GFAWzWQut4dIjz2DMBiPO8sbvfAW3IlhqBMECMqqZuWT8DwGvLVN7Fn3oGCdmU3aD4og6xGZ1lOLQiDFDClPw+lfdwate9UrmXEVkwSl2GV96iHprl4ChZcwVl1/P8OnXsTt/kMsGh/B4QmFx5QIfBVtCSyDS4uJJxJzF6cOEQjGQmkjk8s1ncNNVz+P0mVNcujnAILTOolXBZDbBbA1QWtFM0vUq5ap8XnWZustUneTOxmhzi8ZaysGQSy9/Gi97xSsZjLfAx/wLmslkMpmvH71eiFAPB7zs9pfzyb/4BMcf+CqNayiKgnq0Sdu2SFR4VeKoiDHQ+shi1jCbtcwdOKmSH3tUqRmjUkQViQhROVpRdE6fBMBE6SUIPoBWBpuED95HbEiVPEorfNQoBI9DvFpWQDc2EHYXLPwOl192ZdcwSXdNd1aZn5Aqd1IGaPJLj1G6xjxdl3mRrsFUp9P697tu9NJ5zXsVsYCPGh27MnsVUarAeodCUQzHnFicIYx16nIeHELoMkTTEQiS9i/5jBYs2oARg1ZV2m8jgCcqRVQFrbOMRmMWZycMhpcztRZnFYOtowzZZsQOb3nty/gONpihURQ0zNHjAUVZQ6rnYTHdwRSRubKctJbTaI5wMe51dAAAIABJREFUiMPbVxB3TnKECsWcN99xBzPmNFxNTcASUeMhSs0JaOZUHLr0mVxzzbWcnRzn8HjAggWGOV4mTIuGWRVpcQwIoB1NmCP1Ji0OEY2m5Jojz+ZZV13LielDHBttoijwC892vcU8zFg4iykMB40n9x6yAE3TMBwOsa5l0VqCdZzYPUNdD7n5lhdw9IpjyS/fB7QxIGBMupDO14G+d1joXF8zmUzm60a+pctkMhdOp1DKMnWRnE6njEYD3vy2t3HXxz/KaDRiUJVsDAZUVdWVN3WNg0QRvEoj9wHQgopCkNSZPSrQKDwBjSIqUFHwhOV8GsHFkDyitEJCxAa/5zVa4VuLKgy+tRR1RbCOIGFZBu+9pyxLrLWUZYlzbjnKLZ0J/HoJV/8nEpfdyddLvnpT+aX/J3vLw5IvVjL2B1CkGwxFIMaAU6nDLM6xMzzJv7/nl/DhLMG3+OAYVEN83ygISQ0LCEjnZ6C7Rq4mRorooV2gaRgUkdpYCm/ZmZ7Ai2NOy3i4zVDXHB5vUNDQcorfuvMXed/9d/FwmDCqB0znE9So5tJLn8UiToA5Omi2Bkc5NYvYyqcmVlhMEdnYHDGPniCed3zo7fzF/R9mag7hfOTyzYrdk0Ksb2GHHSyHedb1N/AgJ/n8X3+M617wKgwlC2WYeY2NqeyvxVBQY6IwLg0nvcWGOcGfZkMbbnv2TcxY8Ocf+wSvvv2lOFoGxYCiKCijwnuLdaBiQWFKXGzO7bLUEQSUKTl+/AQ/88//BcOHhxw//jDPvelmrnvuTaBT06YD7wwymUwmk3lE+nS4fREgSbmjr3nD9/CFuz9N4wPf8ZrXMBqNmJydURpDDEJUqVO3UprUwBF0oYkRJvMpRVEiOjUbCtGnZkcqDQh775Lv5ppe0aJS9+/eSzsEiqJIv+shEPuqoG4Z0QUurD4XkrbRCNoI3iWdI0Eh6uDf2TRIrIj47vc0iT/pGmnSDxz3olDC6v0uKOokDY1rX3YWTKT5loFTOD18mHd9+RdwkgKIyijwMf38x6I7F11bIC8EZaiKEkHRzlrqAK31eGAWFrSmBW04dXaHzVGBoUGLJcqCK6++FMcuC+7l3b/9dv7jifuYb5bMQqCNnkICG8UxVG2Ys8vWxjYxGKQYEPQAi8KjMEYxHigUOxTMeMcf/TPueehuFvEImIpmsUs0R2jMNxIZERlz440v4jSn+Ojn7+Tqm19JQUQHECkIuqQ1BQsUGkEpRfQtvphj44IUvi64+ZobCET+4GOf5PKXvhTQuDYSzgrFxpiy0LjO+Aq6QXnogsordFkQBBat5dBwxJvf9l9QnxgTnefqq6/haddchyqKPRU3IaQKHa01Wq3/H8lkMpknlhwUzWQyF0xqCpAEjXOO4Wi07IR60ze+kJtuvqUzwuqFTfc8CIgBXT3uoNJBnlTrflTn57GIrfOV7TwewRaAzoc0qk5Ndjkby2HywFke4l33vIsQQCmDKfrS7ojSFQCCB/GoGPCYdANBgOAoK009KpnT0uBZBItzsL0xRkKkpqSlZdaeYvrQp5nyEsZovBiwczaHhtY3lHXBLDScPP0QxbDEI4gfEBc1xAFHNg8xZMEO93Ni8RV2dhxOChpmbG5uU9wfMbrBhsDuqQlRjhCKFBAOWKDl/R/9A06dPI284JU0zHGd56cpBlTlCNX1kPVNg23m1FslftaidEDR4DnBh/7sQxyf1EzwjBBQwunJDnK4wAUHUajqYcpu7n4B4/JOaiXwAXwIXLK5zUtueSnDxThdr6oEpdM1kQOimUwmk/m6ovquSzzzxufyzBueC4Cfz9GDAYT+96fTCREInX/nWiNv5yOqey8EULJKRE0Dwqt2OCvNlDIyQ3QIusvc7Ih9GmD/w2fW2+mszbZPk8Vu2f087o46IQU/ux9viWs+lxJSNmi3kzvyIP/uy79IG4QYA1VhwNtuZtWF+FyqQBKFiorWTalN8qsf1Iai1HjAqgYrDquE8fZW8nHFg1GoKvKZv/kYL77hGzHUXPn0qzFn72PezpgGxWhrk2CTz6tzjiGb7NiC1tao+YChM2yj8JzgwVNfZuEbTjNjm4JLjz6NLz74OZTxnJ3tUNUCZcXCKZJ7pyPS8vuf/B12Hz6B5ZUo6u5Qe1Aej+2aXkaiDxilUZWhMCUxWqLM0Vj+8MPv4/R8kxnCEM/moUtoJ/dgXSQqjS5kGSQ/PwrnI6aoaKaRW194O0N/CKyDotNRoroR6G4JBaDT40EXVyaTyTxBZIOOTCZzwYgG71uccxiTIkzWeqwDpEgzkBoJIQpUkQJLRQWmwMdOL7PU9ee87v98WD3fO490f+vLyHJ+32VN9q+tC908SQgHhIjqtkWt3l97XN+OvetX+KCWHl2r+fc+P/APTQiaECWVj0XpgqN6uT8EEDTO9mX2K7sCrUqIFcSi66g6B7EgDq8sXrVYHKemO8y0p0GzoGRRl0xjZG4Dg2qE4PBxQtw4y+dnH+XOU3/CnEt47a3/gGfpZ3D19CjHzlzHf/eGn+W7X3w7Y9pkZ8AIzSX46ZBLi6fzllu/m8DnmPFxPnnv+7nr9Kd471c/gmPM62/6Xm7S38z28au4nhfys2/957zmG1+N9qm8S3GCE/PP84mvfI6zdZUCrlgG4pDY0jaBaA0GzYiSuq6hgMmZ01RVgccwZ8EOX+QvvvgnnJQFC4ZEaqx41EaNLSEgOB9x4mnEEfZlia4HRCOKxnmsD+mGqRqk61cJwUsW65lMJpN5/MR9f9B1/+mrETSzxQI9HINo5rPFKiAqEDXEQiD1SqLxJFshLck3G9LdnqxWIarXP11AUHRXOq66ZpeGkArMk0aK0gUOU9Q1kDSKZ68mSs9T9HW5SwJRyTl/fdm+jwf/PdK0NPiukmVSp4D6zwuAQxFUudxORUHTNFSmotCG6C0iFsSmZSQQlE2+ogSElqqYU5gz1EWLXezi2hbwiPZ43dA0c+ZNw7T1BGpaCs66KQ+cupvPnf0UMw7xgm94I9vVcxhNn8Hz6zv4H177L3nVjS9kY76Ln1siYyZ2jLeHeNboBn7wFW9izL2cOPMh/vKeD/Hpk/fw0QdPs8OV3P6Cf8TR4sW0p6/hytE38z++5X/mtmu/hSqWGBoGnOSsvZvPfOlTLMqCBWM8GyzwtOEsNpxG4oQKz4gCFSKByMIFZu2MKDMiZ7gvfoo/+9Ifc1JmNJQ4hF03YVLPWYw80UAza5D9XSr3JQlY5wgBynpA09p0XUSgHHQDy4JtWyAN8vdx8/OVzmcymcwTSc4UzWQyF4x3Dm0MzoWV148oCiM0raMwqiur6h2AuizHmDIVjF6pn6+VSHC+pIL9Akrk4OX6+XrPouV6O6EWu5uM2MW71h/73u4Su0HtuPdzQ5ADt++REyFSiZZKT/uNAZInaoqIeiIaZVKDgOhtynzwAV1o2q4lrY4ewRIx3U1N8i0ttaIsNWhHJLBLA7LBwGwQFoo4nyCDESIVXpW0ccFv/d57kBs8r7vlpfzoW38ch9ByOWeYcfxvTjEMY4oWwtBxZOMYP/MjP8sORwjM+NzxT/Hu3/954khTlTW//b7f4MwND/AD3/wN/OD3/BhTDmOJwHFOP/BRSuvZAMDx8b/6GMdPPsShS5/OjCkjSoQhlRtQtZ6RisAkOWmZbc7sFoyGGzB3eFpa4D/+1cd56MxxrjgGlikLHGfaQDAFO6d32R5sUBVdZmp3M5S6pK5ffyk9IRKTpcLcY4m41mLKAqJGaek81x7p/GYymUwmczCPXNGiuiBmmq7KugtKKgYbY4hdMxpJxTe97gmA6cwW90uqvnmNxK46ot+O/rks80ZTUqik0vtVcmjon6SqDel8HR+FTkv7u/d1P+8jLXO+actNRhA0ir37tL5YiMleSAFGC+Ij1juidCX7+LRt4olEJKbQqpFIOzlL7Q0mRpRqcTREKggDjtRjvK+IekLLjDOtxagNtoaG9/zqL+FfcAd3vPCV/OM3/AQeQ2ALOEPz4Jza1YyK1B3+2kPP5Wf+63/JGS5B0fDZL/8Z7/rNt2MuNcxa4Tff+zucvGmX77r5en7oTf8TZzGAY5Ndmt2/pPBzSs5imXPnR/6Q6ZnTHLnkGC0tU2Zocwm1HGZDCsY60DKhxCIyQocRo3bIoCwwWCwTPvaZT/DQ7gmuPNbgmGExLJRBDyoWbkpNwagqsaFJGaqxP79xWSlGTLZarfO4tmF7sJ3OQNe13jUOU1UURb3yxRdWWkxCd1bPJRfUZzKZJwKJ8aBQRCaTyaxY98rsHz/0oQ9x223fSrNYUNXDlI3pU3Ko80mY93kFzjkCHhGNaN01L+qN0sN5bw56z8/+ObB8HWN3uyBycES1n8ZamX/nubl8pA+BqVUZ2aN8/FrHqn9+3vmELks13YsokjBM5Vv98XGc5iH+8b//AXaHx1GyQKsANuIQoq6AQBln6OgIAp4KxxhiSWkjY7tJffoKBtRU9Q47zWmKrUtp54rNdhMTLAt1HFdHTjrD1vgQ1cRSBoeuhZ3JHF0dxQewccKm2uSH3vBjXHPocr6y81F+/t/9a5waYpWn0TtgHJ4S6w0hDtisBrB7gmFVM6ViER115QnBYUOBDoqBCwQ8bmvAZDJj29dotaAxD+FNxHMEFQuGQXBuwTzOqDfHhFgxm3qGZpvQztD+FGVZsIhDlFLUMqOpdrm/OkUcRQY+MptN8JWjGNfMrUcFQ+EF3WefSCoJ86KYU3LJ4gp+/nv/X7Y4gm88uqrTtR5B54TRTCaTyVwAMXYeneyLYiZLUSLQOItohRZNjAFrPYOywDkoDPQhIt+XMnc+obL2y3Tgb1RUjzCxm8Wnzz7HDx3WPEIPCFHJ/hY4Bwe3+v2/EATAd4Fj7QhRkJDyfKIAEkg2pw6JgZmc4L9855uZbJ8CIiG65J9Kqs6JEkA1pBHyComgo8PEktJus6mO0RzfQLnAJVtzZvNTzLxC1UMabzk03kTOzNGimOhA8IpBU1MOB+wUu0wXZ7licBg/twQ8lT7E97/pv+fYxlFOPPwx3vkr7+C0NhR1pFh8FbRlPthgtxWEDWpVUrgZ7WKBHo5QSqF98oI94xu2xyPqxQLvGsxoyJnpgjoOMcZgaZgwZVEGdNA8XS5jceYMdjDBK09VXMKpnSlqMKA0Crezy+HDh9kJqaFVvZgSh3MeHN2LGwfCLKKUwZt07o3vegUo21kRKUCjVUFjHV4Uh5rL+Lk3/Rsu8ZehusDoUpd39g6yP8GhC46ummwlnd5fcf1V1mvuO++8k1tvvfVRWGdlMpm/6xwUd8iZoplM5oLxzlHV9dIYvfeoWicC2hh093UTuvdCiGgVIfouLTOyzMnsXqs1j6sUC1XL17LWjTRlVayM+FePnSF/iKBWr+kaO/VB196Qv98P730Kvkp/a6HWMhPWd86fk8qQXsa15wfTd32Vbr71zIf+E3znllX4kiJURLG40FLVBd55Ai5lr6bWUt1aVcpkjQGjIv/0LT/KBpdTUABTLJ7AAEFTdWFZi2MBRIru9mVCieAQHAbFGCiQzqB/kyENJ7lke8w/+ZH/hoimQWiIeFS3LnBYAo6yE7S2C5NbWkoEQ58NUJD2xiNENBpF6LxGAzG5m+FpcChgjFAAFo2mwWEwlHgibWqOQEOJYcaUn/zNn8a5lraxVEVJKBWz2Ryt62V6iV+eN4WKgo6GsdpALdJ0Fy26KoiAC+dmKGcymUwm85jpB2n3iYxIpDDptzHNJlRlgYtgDHhvURIRZdBa1rq3CyE6lBhWDYw6fRU9rDcuWhdscW28WFj6xa+zvImUAMHvGynuy2t6lafXMkzPZd3D9DE/9qPJJM2khdUoPLAKxBqQVLpdS4WLJVE1OEmWR4isZZiu76+gdUUzcdSV5odf/49QjKkZ4NihRgOGBTMCLZFIzZiSmpY5CoWmZI7rNFfLEE8goDmMYgtDieM0lx89wo//8I9yBoejoWTRGQiNCGg8gUig7KLlnmQPoClJGbANCkcgUGG69xQemGAZcLj7hGlnhgAlBR6PQhACmpLTzADNBkMCnoDFYqmoaZjxU7/x40Q7oyyK1OgryNrlE7rjGJbXRLSC8YpxtYFuDYaC2AXTY1hdX31zJaM0zoVUzbWWuLA/qJ6lVyaTeSLIQdFMJvOI9JkB+zMgQwhdRoBC61WmgtIaI/v06Rq9oNGqV96sysX7qcvy8X3vrz9K//o809cf9b7P68RYn3Xaay/d1UPrR1sXfU5GxKOnu3UhnkfiBUIntgPXHrmaz53cxQ5abOGZh2knrhUqaiIG35f/oxAsiKdV8NPv+Um0r5CYGgnAyipAh7QNXoWl95fEXnanzN/hYJPp1CNiMDJgVI95/au+m+dUV3MPf8mv/cYvMZlM0FXNLLaU9YB2YTFFgSeVraV7F7W3vC2GtcbvK+uCZdA7hpS9QSpxR9LrdLyS15r0N4u9lUHol+9XEggqYJUnEpAyHfHgNEaGqFjgXJL/yqRr0bcR4w01GxTtiJuefnNqpNBvC6HzKMvSPJPJZDIXhvT64XzWQF0lSf9bo7sO76qLPWrdd03vdcxKDykxLAdz13XUMpPvgPWer/LhoHIZ1EpmHfA5ablH+xv5NfTbgfovdC/7ACwgDjArCRAh6uQ36jA889jz+NSDHyFuOEJsQEy3ud0Cob8lTjtgfUAGhkk4w0/9xk+gQtnpo1X2YpRAVElXKW9QURGk34CkebzqyvGJya4Hg/YDvu97f5BruYYvczfv+rVfZOomBO3RJtDaBVoPUkVRp9fSYPeajuoH/wldyf+5pyJlwnYZtKqzEQhrVlERVHeenA4EAeP76UlzpXUGvLZEFDYGFAYVTHdOPEElL9aoPBI9EjWVMtAYyrnh5md8Q9KaEtGkeLrubhKUgFLp/0LR21udJyC6xxZhXyWZ93uTGzKZTOaxkIOimUzma7I/xTyEwGAwWAqPtm0py3I5XSv2NF/a81nnvHMBgnj/o1zI48WmE7MkgSlrTRZUVzrniAiK27/pFRx/3/08uDNBxgZTV1BAtPQF+GtNEGInlD1RBEfE6Zbz3NkAazcFS7EPoJJXbLTYIlIWI4I47j39AL/w+/8PwTdUpmV39hCbW1s0fofGe3QdaKVhHj1aGZYGZhI7Y/70GOWg7XliH73sSWvBdtetl8DCzhERxvUmlR+iJgX1vOKlN9+GQRMIpFsARaX6TIfHdQFkMplMJnNevrZUuVC9dAEbcU65zNf4AXxU63mc+i/V0XfvdcXVopYyxrZACYLhRc+/lQdOfYlT8/swxuOK8+mF9FlRBPB43Qde5+eZv3s0j6w/3Npr0TP+1bv+V4b1EKUjE7dLvVnS2BmiI3poWNjJal/jyhBhryfs118nuUfcj7RuT0C6gGgUR1SR0OcgkAKtwSoGvuZQcZRve+HtuO7Y2jZS6McvwkUkNc+qKkRkeQ+ichlPJpO5AHJQNJPJnJfzeX0qpThy5Ajee2azGRsbG3vmt9ZSFMWTvbl/C1nz5eojbDGJXi0KQ4Gh4rmHXsDzn3Ezcq8w9TssphN81WJ1Q1CeCxO/a+e1V9giJEmbbgJMqfHBgRY8LcoohpsFQTU4NwPXsrE1RimVLAcKTesaYgypK7yPXYf3VTA0pW/IKph7EYKjIEgMVDV4PwUFo4EhuEAznYD1bMYjvOzFt/Gc7WcjeCoMKmqw6WP6EsOnRoA9k8lkMpm/Y/RVJPSl9GsZsQ7KIoVMNYpbLvsmPve0v+KTX7JMZZeFmWF1w0XRH0SGWxXzyQysoxgYGjfHhRYl4FqL1rprD9Vrln6fV7LjYukncHhxRAlrmbGgooFoECpMHKHCiBufcwtXja6nZEAESiNJR63yKC4IEaGqKhaLBXVdc+zYsWWQ9JGbmGUymcy55EZLmUzma7I0118TGbPZjHvuuYcbb7wRYClM1ktaMo9EINI3WpBU4rT+bSypfOlsOIMoj2XOp3c+xZ0ffT93f+luVOWxekHQfj0Z87E9htRBVvoMi267erTWEAQRjW0doBDRKKW6pAiHIrCwLdoYTFUybxZ47ymq8pxGU3LAr80FbffX4RECWlQqUys0RVXSLlpMKHj+s27mRc/9Vp6/cQs1QyRUDNQGtCZFQyMpUUWTg6KZTCaTyVwk4lqFi8BKS/XxO+VYMMXT0jDlS/YL/PYHfpO/Of4ZnLFPmM4gxPNOl6AxsUKCgAZdwKydUtY6JRb4lrhMB+3sEaJijz0QF08/9cHQfhOX9UVRoYNB+YrrnnYDL3/RK3nO4LloKkZsonxBQZmColV/wi6Mtm2TFjWGT3/60zzzmc+kruvltPXqtUwmk1nnoIGTHBTNZDJfk/3d53uOHz/O8ePHufbaaxmPxzkg+pjYFxRFQdjb+MB5jy4jcxrAd5b9Lb5brkCQzjfssY/3KwSzVhS1PyiabPaTg2dJJJ7jo2lpqTGr5lmsNj8SkX2K9yD9e7HyHOgaPAE42m5a7KZoNJqSmuig0iOI4BqPqVLziBBzs6VMJpPJZC4Wvd4IXWA0mQh15fOe9DMfLRi6NkYtLXbZYIiu8dCF6Qj1uPSH6pSGwyFEQtcOqaWlpGS/VYAcMHB9MfWT7rbLs4pBr+WMorvhdoOhosD0fq+xgLaFuvy6DCp/4hOf4JprrmF7eztXqmUymUdFDopmMpnHxP4g56pb+94vky9+8Ys89NBDWGvx3lOWJU3THOgpmunpTOyXZeUKFRUSFSooQn94C6GxCxZ+jq4LUB7rWzZGm4SJR6K5wJF+RWqE0K9o7aegK4eqy4IQQvqLDuccRaHTo9IYU0IQfEwm9421mLKgrmvmzQKRtZIvnmqZogq3iFRV8md1scFFhy7SOQg2IF5jRGOkwAebmjbEFl1qnG/R6AP3KZPJZDKZzBNH36QyaaUAElARVEyPtSloFw2iFS4G2uAJRmEGFbb1FCFlXz5+PaH2NCTqHxU6NYsMcs50gFKXaFFMZmdTVY4GUxYpy7GuaBvXZb4mi4C+wgUJe47BxdBPCtAhrdt3Y/lBUpDYqy6TNAQGVY23Da61GC1oBOUj5aBmbt2aN+pjR2vNkSNHuO6661LjV0iaM5fNZzKZr0EOimYymcfE+teDiCybJ/UCZD1gaq3FGJO7Pz4mVl1MgSR+V6mW+Maj63QcQwDVxZhDhBAiujOrv9AR/349yw/Zh20CRZGErlIQgktBcTyS7PSx1qOUQutVEX4EYuy6iq593lMrU5RlWkP0DjRdf4aIQu89F213X1JAEwJKC9IdgSy/M5lMJpN58tmbnUiXKRogBrAOTG9LpEAU3kNrA/Vg1XDqceuJCxqUBddtHpL0ErLST23rqUq9Vz/tES+r/b8o+imSjrGEThyttjTK6pwsFp66Xu1H7BIrgvMo8/jvEc7nHXq+Rq+ZTCYDOSiayWQugPUA6LpPT/+FEkI4cHQ2B0YfA+f7Fu7Fc1+2DeBIXpbQNyV9XPQh2fXHnl7IWuspir4B03pTg1WJkvcR6YK01nmKfYL3fMHRi/UDlJJLYgrwdsH9CISYMju00ukNy7IlofURUwqptVVAddYFmUwmk8lknkySalkPjK5qX7rAaIxpFFlKQhtQZZdd6kEVj18/PRrOd5ctkvSG6gKKLnZaW9Q58+7VT6u9vaj6Cbf2jqLfyn6blkFfwLURpUFr+boGLA+6D+mbLWUymcz5yEHRTCaTeSpx3izNsG++NUkcWQ3XqwPmfUykAOeqF7xalqSduz3rzqGwuv14dMaaT7XgYQQ86oAsk+6xP87rv5DS/7m1JbKxaCaTyWQyTx7rVTbnBgf3BEah01B9RQ5fJ/30+Ih7XNh7+g1T57y7V4etz/vks66f+i3oNd5SP63PfBC9nspkMpknmYOCojm3PJPJZC42axo3HmCmv/reVsv5lstdsKhM4rrPOpAuT3TvxynishGBQrri8sdcpv63gHV3VdkfDIU1AX/xbqIymUwmk8n0pLBcH4SL0OmoTtP0v9l9mXc3fTnzRRMpyU8+bUJYG5SOe16fy1Mvj6kPjO45nMuy+jW9tP/4ZzKZzFOInCmayWQyF4teL3YiMa4F3cJaRsBKGsuaUFaPTx9Ll0Uh6xHZAzIfH68B1VOZgwT7Qdss6/OGtRh2zhTNZDKZTObJpc+ahGVm5b7A6P55V28p9lTfXCzk3AFwHknfRfZqlousPVbWA+vnIq5lta5n8CbDof69ZUXOk7StmUwms07OFM1kMpmnEgcGDtedPdMM6w5SsXO0TFMfhyiO6gBFekBAdDn/2uvH+vhUDY7GdTdVzi2V7x7Xs3dXtyQKnQOimUwmk8lcXNZ+u3tZtb+mo3e8FHw3KHyxb4HXAqAHBUb7Hem1l6wvc/HZE2QGzj3i/QD/Xq/R9ZL7TCaTeapwsX8RMplM5u8usvf5KkaqDhCN64IzSf54gCH/Y1v93uXP13QgnOf9R732fcuv53dcTMK+rVCynu+wdz7VzXvujUAmk8lkMpknD7X3+SNWqBwctHsymiw9dvapowN8N58q+knWA7Z9tu4ykzU15hT6vqDnNmJ6Sh7+TCbzd5YcFM1kMpmLiZzv5X7J22cTBOgaIz1xHJxj8UR88sXi0W7Hem5oKvnKHeczmUwmk7mYrDeFFFgF5EQty7NXAUTVzXdQc6OnCvvL6R95aPwpwX4xFPcFq9fni/sWyUIqk8k8hcieoplMJnNRWBfAez2xljzSkPo53lLhMT5y8L2BrPtD7Wefh2bvcdUb6p/v8YD1pwZOF7LdX8/Htf04wDogrs0jkPZnvS5Pk4V9JpPJZDJPIus/w8mbcr9uObcrvfQLyn598zj1wwWxT+8tddf+LT7Yt3zlZnQx9dN5vFAP4G9b481MJvOfNgd5iuagaCaTyVwUzt8oYMl+fbxfWZ4j7h8D6yP6e/xC+wZMBy0iKk8OAAAgAElEQVTUB1PVat715R9zC/p+ebP8vEjA4/EEPBaPI2LXDsV6KVwS57IWZH20j2m5voB+dSz6d+JaQyVIVgPS5Yn2tgOOgD/HvaxvHxCBtnvP7Hu/P/d9sUboDqPu1pW2IHWhDQQU8YAMVYXrlu4/R5ZTVjdY69eZ2XMEV/ssy+MQCF1P3LDcT93NtdrT/v20nF8uQXd8+ttR102nm6LXjkI6E7E7ygJ7zsJqPXuvcbXvOO61QNj/qm/qELpPUnum90uo5SftvR76o7L3DIduelhbe/r/u4qV9+dzfQhi/Vnah/1Oa757ZtampLMY1rbn3C1crc0tp6d3VnOptfX3132/vnSGe+OOQH/G9655tZ2qmysiyHIt4YDjuzfjyXfHWK8dkfX1rx+nsFzXatBor6PvufYX5/JI349q7RP7bs9m3xz9/73ewzmi2Nuw5Vzvwr3b2K+pnxIOnEftOc6r49nPIXs+pb9S9jZ8O+j/yX7W2/f1y+5dan1r9p+f/edT7bv+9l4H6/u4/3xzzjvrc/dr0vumqnOOzOr1+k/Nas9Xa1lv+CLd9q7vz/p3QP//efU/Zf/868usPlsvj+/69+b692s85zisb+/+9w/ap73fJxeXc6/ig/Yt/WoqDAaNRqHRqyaF5xv4Xdv51beQWr7/tYOi/RS15ziu1neRj9/+Rk97dFffMUpA1AHz9k8u9jXQX/3rV+neQPRB5OBoJpO52ORGS5lMJvOUQZ37fL9aXG9UtN68aI+P0wVy0Lr6jMnzqtb92/k41o8DPN4FtBgQCBJpsSy6f++9+3f47Ffv4q4vfJQHHn4AH4SiqCBEfLDLTFQVFeExPn6tgAmEPV6qau3GRGJ34y6KKCHtS58Zi4FQgTii2QHx4McQq+X2isyJEgmx6tbmAIWVChUMJgRMtChZ4FWkVZqIQWK/HYLg0TQAeCoimr67qwo6GX5JA9ISVBf+ChUqKlTowsPLm04NUSFREyXizBzEIaFEByg9CA6nA17Ai0EHRekKkECrPU4HnGgkKioPOlpEGrwKWKUIFGhfYYKiCIEg6X2v0o2VjmCCIDHilev83taOLyDRINGgQ/Ir87rp+lCk4xjEonHokJZtlSEKmBCQyNKD1wQgKvzyHjsQVUuUdJyMT/uRjrXCi0r7rVKQrvCKKI7WWABKl85tqxUqBiqfAu5OKbz0wfdVz90YK0Cl80lA8HjlaHS68oatQQWF1eBUwOu0/zqka49okCjpWouKKBBVC2qWruuoCRi8FGn7gkdiCqek4+yIEmh02jcVqnRdkubTIR1PL2HfeUgNSlRQRDROKSQGquCh29/Y/V9RMRCUg6jQofj/2XvTcNuq8t7z944x5pyr291pOQcOII0dauxAEAWjGFREARH7axOjac1N6taTqudJUtZ96uZWJTd1K2rFGBPbiIJ0NiAGMWpQbBA7VBThSHMOp9/9Wms2Y7z1YYy59tHcVD11K3JSVet/Pqyz9157rjlHN/f8jf/7vniBOhsBSuYtRk06voFQIKkd4vlnqCiYMaKKDRmKoYodi1VSf0YAJRrxk0/j3GiEeMFU6XgugZMEjdWl9g+oafCmRsVgmy6iFm8UowFDg+KopAtApiOcNtjUlqibjA2VDTCjEsebaGzvvHGAUDpojBIkrhc2xDEQQYLBSxzXTn1cPwDFgRaI2jiuxdO4EUHiucVxYeIYlnZ9YjJ+RSW2JXHOqUBjwwSuxc/fuB6jYDSkDao4ZyQU8bpMmdozRzTOEWhzMwasxvHhJ+tiQNSk9xmCxBaySnpvQ7vOKhtzrTHxmJlP40jiyua8S/3crgcJD5qANwEJCWdqbNuN48XrDsRx57wBif0e2y+L48nG8WmDgOYE4rhTIZ6r1JO2aq9LESoLRpUsxHWrMg6jQuE9oobSWsBQ+AZQGiM/11fxP7G9E5BuxzZgg/zMe/7LAPCRlx79d8BkrG1834rhuIXjOONRT+DZT3k2z9h+NgUd+vQw6nB04mWkvz3UBHzwOMniku9ie3g8gmDbSA1AZOOvjxY5/1MdvXX0M2/+Z97/COrok/rn/u6Sf+b7Ex3ja/gn+i+091RTTTXV/0s0dYpONdVUU011DBQhS1CFKsfkMJZ1Rgz52sNf5R0f+t+o++swO0ZmK6RjEO2gStrda/1b/2fhXb/IV0AjxFCz8bCMZqAdkAq1K/H72o2gFBfhlBkBAS85kKCoGjwFoganAasNhhJv4kM2mAT7IsQUPCIlRsHTiYBE4nECBaAgYzAlRlt7jQMspj3O5MG8de04ggnUtkQl4LzFBciCHgVFDV4cJliKJrZDmZXUFlSzCEUbg6XCUBKMpzYWLw5CF6uQ+QZDoLIbsDHCV4PVgDfgRfEiIIrV5qj2ddgQYV8w8TzRCC8QjxAS9DOU1hAwCeq2z9MSoSgkmKWoaeGMYhKctSG1h4CX9mE/wiUXIlxvbA1Igl4R5kCCogqNcXgBJoAo9naE0C4iUo3Q1BtP6SLsGZQROjUmtk1jIyy0waVjyFF9lvxyUoGM8abBS4biCFpgFCwNoopohOEtFK1sciBrlsaDR5QEnSOw1jQ+VEKEQhJw3hEQarsBRY0S4b0QPyvNTaMGCRneBMoszpOiifAtHr+FbkzGM2ojFDKj2P8+I4iZQHyT/mqdfB0i+IuA3WB9uh5Tps2KLEElPxlHcYOBCOedJyBkPk8bAz6de0BxlKZHEOiEES74BEXj5kBACGImUDm6TjfggA2Q+bjpEKFoQI2fbHC0EDKIoUkQ22mEj8EQx0nIEHVxxRMPZh0VHyGqOuzkr/gNv6lo3BzZ6LsI5r0JNCa2Xebj2Aztho5mCR77o8Zru8kT0udqhPpqIzxlY7MhQtv2+IqhSePJpOuL8NpqwKpOoKiXjbGsApWN55c37eZNSPMywu4mbRK04zAYj09Lsg1x08Mqk42Pysa5DnIUFA0JhoNrumljZATiJ1C03WxqAbuhnmx+iVqsRl9pbWPbO02bA6kfC6+IQm3i+N5Y937WxS3teDbt5skGKBaNMFCO7mPZ8HinGTAZ14/Uawtv4wCwG2ubbJgxnXOEcaBaatAlYVDO8LbX/S5nbj+Tgj7W52TSmdiCvTQEAlmI90VkA4oCuJDFgxum5G2qqaaaaqr/ak3D56eaaqqppvrXIwUfFKwwZswyD/P+z/4V//Ctz7OwawYtKuhUkFfUBJoqo0kP8ljBohsOzUf4VQATWudsBaIEIkzaUHxwNK0TpH14TNBFJRDMxi3YJNdQCzka04ZeOmwI5FoTgNJavAFDgiuhSLC1RAVqiRAJPEYDWdh4qI6OqQj5vEQnW+Fbpx/UZgPO5KHBJSAaIU2EjEr8uQ0hQs/kmMyaDOsjwDGanHmpvRoTnZQqDZYSFyLk82IpU5xp7k1qU0sQQ+kCokqvaRBqxlkEKNHZ1bZzg8EDZgIBDQ3B+OQsjI5WE0x0LtJC4Nj+3noaE526EqKT1YXW0WUnUNOoJodWG04d28JohDxC63xrh7ZLTrPo4G0doUYbJPm9vESnp1Gic82OCALWF6A5RiPKjY5HQPN0Lk0cbxLHTOajG7YFLmu5wWPp1Q4Jlsa2723h2IY7VzS6+YKB2sQ/EDMfoVSd+sWFCD+ROjn2IsSK7RshMWpopIig09SIBvImS8eO/bYB/VqAGNs9QkwzceLZ1LdNcgAGU0eY1RQJ8kWoG8Sl99ex/cRgQoZJjujWCYhmtGGdwdRpoyBCfy+GyjqUFtY1cX5KPDdPRiXR2ZsHj9UmpbWI7aMtqKdBKDEEgnZjoL2J48gGQSWC9Njz7SZFHBdO43l6iuQ43XDe2gBFE8HrehbHbc+PEJTaZBP349HrTTvGTUiOYtGJ4zqkeW+SoxsCZVamcddNIDG6YQsfwa0ni9ch6xFuSx9vwDKKYzpkaTMoi+uDCQSJTnZDdHB6Y2jSA4hTvwG2sSg5INigCVY2BIntZpJDElr3JATTTMZDC++9bLiIXQhHgXOlthF+k+arC6T1L35+u8kSnfU+tqfaiVM0gmN/FBTNEuxl4qgNwmRdN7qRFkXSsdpNAhWdrMHwsxEI0cmb7mnxSBgVbDg6qK+ZQNGAjUD6GNz/aJ3jRCdr656N8zLCzDp4LJaOGVCveLZ1T+DH3/wJzz3rebztxb/HDJvItINVBwYa6ugI9S7R4p93iroJFN1IgzPVVFNNNdVU//c0DZ+faqqppprqX4cUfKlIIVQ0LLPI+259D7d859Nsf/RmGrdOMCXeV/j1ESIZVhyZzWOYrATwHrS1PT7Cr7TPbQFUQVscmh5ak/MqvrEGqVFJ0DQ9UIqEiaMJIpRpC1MFiQ+ZlsSACYgGTPqd6PaMTiIJEdGhdXTaEAjpmIYIb+NXIbZ7AiOCj262BHpC8qASsgj7pE7XEh96nU9QNIGAFh4ZbRIctFh8Ct1NJ57ghE3w0B8F5YR4LbYNjxeDISMkiGUCWOpJOHEEjwlIp5BpRCMknDgeY8gtGpKjL2A05rXT9BC/kSkwhosLsf+cj6676CCM7WXa95EgCAGfwsQzH8+ldU25EKFGYyw+ntoG5JYNg5PTGBodgWsEwTFcOzZ1I9FFJz46Q12ywfmUd07EozTJIWpQiQ4tCQbnI/QxxHBedCNXaRxrAW8ieJHQAt0mwejojDU0yYEcx2brjmxTHcT2b8iDT++3QB7bWwNNguGW6Pyt8URXdUrTQHQRIoqoTzlG27kc+y1IBHsyyR4YECxWY77fOAIjYLY/Myc9WfDpeA1BTAzV1gj9I6SL7lyXHHiKRMinAYPHhgQpBYLRCbSMbRWdsJO0yrSubj+BWa2DUjSGO3ujxA0KjpKma0qvSnIaMglBdiFtlLQwerJOaDrv5Eptr39iJ4ybCdG9aiZfa7t2oJgQYXf7OV7iJkfk8G023nisDYdtPE9Lml/4tPHRIGlMW81Q9amtNvIg2xDSAhmw1Mm5vdGf0Xma5lzwqDQb64jGdUcSJGvXO0sNKhxt7TDJg7mRLzpC+BYjtnNQlI1MND+XX1to0LQ2RegY55yhir+QQsUnfZeOp5P+byb9KGxskwVpx0Wbb9QguuH6bGG7aOyHuGmRNiSOuj7a+YFFj9X9TwMhpRMRTHT+4kEhEN3HWWEQI1TlKrZfcHC8h5OfupOv//TL/MXNwu+/4A/IJdCVHhoUMW3oAhNjqojh6MyuU0011VRTTfWL0BSKTjXVVFNNdUxkjeAFljjMHftu59a7bmbm9Jxhd4lRvUomltwJPQos0SXqmwqVmoDH2aMLgDzSr61Ccu+R8jwqhjq9Iz02m5JgAoHWedjmPjTYYCeO0yAQxBEkAzUJVsaH6pgbz6Epp6MkUBnzAArBBJqUkzKrXXLbNXgDjQgNBheiU9VJgiaWBL+y5HxV8gAkV2Xj6mgK8j2cLyjq6HYrsxpvfcpPGl2hAUMjDm8sroUUKeS8SmHS8VotwTg8CcBIdO5FOJnjjaOUCOgKX0WgYSq88Sk0O+XWxB+V8zU6F9XUTOI3JyGn0eEYw7Fb91X6HbWgFucdJgiSDtgkcmLaHHYJNrWFsEhwzGnMzdgYA0JyrimViSH3uU9+sImzK46T6CJlkr7A0ETQFfLkjIzv1pR30mp06mFSqPPEgWZoTMbIZRg1dHx0MhZ1C2cUb2oaGwCHaTJiqbA65u8zDlWDCxswzwUm6QXa8Z2lr0NylDaGCRzLgiGoa3E6pLFqCQhlzP2nMazeaTlJczC5BtIYaMczhtpEuOxb+K6OICHlxtXkoAVMLMAWfIGqwUuDEY1uUKBJ6QgM0YGq1hNEML5IbmOPJeA1whyjPuak1TR3NYs9ntJjSMoVijhEDZlv3X6xf2ubHI/EeWW8jei2Da9O7dhMQr1bR2yBAEWCoF4gSOxTlUBtIijrNSH9PDpcW+iuExv4z/YbspHfNF5RgqqpvytjEvRrQ/CTEy+5KH37hJC+J+REaJmuRXtgyhhWb2sIESCayelkkzBxCDgfYbnaKp1HJ8K1tFmjyZXdOuWDxLQGRh1GY/kyUUvrVxca1AQwZjKXgrbj7yhpW7rsZ+Ga1YZAQ4suTYj/DZN0A6T5G2F53ABrIbRBRSapA+Lb4nnUJm1++HiEmEd2wxXaOrzN0Umr02YDCqKOtlyd0VT2qr3HIEBGQslpbToW979YdCxeYUjtmdqBBhOU8XiEcY4GsD3BFLB/6UHmTt7KF+66haec9jSef9oLaYhpSGIBpqPaRJmMvammmmqqqab6RWoKRaeaaqqppjo2srA2XsZ0Au+9+l24zYGqUyOdAC5BxkagDgQfQD1ihMwJ4gyhSQ+pwMaT0yP3qiIg0TGkCTS2WFRaT5LEEA0RSWAB1ChtIRSjFhGJYBNBJtBUES8IAZEmORLjcTeqGlvUKKrR3igSHypF7M+EnTYi6fvtQ76kc1IUQU1b9MdPQrY9GwVBJGQgFhGwQvzd5AKTNi2AkHKACtE5G51EkT9Kyldpo8OqdQ1CAg6SDLQar93EHJgmNIiE2MVGEDHY1F6w0fWuydJ1BtTIBNBF562PjldAU/uEZMls8/WZ4JPzNEL6YCNocj661bT1zaX2FBGsxu+KGBpJgzmFxmICbQtZjbanmNcxuveCtsWRIoiMKSkFixBS/0aIG/tWQjzXEDsJIfWLxj7EQEh9ZrwlC1l0nUlDsB4xAaVGTCrWFf2N0WUKqLhYnIaUfNWk3I9plLURRpLGXzABq5LgtBAkQtFo4YvjDxQxNRJMHI+kat0p9D3OkVhARqQBid4/xeCNotL+jOSwlgjAUFRdaqnYiJKgfkg5ZTERak2yW6iPc9N4BIfBYnBxy8IoYjQCz1htJ8GvWC07QtCGkByKiEXCBryJGWI9gTbM3ESwmhzKbSEmEBzR4YlKBGOTsPD4mW0qDdUszfOAIlQm9n/WtNA+wmOboJqXdsMg9tgEPEsg5hmGmE845qKNrnIlGEUwuDTGG4lzQxAwba5PsCGmp/BtugJ8LLYlWUR5MqZ1jUuQmP4Bs1FwSWNfu5DFsHWytEHhUlsq2haDQ4gzQRFqQru+aWpxNRjN4mdJhNxxXscNmzhWDUE3YJ2k0O42r2rEjSF9TusK14SzBYyP67ZuAEARTfA5rsuT+4DE+S3pGmP3bqwT8TW6ZDU5Xy0BxKR5EmIO23azA5M2dFKhtwSKkbQW0G6+xbm/AREf2VcVJUwWBjO578VZbAl4Oi6Pm4HBMxqtkWUdTN+w2hxmx+lb+dhnPsJ5v/McBEvX9AAIPmCPal4UzFHgeaqppppqqql+EZpC0ammmmqqqY6NtKbTET71wxsZ2TVmtw9Y8gdoyoaiKNBKCUFQH+GScTF/XM0IXzfYtqDQsTh1LJqqXGMroMETi6IQOohGgAABfA4hhhPHCEGXXF42hWorXnyqIl2BHcW8czKTINY6Tg0+DECjWysW4KlSSGwKPw+gmtNgaIzHJJjThi57idArVrqO7tEICHzKmdmGdQteFA1t4YyaIJ7StY7HCPFiZewE+1RxCSJEt1SY5PCMjlKDoslZFZJL1sTPII+usORuzcMaAN5C0IAL0R1ogosFd4ggwxPz2dkmPowHJ3gMmgp1qK0RbUBTSK0KaiRCTPERiGrM0WmCgjq8UWKwbYmhQUjtjplUpxYtIAiiPgIbiQ5enypUiwasWozvJnCVCgHZMoWut1kl49j1KfcoCEGBEOFOoKG2LfyM+wOKpiI2MezdaqAbVolOt5hPU4OLblQjaAioVhFGmTFe3QQ+RtZiCMFG4JrgbSlHpyaQSfg9oXXkpsBvb4mh50JjfMr/Fx2loo4mhXkT8gSrakSU0B5f2zbwKIoXR22EYCIQzUO89mADQSSGgKuiKohmqZBQwKhPeSZrSPk4YwB9zMlofHJWS47gsF4x6lMxL40FXiSgGq/Li8Wq4LxgJW4qqDE0xAJjJrgIFqUGKqDGqCNrHLE0U5PGFXjj8GpRUXLKCFFDFoG0xGrl1sc8nGMXHYjWO2yIYfsxZ2eEe3Vy0voE6mKuyUAwKdutCm1xMFrQKHXaoInrlVWbNgHAigdVMh/7cJjHokZO4waUUUU0UDSpirstojuScdwo0ByPw+sAZISRMVYU4+cAR5Ot4m25Mdc1A+8I9KmtYrCpinjss9pE0OsSbNc0pqJ7PuUXxU7Gl0kpAVTz5NrU6EDXNtVBC6HbtCVxs0lTX5OqpXujEUQGF3OQSgM0WDQByOhcDtpuA0UEKDRIaJ2tBsWlz25zFyeIHJrkhI2bELE/DapKMBBMFXMt/wy8zhCN/dGYOqYTSC5pCbGw27EMKw9AaAuipVkcUyFAvMkIta9xuSOUDf1+l7pRMlFsYRmtrrK4coiv7fkq5x5/HoFO2rj7Oafoz7tEp67RqaaaaqqpfgGaQtGppppqqqkeeUkg2IaGEXft/ham52l8E707kuHHHoIhw2JNDOv0GmhChRqPMaA+xdcdg0IT0e0WIUx8WI4P3tGlaEHApgdYEzoxf2EwCA1GaoI0qbgNMRBSkzMuRJdWRFRtRkBF0eTAjCUmAp5AzCGqmKPyjCpBI3z05BHQhfhg71snY/QUJrDnCCFHQ43VEoiV3wNZrG5NwIaAaEOTCglpKiQi6lNbWGwwEWYo0R0kATXJaSU+nq+JjjobTHQ01h3A4OqcYEu8KdPgiGHtQWKovA2kokggEqthGzWIqXBBcT4ANka2kpHXnZiHz3jUJuxrQgR5KURZNJ5vFuIjvQQwvojAMhjUClaXEbVo6MXncx2CJBCqBp/CrG0T28PgMeKRoEiwsWCIOpAGbwST3F5KnmD0iBhUn3xqIYZrqyre+uSyC6kwTgQRPjkCIxiMWDvCdYvxOSZ0EN+PzWhGGOdTWgOfkphq6ocIMQhHjSsDQSSFrUvqCYNTTcBGUfGoGvSoXI4RVKbxRQwbF80iNA0R1sYBYyaFZpAQC1qJp7EhfaZN4DNOawkkBytYfHSyanTEqm445jweJcR+IcIrhQiH1aAhZjENIcL05E3ES8ziGFIuxPa6ghhUDZ0mgrTapCJqvg+aYVLBpeistTQuXjshQjRPDhrDp3NSSLeJbkdVAc0xAsHEnJxGBa8SXZERM8dNBN9LuVvXUOMJmuEF1HeSgbCdcNFZGy3ORPBs4jhGbNq8cATNI9StY65XaQtKqY/jOxQTd7LV2C5GwWiNqMNKOyZbOK3JzWvS2pg2OZLbXELcmImrko3rhlrU2EkBdaXBS52c9tGxGjTBduI496m/gjRxPWhm4ni0FWpiETQv8brb+4EmF7IJBhNyksV6Av+hTUWQ1l8EfBGd6baOhZ78Uekz0m1mY97H71s0pUXQSUqMNt+xKiSrc0xXEWcHojJx5BNCSpuSoG9yxYKP40lIhdLippOikAqPxfsJx+b+ZybLSYxwSJA5rhgpnN5mNE3DoDfL+nCItRYnlnI4pN/ZxM5TtvKFOz7PucefN/mzwBobu6dhI5igTRYg7Zg5djB4qqmmmmqq/2/Kvv3tb3/7sT6Jqaaaaqqp/v8lJRbTGLPOX3/23eTbLD6UMbDXZ+RSxIfHYDBBk4MrFYkxPkIAbatWp3i7R/Q1YKQkFuvJUO2i2iPgUBPDvq04jO9gqzk69Wa61Qy9uoMdjuhmhqHU+NwSTISp1haUdUNeDBhVgtcCcQVGHN5HZ2btPVm/oGxKoMIZS1l16XXmCOvLZAQkL6iDgzBHpgOcDxgNVBiwGdo0ZGIxHhwD8PNccelr6MqIQ/v30mhOkHg9FkfhS2yoyfIeVeWxxtI0JaFp6BQdrOnSjA0dP0s+7tKpCma0Q1YrOi7pdjJMLqwMV8iLPBZ5qTu40Tw9v0B3XGArwTiPsTlNOY9Us3THA+ZYIKwJWVbgC6WsYEZOhrUeA8lwZU2RWUZ1jXZmwffoDwvm6oyiGdMRoQyCdjqMQo0GZUCfbuXoVIoLMYzW0ScbLdDVTUhZkIeMjJJMe1i/i1e/7I0wPMTSvj1I0yWz/QQFcopyhqLqMpP3CGsNsz6j2xRo08PXhqzoUFdjisJBcEg1g20cs1aoy3XqTLA2o1MW5E1OrQ3GKkZrcis04wqTWWzHUNcVuXawPiczHaQp0GZAGA/YJDtgLafTzNIPffpeME1DaRRnCvqhD5VS2bU4RhvIrCE3BmsNPhgCSpZ7fKhwboAlw5YB6wOqNUUnp24UUYczGb6pMA7U1FRhTJFnhPWavhtAM0PHzFOvjRhkffA9tM6RYMk9ZOMh/Z5l1Y4YU1FILBTVNJ7cZhhfY31DV4Ws8RTBgw/YvEvtA15KXNeyUg7Je13KsqLIO+CFQE6tOZnpI7XBq6HMDI2ziHGotWANjcbQfYn2V4I46uDIKeiNBdd4vPOI7dO1J/Kml7yNPXvuoxuE37j0Dex94GGOSMPYGZqywWY9hnUfazbhho4520fW1uhZR6WCt33qZkBuejhfYoJisx512IBLQg11TlGfxGsvexNdljm0/z5qAXED6qpPJn06jMhsYBwC6g2FySicYzhap5PnIJbgDbkdEGqHlQGZDpD1LrbukFuHMZ5SliBXNGQUpkBCjTaeIiuoRyXdvMDXFR1nkMZjkisyeINzBgkjMrGEMsNqLzoYTUVoRnScQ6sGI5ai22dlbZUiy8nUk4cai0dzoWwqMvVYVbwaJMtoMHjvcNIhloUrcVpw8twZvOZFr+LH932dul6M+UKDJ88FX5d08g6+ashRMi1g3KHDAFM7mhHkboAJOTY4gldMx1KXgW6YxUkRN38U8pBTSE5Te5zJaGrFSpGgq8GLItYi3sZCgPmAqgmILagaQJODN8tR6/ASM+06zaEBawxWLJUKVgpsyDGaEUJMDVFg8SE6aE1e4Gslc46mqXAmgehjdv+LgfsCqegU6Wck125r9DR4r/FemCIjMnFoiKB8/94jXHLWZRR0scPAaTMAACAASURBVLE0W/zFNkdM+yEcnSqg9aNObaNTTTXVVFP912lafX6qqaaaaqp/FVKgomZluEo/ZDhrcOQEbwjeY01ytiUI6Q14YzYenNq8nXAMXtNXqUCMweBxyRnlkxuoRzM2nH/Os3j+yRfiUAoCjiU++NX3s7jv3giXhoFMDDYzeM0IjTLobAE/y/rKkNz0KKSiKDyhE1heH5MXOY4GbQxZNsvywTV2zO/A1zWjoaHr+mR2wK9e/Do+f+eV7H7gXjpmgbKsGeRd6tGIviuofU5pZnBsYngk0A8DjOuyXju8K+hlM/z6xW/iE5+7kgeP7EVMoN/vslp7+jMzrK2WhErZ3N/B7770d5mhS4/AOot84itX8aMHvs/yyhFCDzbPbaasakIwFEWf113+Bh7NYxEMDUtc/+2/5qvfuZNOfxc7TjiZNz7rJfTJEAo+eudH+dIPbqE/mGVnfxNvuOSNGEocI6792vvY/fB+9q7Auc94Fq889Xl0CARKrr/zOm7/8Veoq4puXqBqqdY8s4MFfu2iV/C5O27l2z96gH5/M6981Ss4zZ1GicdS8hDf5O8+fj0S5sDP4FSY7fVZXe9QVxZsyXFbt/OW836fnD4/5R6+8tXP8atnX8LHb7+a2c27OOvR5/KOa/8MkxV4X9KMA0iXKy65jAP33sH37/kWe7ViNAqcdfIZnP20s/mraz6A9w2FcdTDEXPFgJXxkPVxQ687R9YMyBqDjkq8CjNzW3nr5W9jgQUcQoEjMMSyxr3cxztu+AC+MZSHK+bnZ8lFWauHOJvjKw+hRIPD5QtYF9D6IJkP+Eqgzthke/hmBdNzLK+tY+w8znXQaowlRzwEr3SzQB4E0xjMUFhY2MGbL/hV5gk8wG6++KVv8brz3sCVX38fO7bPcM5Jj+Fdn3wHZWUYzM3ixg1l3dDtbyZUkPsOXQmEZp26CWTdGTLb4cjqGNt11CHQNA3dzhw0jjlT4NdKvIeZ/ix5yCnXKzIRsj54VzKqh1RNzCUpFoyJBd/wAWNiCHWvt4Ndczv5t2e9mi/d82luvvNG6roiKwbkzOKqHD/yDCgwDVQjj8wWSJ4xLJWFTbu4+Lkv4hx20KFGMdzwg0/wjfu+yXJdM+hu4g0veg23ffNKdu++h+VVRzHYTDM6TH/GUY2X6dkOfd1E1syx8vCQrOowM5hl32JJUWynn/V4w0uu4NO3fhy/vkaDUK95rLVs7mynqoZ4HdMtMnzVkNFhPI5w6nde+xvsYgc1JWMOcdtD1/Glr36BzHrqusZ7y+xgG+O1MT2bMV47wtzcDItrDZnrEUYNvaIAMQyH65jC4EJBwQx+VGPcGE+Fy3oYbyg0xwRHuThi62CBcb2O9x7TQN4pqMclM50+zhv82ONDh6YEkUC/32M0UsTGsPSeGWDWMzr0cAjOBIIqxhjGo7XoMPV1TG0hHlHP3gf28JX37I4LdgHshJe+/hzmugOu+vdf5Wlv3cLxO0/k43/4ea74o+ejudDtDQjDGt8EBoM5yqpiUPQYVyV5p8Crx1tDMyrp5bOsLq7R7YHUOb6xzHRnsL6mrkuGaxXBgClyLIIZQ05BRs7yaJVipkdd1lixNGVNr7eANh5GniwvKOtlurnDOcd4OKRX9AihjSM4Nvc/gVhxXuHoAlY6uT2Gf/L+WCiK5HoPVLZitRriU4IOQ+vMbQ/WvsRiXPFqp/lFp5pqqqmm+pfXFIpONdVUU011DGSiqxLHWjliYAqsGpwXVJUqxDBfFVKFZEmhjtEFFqt4H0uniIWQxXBCPEKJU2LYtlSY0EdGXV7+kisY9D3/8dr/BqPCeDTkhON38KznPo+v3rAfv9ywo5kjb2rGboXebIcjo8PUZUZRDdjij6dT1+R2jeHKPdhZwbse3gdsJTjjKOsR23pbWV8SOvmAYhxb19iav/nYf0Y7h3FZl/Kgpd/ZTsev06nXsaMGZ3NkMIPQY052sjjcz9CXDOYHBBymKsjYxCbdxbIsMpYRofSgXVbWDLnbymNOeCyvP/tNvOOad9KMS5yvmJkteO2lr2Rw3Bb+8btfojJjRotDeoNZluoaM5dzYP2nvPfa9+Bllmf80hlc+ORnc/j+/TwwhHPOPYvrv/vX/OBbd3HK1vO54EUv5qeH7qMcHubFz3o8X/jaB/n6T+9jy5YFXv285/Ohj3yUx+18Mmef+mz+/MY/YfXQIjtmnsbrL3sduw/9gIeXdmPcdsZNRpk59qyu8K5r/hqaHkX38VxyyeXsX/4GV3/pf2W99jhxXPz8F7Bz56P56b4+a6FhOYxZGq+SZcchlcHqOksHDvDOq9/FCy95Be+/7mpOP30XN953O88453wOL67ytR/+Awu55cCRFexcQdbts1x3+fI3f8Svnv0CfnLXbvJc6XVyztj5WB7+/oN0zRbWxutIXTFjcpqqYvNgM04sWhV0xn2y0tPNOtSm5PD6Af7n6/8nmnGH7YMF3nbxq7j6xvdxsNzP4WYEc1spFyseNbOTfFQRlkYM5gesW1j1K2ybnWf58JjAPH48IncBm+XUYQFpenRGDVZgNeynyDICs/ixwahnrj/HkcUVeoMBw9EBnIO+DJDQYX1xlb+84Z289IJz+eynb+b445/IF+/5B84/6xz2LT7A7Q/dhTfzLGQLrB1aRQqD7RTsXwlsKrbTHWfocJHOphjuPxxtYlgKW7fuYH14iJm+YVSOUfowzug3BdbXqBtSHQnMygw+1BTFGk25QhgeZmFhgMkd41FFExryzEGoaJoasT1oHM1Sjyc88Ze55+Bhzj79eXzlO7ciHubdLOPxmL7JkH6XkhVc5imGQl0Jks8wHjVUqyU9Gj51x//OD7/3I+a2ncsVF72Wu+6/EyPKkaUj/O1V72bBHcaVwnx+MsNlQ9cIurRCz3ZwTaAerdKzHTb1TmV/vYwZO7YYqLTAaZ8ZdtEbH4df+Ql5r6AbujjtUa82WFHmZsesV4exmmOcQ9wcWW1RXeIjX/wk39t7gF27tvO6Zz+XfXMP8MD6Imos/Xwn6wc9A7uV3K5SDDzrVQnZDsqqw6YmYMZDXFajKpTdPusjw6Zyjjkx+HIPbmaWg5VSBkufnNxDx49RX1MMMrzt4HQGyoaBXaGuG8TM4JouvWaWwijoAar1hrHpYKXLJp1HlxU320VIofjB4huD62RYGyhyi6rBB8VZZf+DD/GVWw7xyj96DsZ6urM9rrz2s+TO4Fcr3vr2F7DkFlOCYigqh+nPMlpbY3tnG+uLyxRVl9CsEwLkRqBUNDSoerb0F5BVYbPOY8cZc3mHdS/4IyUuQOFy+t15SgJNWeIQOr6goMPaSsW22c2s1oexeHrGYbM+w9UCFzr0iMWUyo4yrtfw5ZC53iz4LuNxhc0VTekJHmkZVayGmMs5uUJDKogU82FP3pnSAsTvGWLYfaDBG8NauY5M/v1fA0+dJJWZaqqppppqqn85TaHoVFNNNdVUx0SxCnROIGAzQ6gD3ke3U2YtpdQJOsYCOyqpOnd6yDraoXIszt5LFouRyAghFuyJ2Qs9EgKbFnayvb+Dj3z6zyjNEZqmobdpwO4jD3DfdVcBczz5sY/nN596ORnKiIobfnANd979RUQsL7v0ch5XPB1HBSxzhO/z7g//JU87+2wed/oTuPba92KDctEFz6fb2cqXbr+XF19wGTuZxbPO9V++nmedeybX/uMHOHjgCGefcSavOPN1lCzTxbPKg/zd9Tfwk6URUgsvOud5bDnnhayR8fXFu7n65pu46KILOYWTOf35v8aDfI/33PiXHFxZx/Y3UYcOxgw447FP5i+u/s8846lP5fzTnsUay6yzzntv/jDPeNaZDPqbWVk9iHMQao+xlsXxMh//+08y2LyJei1j9+7dVE86gRDg+G0n05MOD+25h/684+DyMmVlOG7TCdQ5zOfKg7vvIricleGY8VrNqTsew6LrUVMzqktcr8/aEPaP15gfzLA6zlgeDRnTp846bN+xlTed/yv8/a234bPTmWULN912K2urh8DNIlLw+U9+iRAWcMVm8myWbrFAJjOcvH0nlz3rlRzkHv7uho9hbcPy6CBuIHjXUJma9330A4Bw9jOezigM6S70OTReRPoZxYzlob33c3D4S5x2wtPYe9+POW7HNh6381Q+9pWPYXyH173iTTyZXWSMCCzx/q9/lDvvO8i2LY/i9y59C3MUNIz4zuGvc/WXPsxKWMH2+iyXQ0qWQNdZbo5gZ2ZZXfM86fFP581PuhhDRZdZrrvrE3z5B7fxy2efx+NPPJmrP/Ypat/lub/yArrdB7np5s/wmsveyKN5KrM0NBzgi/dfyxe+cTtFdyeXv+C19BliCNyzspe52Rk+es27sY1y2YUvY1zDNZ+9kaLbx+aGOpQY6xFT8aEr3wt5wxPOeho+K6iWSvrdOcbNQULTsHlwMs8/5wVcsPBk+tR8O3ydT9z8KU7d8jheedbrKWkwlHz6hx/mB3f/COO2cfkVV/BUezw5gRLDPg6wtrbKYwanooy4ffHzfPwLH0SrFerxmE7epUbxdYkxkDtH3QRc6LCQb+Nxxz2Jz15zFZ3nnsETTn083777R4wWV9jUmcNgWF9dwyBkNsb5jsdjCino5B0sBU2pWM3IJcPaghXWaMY1ZT1ifnASb3rJm/jETX+ONOvs3HoCVzzn12gYIqyi7ONdH303rjtDOap4zjnP5uXnXMQ6hq/v/wGfu+02nnvOOexkO7910e+wh7184MYP8/KLX80p2WnEDL6rfOib/4n79qwQgqOqG6xzGBz1Wsl8bxNUy1AW1Nrg14EmQ5uMbTMn8MbXv5UZBhiWuOPhj/LJW25iMLfAFVe8mSeyk5w1GvZxw/du4gs/3M1J2x/Nvzv/t1IxqTW+cfgbXPX5z7Jj+zZe85wrWKBHAdy5/E3snOPj192Ir7tc9KKXYvMh119/HSduP503XvBWLB1mgO889Glu/MJn8L1N7Dz+RN7y9MtwZBjmeZgHALB5AabLuPJUlJQ+VrXvZI7heI2Z2S7sB22Ufn/AytoaL33Jc2hKT9cNeM8f3sRFf/BYbr/tbliGD//hZ+DR8Iq3nM++n+znk++8I9kbYetz4fkvPp+yGdIpckLwlGtjijXHtR//Out3M3E5dh4HVQ3hp0ANOy4w/PKLzmc8GnHV39wGP5rcRnjqr+3ksU86Bb865Mq/uw3ugVQpDPN4uPRtz6QRQ7/XZbiySi/PyZ3D0+ZgPjYyxLQs0ELQAGKOCqaIGbHhKFgak9fG+7mD0o8mSJT2vt4yzxQ6H1JW7egWnQLRqaaaaqqp/uU1haJTTTXVVFMdAxkEgyFWS/a2wTax+nV8Ggqp8rDGBy4lFs6QWLlc2noUcmyqz8fiOOmRT0i5ANuqxw1GPVs3LVAzZm24jOt6xMGKX8MNCsrVil2bj+fCp17In3/mT1k6tIztnspbLn8d46WHObhvNwOOcO3X/pwf7fkBVVnyG698C+c983K+9J27ePrpxzHonIyUizx68w4+eeNn6XVPoYfy7r//A1aXlgnlDp537iXUy1vYObONF5/5DD5845/y0NIKWzbN8aoXPoeMhi3dzXTw3H73DXz99tvYsvN8Xnrhmzhpy/e4/XOf44kvmecTn7qSvf5+xrZkMNNjrWlQU7CwbSerq8vM9Qy/dNp2/vSDv0+5kLOkFWNvGTx0PzsWdjA+sogWgaVyhdDv0LicmhytDNuD4d++9M1cc+f7+elojRN6jg59rOaU9ZBRNWLka6gFqSy5ODpZzqgcUTWCdQs0Tc4Dh37CaaNH8XuX/BE5HTK2MeYIg5nNrO8JuG5OLo4yCGXZMKCgPrTE7JaKjIr6cMmO+UdxyUt+m1M4nR7rXPmZT3PXQcWsF7jxdh6z88lc+swL+cD1f8ZeOcxqUzIOnk985r1oAQ/e/wAHaRjLiJmFBT75jU8zM9tjdbhMZ6bD6ugw4itms83c9+DDPOrUp/ONHy5y+ubHsHd5N/tXHuRZz38jS/s8f3bT38L4ILa7hzKzHL/tabz6grfyoWv/hqW9hzEzx/HiK87jiSefxHfv/Q5L44bNCzuREOi5DGPAezh+bhcvftJLePfn38WRQ8t0s9N41aWv4tD6Ee77zo8558Sz2DpzIkvL8OjNj+Hjt93CyPe48sOfpO+/Qrf07NqRc8FFj+Z7d9xFU3aZZxMfvvVvWVo+RDc7nssvfgVbu6dQj1fZMXcCV33qSoreiKX1A1x/8zWUNNx179e45yFH49ZQB1/59u24rEOTBcQojV1FfI/H7jyVpyycwTuu+yNKHXEgFJy440QuO+tsPnrjf+D+UUawjt+59JWE0a3cedchNGRc/82/5Tt3fIuZrefwspdfwbd/eBNXfved7Nx5Jhe/8EVsmruJpdEe8rzLuCqxzlL7hryT06ihri39fJZnPuEpPHz/fezZt597Hpzn5J2n8YO77gVnUEqa0GBMRo8Z6iF4J5huhjQlWhvodugWJ/DiM3+DmTOVJTzv/tRfUTeG3swu6mGPEZaaLczNzfDa55zLR27+E7655zAnnXwCLz//l5hzsxxaDeDgOz/6LHd86yt0F87isgvfyJ29b3DHP97IU142z6c/cxPff/h+zn/er7B+ZIn/5VNvp6HEFyNCvobNZshdxnDYIOIpTMHcYBcvPescXnLWLBWLXPWZ/5Gl5VXqfJYTNp/Kb17wZj541QfYv7TMoKe87qXP5Jm7lumccAbLDx3kf7jhgyzMKLX8hGGAU3Y9j5ee/2red83fUq4uo3mPCy+9kFOO2w26Tg/PBz/9Hu4/vJ/u7Cyvv/RX2do9hdUQ2DJ/Olf9/Y3s2HEer33uxXzqmut4+ODD9DrKv7nsAh636TE8FCwXPf1FvOOz/4nh8jpbO4/j8pdcgkqgrmo0eESEwWCGRjxr44ZKPdYauv0ZXvhrT+aq//jFuFhnsO2CHi+84EJYUfAwOxhwwfOeytVfvJPf+G8vY6W3wurqKp981x287Y+voKSmtBUfuPpGfrr7AU48dTvr9QqNeOZ6M/SrDF/D8/7daWzespPuao8P/sXN/PKbH8XWbQs0BwLX/eW3WXvBCFsIr3/9eWzOFsA79hzcz1XX38au43exbbCFvoXzf+spnLDzeNyo5H1X38L3vvtdTjzjJLLMMTs7YLh+hF53wMj7n8/m8oipvfeBiUX1fi5s/mh0efQtOqQfeCHd62PYvFU3CZePxw+xgNfPfGYEo/bnw+ynmmqqqaaa6v+hplB0qqmmmmqqR1zJfENAwSilr+m6gNhYJbrSJoblpQcfAyCazCP+59OOPeIyGgjik5MVYuV5E6sD4wgIhw4dokuPhf52jqzuwTlLnjnWFlfZvmkHW+a3s6IjVpdWURXqyvCTQ3vZtrCNfbt/TCGWalxTN0rR6XHg4QOsLa4yHNd840d38cTHnMXhh37M4aVD7N+3l5nNx1MxZFwdIdiS2fl5lJz57nHM9iyHh8vs33cQ15nH4PBhzHB1kYZZ8kw4uLIXU8B4LCw1Jb5uoCnJXYcQYjGaqqqogqL5LCGUjIbLGAvOOTQo87ML3L92ENN1iA8sLx5mwRqMDZShptvvsRYCzbqnJ3OcsfPxvPUZL+P9N7yTH6/fTWdmgbKpY3uuF2Q1bN68jcIpSo0rCtbqjJo+/aKIFiXvI6jdt8I119/A522HsFKxpbeV17zmUg4ePEjdKL5pKKlxxQzNeEygYsvcLKZwCLB14WQOHdjH1R+6CRkGfutVFzPbdQS/xqDX5+VnvgZhP1dd99eMV4ZIX7FGcT2PFEpVVThrGfoGN1dwuDyMdMEXCt4yampmZvuMhiMav86P9+7jrMdczGlb7+bJp57OV7/1Eaqe5+ZbbuTlL/11/rs3/RE5yxwMX+PdH3wfmwabmWeOt73st8kQ1pmhZD97ZvpYrZmZ6bO2toIzaQPBOBpxzM9sY4l1Dh9YJjTKyvo6+488zHGb53j4/nXu+N7dnPm089j34F5+uv/73Hv/Prr9eV72yy/jyVvOokcXy0GG3MHAdliXgiMssra+xMraEYYU3P2Tezj9hKdw5OBDHFo+xOroAFoskg1gqVwjn+mT+Zjn1eSW5dE6KjllaTB0qauSTd0OlDknzp/AfXt+SqgDo6rEdGcpXJ9RGLF6aAUf5ij6HR48fC+buwvMdjyiSl0v0pszrBMosRxY2UOTlSyu1DQM6GYDVlcsfujo57OsjldY2LKZQ0uLYArmt5zK6t4xp524hVOyE3nKb78NGKPczxc7d9DYLuvVEJPnkHdjkeymwRpHZgXqGvUNvlJG45qbvvV5HvjRd/k3b/hNtm3bxr777mP1wEFmezsomCHYLscdt519aw+x74EH2DR7Eq4pGLgeHbG4TpdQGI6s7mcchqyvrDGkwfshUo8QhfGoIXN9vnDrbVz23Bfzx2/+YzwlD/IT3vvxdzIuK2rf0OkNGCXP3dLqGt/83k3c89DDXH7FC5lfWOChgw/SLRaYndlMgeV3X/HrlBgMI2ZYYu/W/Vx3y5d52aveyH/47T/BsMRevsZ7Pvhhup05trKD3778d8jwrGEZU7PjuLvZfe+3GOkRqnKZfOAofcN377mXs596Hvfdfw+HFh/g4IEDbHvU4zmO4/jNy99CScmQg2yl5KTjd7F8pELocHDfEQZZQUcsw3KFrulzeHQIZ3M6ecHq8iFMx+HIKZyhYw31Ys1xm0/iLW9/NCLKKFR86EOf4Bv9b/GsJ5wJFpbXlhkUXchhbWWVfLbgwMO7oYR3/PdXx5tPD3Bw5KwV5tc6dBcybJ6xdGCRLXIC47VYJd50cjgiUMJg0zyu12FutgMZDMcj+jMz3HLLl9h7K9ENWgCPgn42D5VhvArVqMaPGwpx7DwOhutjnMvjeluVZJmlDmNiNaJj55z0OLwJKLEqvcpG5IakjUuIBaH0KIAZUnh97T1ZlgESc3MflUN040BMXaJTTTXVVFP9wjWFolNNNdVUUx0TSQql6/QyahmTiY0OUI35yXxyikRnqGA0QkghYAR8WzX6GMmqn/xfsXhxeHEgAas5h9cW2bO0n1de9Ot87MoPYFYD3Ux4VA/OPfdXuPbL32Oz7GKr20k9XGddKk7espl/+PEibrCd4XiBrnkcxdhihis8YeeJ7H3oVrwbsmffHp59/iXISY/ilts/yv/R3p1HW3qVdR7/7r3f4Zxz760pCSRMLSCNREUDgqAgAYRWkgUKYiuKLQ5oNzb2EmeXa/Vq2257tUPbtrJAaWBhkHmQCEERgmIjCYEQmTJQGDJUJTXe8Zx32Hv3H/s9w711bkmSom4Nv89aVe+557znvfvd73Tf53323sXefSwtXIiJBYQBPnpWNtZo2KDaOMaxytEfPBK361EMl9cp2x45GUtLC6xWjoZIcCV1zGmXK/Zke/B2g2whY73p0SsfSnv0ywyWeoRByUpbk9sVmpGhNyhZGUauv+lO/uP3/1dIoTrefPWbee5TL+cDH303y/54ygasc0q3h11+Dz/6tJfyoPJB/MEf/xFuacRCcLRrQ1bKo4xi4Bse8VS++MlPsSePPDg33LtyF4eOHeU55UMp9z4Wf8d+vu5h+yiLdfbf/inyYoEYSnpNn8Ui8sMv+B6qtTs5duQw/cFejtWR3mCRpqnZWw5wtEQT+MTnr+dxT3sqT3zK8/jg+95HM2p48AV91sMBRtlhij05dx/bzw1f/keKesjPvPDXecu1b+KLBz+JZZXjKyu4QQ/rCo6vDhlceAFH1o6yt1dg24bq6Aq7F3exUQVMXVI4Q4gZnz94L/90761c8YzL2LPQcvvyXWwspgFl3vPeN/Ih3kkvNjz/Od/KM77jmXxs/x3cyWd589vey8Y9R4gWBhe0HPKfoy4MK8Mj7OtdSJ+C0aiibQyUJcvrI/byIB6163EcueMOBn3LpfsWed/+/TSu4rY7D/OEb34OD9lX8A+f/ijFYImHPOTrediefbzmtf+T40PPYx67j+d/9yUcO3SQPY95PDUtravo7zEMN1b50u238ZJn/xSj4VH+/qY3MeQQa/4YlAtUvQGtBes3cDZS1y3ZQh/jc2JTkucX8dRv/Aae8qge73zLe7nnKwf59mc/l09UH+SS/gUss4FfXqawj2b3hZfR3HWIfLXicRdcyF03f5FY12TWMOgVBFtzPN7LiDU2TIMpS0ahZp0hcVgwaB/Ekx//ffzrS7+JV7/j9xiuj8jyvTQscvBI5Mnf8gQyeze/f9Vvc8BEWiwve+4P8Phv/k7+4YY7KYrdrAXDRlNR43G9QLYe2FiusUWgN9jDAoss2Iy7R7dTx0O87q/ez/Ov+H6Wh19i+fhRhqMRkQYfau689zDf9rins7jnsdTrDpODbQNVWzGyDSu+4tgQot1NcDke6PUKYr2AYQ+GPbRxg3Kh5O/+7no++P5ria7l2c9/Cpc96Ru57qaPsjocUZY9mqpiFNfJBiOOt3dysL2Tt37oLfz0c/4NK8N1brz9Lo4tLnIHX+GtV/0F1VpFZhuWig2Whx6/8Gjedc3f8I7j/5d9g8DznvcMnvLkZ3LDwQPcxmf5+F9czfDQYdqFlqaMHDeeiy5aoDQljT/OqFrB9i/iCzfv50evfAqXXBT42Mc/xN7yEKM1xyG+wp+9/rUcqZd50IUl5cZdrAw9POLJHCZw8eCRhOMr7BmU7LMLhBXYV1zME57wLC55+MN5zwffyvLoGG00BB+p24rjdx/nc589wHc/5UpaP2RhkOMs7OovMhqNIINyscS5HEaQFTlNDFz04AfjHv4lXvnyH2e1HRIXDGv5KpVbob+35ejqvfjg2L20l/pwYGkXVLWnbj37ehdCm/rCDliiz7qW5T1uvuVLDDfg53/rRZh2wJG1Fd70tveSZRkOQwww6F2Is/toNjbY/zH4jl95JMF5fGjJwu+CdwAAIABJREFUigzfLQ8TUx/WOyAaS2sdAdc9GLRYAiZ2AyJFO23R0TWN95bpU0wDMUb6/X73IJFN2Z+BgDPbXNt36kmoiIicsxQUFRGRnWECBYY9vd2YWBFDRW1asBbr3PQeqUszscESbQATx/eEO3p/ZLqMljjuM43xYBIObwx52fCOv/xzfvj7Xswvv+RXKbAUtASW+ZNr3sDh1SHv+vTbeOWLX4GjpqLHX+//ADffvp/c9YhlwQuf/gO0T7c4jnP9l67ihi9cTzW4gDvuuZ27D97Owy/ex2133k50BdnwXrypMEVJ0wzpLeVUrGFKz5Ejy3zh4D/zcy/+JQoCPdZY5kZGfoNgjrNWHaJxjlj2sARWOIQvhhw8cIC7Vu/mxVe+hGUu44+v/kM2RhU2d2TUjIZH+eKtn+Mnv//lvOE9f84nr/8dBhmURcvLfuSH+NBnP8ihYwdwpYEsIzcFo3XPIy58EJde/Eh2s4tfesWrqDiO4zh/eds1fPgfb+UDH3k3//5ZL+EHv/0FGAKv/7vXcWz9HtxSn9f/1V/w81f8AhkRx3Gu/sSfsswxvLNcccUVPGnpm9iL46aDH+WDH3kPq2GV2mXkvQHD4SpFVtK0gZbIclwl35vxpne+lh970b/lV37i1zB4cjY4xGe47taPU+9+FLv2we23r/LF2z7H7x/5E1525Y/ynTyR17zvj1l0jtWmwpmMxaXdbNQ1vXJA8BU2wKDs0VYtNmZUw5qi7xjFlmwhctP+6/jup3wvH9//Ae5eO0zbK/juy7+F51xyJZaSEs8Gd/K+t76WY5nl6o9cxU/+4Eu4hN0YRqxyiLd++io+e+dtZNHTssIxVggLOZacJjTcfc9+PnD9u3nZ836EXUQCDR+4+d189ks3QTng7pW7+edjt/F1ewOfu/XTNIuL3HXPV1hv7+UXXv4zbJBhWWed6xhcvIfDo4N4NmhtGqwoK1vuOHgbXz5wK5dcvI9/uuUz2F0w6C2x3LQE6/GxJnceYyDvFVRNS2kK2rYhiw1FmeG9oW1b7rjnNm458lle9WO/RGSVW7iJN7/tbbzn4+/npVe8jJKKkoqP3Pp2bvjcdZQXXYrP1rh3uMzItfT2eUYcps48VRYwbkhgSNbrMTwMJi9Tn4YA1tHWgayXkUXD1z3yEm7afx3r9ghxsQeh4Pqbb+Ty73ge8QtfomaZUVzH7c5ZZoNR7rEukkWwWUZTDxlW9xLcceJixbA34tCxO7jmhr/mJZf/MK/74Kux1ATWcb3IXQfv5Wjl+ekf/AUsC+SsscqniHkksExjV8h37aY91CNkLYF11urjjIYr3HJwP//uhT/JAe7hun++niu+7nlkOAINR/gKH3r/W2lo6e8acGTtKHZQUmQtK+Ee3J6a6tBxDq6v8t7r/oorn/kCDl37Tg4fP8BV17yBV/zIz9Knh6Ol5Qjv/OQ1mN2P47mP+V4WWaFgyL0c4DP/7yPc1W7wlx+9il/84Z9hFzkVq6zT8uYb/4rllUMciIfIdvfI1tdpTc09K3dxy7HP8dA9Iw4euZm6GXFoeY3XXf1/+KmX/QyGjJZj7Gadq/7xXXzm7gN8/vYb+bkXv5IFPAbHcQ5jewXr66s0oWExW2RlZY28V5LbjOgbCrvIIx52Ede++hPc8v63pKzMBh52+R4e9/WXknV9oNiqR90GHv2kBV7/398PD4OXvvJKXvSi5/IH//kN0AA5UMIzXvlNmLjAUnlBahmwFrH0iQGKtsRWqd9WDBRtn7DuyN0iVFA2fR7/qG/lHe89wB/+xjvTRSQAj4Vmw1ObjLKAv/z9aycXtqe+9Ou5aPdF1O0Qh8UYQ9MGyrKkDfXpu9jNEegGQaS7FkYLXdP2CBDN5PocDJMHmI6A9Rk2FBRFDkSinRlAKRrsNgHRSbboTHBVRETkgTIxRj1zExGR0yrS0jCiYpX/8f7f5lMHPkF+UWDdrEIWiBaMjxQmp/AF1ht8bAkmgmswxhDDzjYfnA70NB0ZIo7/jw4T8y5bJo3Aa0ManALj8cZQZX0I0GsgDxCtwRgwtsHheOH3vZTP3PhFvnDLzbTtiKLXUseGoc3oZwN+4gU/yMc/di13HNrPRl2B6WGLjPX2GCbPCG2P0i3ghzWOHv1sL/W6p297PPqRD+I5T/8G3nz16zm0OsKUjjaskPf6DDcyTF4Q7AYQyNp+l507xFtPayFgMc7RjAx52M0FCxfzE897OfvYQ4bHs8JVH3sd9xy7g6PDw5gCoisYNRBjnzJfoKgaTARvfRpF2VZEAw0lNlqykPpoBQjG02Qt3oDz/XSDbQKWFhurlLlkcgIZebDYkD7DNLTO4y143GR7uRjIQspwak1JIMNG0iBepH5hXWxSM09bpgG+aLARTHAYINqKaDyNHcft0x16ynAOuBgngfMUMDDdfJGII8Q+WbD02xpMQ5X7tH4hx4TxvhNwpNHXG5eWn/k02JghECfrF/CUmAhFSBlbjevKEvu4YMlCmNanbQiuSp+HASZaslgRTaByFqKjbDNcyPDGgGnIWCcaqE2fiMWYCkugcANMKHjRFS/mpptu5JYv30jNGiEPeAOtKbtaT5ltqQ7GlZZhQo6LgTyOsNFQmwWIeZeJ3RKt7/oVTnWSjqMWTEUw0Jp+qm+zAUBlSyKGLFZpP4n97vAcpmw2vwBAm1UE03bdXmQEUjnKMMTgUz1gyH0qozdZN7J2i8XjqIGIN6br6iNCzDGhjwuQsQpAYxYIBnLWUt3HAZEsZcq5JepjObuKC2g2PJc+9hE89+mP501X/xn3Doe0NkBXRk86Dp1ZSxl5ocQbm5owm7RfTDolsQ3BVkRbQ0xZ95EcEzOykPplbmzqrDkPYWa/7bo2iaZr/hwxtOn4ot8dO3XK2if1EVnb1BlK2Wa4GAimJVhoTDpG89hg8HgTiDgIC6n/ZYbpXNg1A7fRQUx9VGI8WUi/d7y/FSEdsyZaognUWdpficXk2Evn2gwT0n7i2py8XcL5kszmxGioq4Z+WWLbAHi8SwMWFW0J0dK6FrBkfnp98TZMz1PGT/rRdMGSt2m+1gaisZRNDkCdpeVmIeWfNC4QTKBsM2xw+NZhMkewLXnu2Fhd4+1vfxeXP/NyLnnoxeQFrPnj1P0RZiGwXh+lpaY36DGqa4zb2ebkETMzynxq0REMk8GXsixjVA0pioKmqinzEhthtFGxVO4lrC/yrxYfy6+84NcZsNT1A12kkep9xDrTNZ8Pk+bzBju97HYDMYmIiNwXMUaM2XwBUaaoiIjsiPFAS497yDfx6c9/koUHL1GbiiquYy04MkLtadqGzGQ4k2HwNN4SiDjTjcDETk1n2wNOp6nn05ZofArizvl+yiqtiTYS8tTM0EVwGCwOi6W2K6zGuxjae8mWCobWsLYxZPfeC7n06x9JZI0Dx7/MkZVDLO3bxSgu08SALyJZYQmsUduaxkUu3reHZz/tO/nW3hNx5Aw5wps/+r85uHIPruwRCFQx0oSKoVunKHJSrCTQFC0mpmCEJWKCxZhI09RkRZ8cz4FjX+HV7/1fDFc3yFykyCJZUbFRL9NSY4LBOIfNMtoYqFijLkcY/Jz68QQirZtf761bm/N+S+qkL1LZ7baXn/zcmvHyp99LodDtvxfGP88rV5xufxvjZD8Y94I77TBvWl7LGsFG1ovNy2lNA67edr9r566fARqiiYzclnoxa7RuXn12+6/dACLN7PJMzSjfrh5T8DG2ltzmrKyt8F3f9TRcVvGFO26gpSW4jBhS3NN2AaSYehCGCCb67vfXKbBrIm03wBqsnVgeIlBtU56t86f5WmPAtJPPJ/PbrftP7LZHNVN/4z+WA5U7cXsExuWdOf6jSetjG4KdLU/6fdXW+gs5az7yEz/+Ch7D48iwDDnKW699DYfWDxOymuDAkwKyxDUMnmAqIOCztvvdJ9kvYj6zf/r0MGrLfNU2x9mJx1eTfs828223v1ST83Q3Grnbur18t/zN30vlnG6/yhqq8fnTRIJJ629jCmKaaHAhI0aPIwNb8pb/8tG0iF63mHHceHZz7oTxLjY+JdGVy8P7vnztdB6X/r3wt55A1svI+znH149SFAVxErjeqeufx07qL51LbEgdGkdgZWOVpaUFmqYhHxRUGxXOOAaLfdoVz9FbjvLjP/1sPH46wnxIwU9rzPRXwTQgKiIi8jWgTFERETntIqnfsKPtYcgafvZ3f5zh7uO4fQ1hoaKJI3LrCC241mFwmGBpYwAHNs/Az2ZqhrNuGqwnxpiyD2OX5cS0iaDpMhsDEU/Ed0EmnCWLkZ73+LqiGBRUbUUda2yZU/kWl2eENlIWA2JtaIeevlugly1iAoS2pW6P4YqIzXLq0GCyjOgMw7rGlRnBdwWLpsvySzfDJqagRLQtvo3Y2COPfXxjyLE4a/BhSIhDbN6CSxmewVhwOW3M8D5SGHdGbAdN788UoocQAkv9AVWVBv4xxuC9x2YpiyzYOJNNNu3/0MZJeu0Zsj6nf+pDy9JgLxtHPQUDChy5C1TNEbwbYspIa1NQNJquvkzsgoAQybqg+5mxPqd1anwKipowCcyNB/exMcNEg689Zd7DRkc9rOgVC2RZwfr6OhiDKcA7P6nX0zoFTNfSoVeUNLWnHtXs3r2b5eVV8tyBhZB5Ag2tqdnwQ0wB/cWS4fqQnhlgww5tf+PBVGBCypzv+hAdnxuCCakLHBsYVhV129DvL2Ctpak9g9Eeegcu5I9+/jU4cgYsUNLHNHa8CMa79gmZonHmcxERkftoXqaogqIiInLaRaAJEGzLMof51N0f5w/+/L+x8BAHSw1VXCXagMXgbI7FEWOKg7bB44kULmM20HJWGWc6dSP2mjDO+gHbBUNjMIwv0dEAxoJL/cpZIu3aOou9EpsZhm1FVmZ441kfDVlYXKRtW+pRg42Ofr6A8RY/ChAMeZ5jXcA42KhGRCArCxrf0nqfgs7WjIs6MckMMhGTRdq2xYacIutTj1rKrMTEQGgrjG0xuQcbqH2LNxFsTiTDt5HMZjOZRnJ2sTiXMxwOyV3GoF9SbQxTkD+leeOJXbNymE3Jm4RCw3kc1eiO/9hG+tkeQgVx5BkMeozqYxR9qBilbh9MalYOGTamgebG/TfG8zkyZNKjtck5NG7+yMZ049PWnn6/j8MxGo3I84KYGarY4G047fHQcTkdjtB6jHFY67A4qlFDlhVp4CXnWF1fYWn3IsN6SMwi68M1ssKRuwLb2p07hkwEM25BwKSbGEzKBk+jy9cYl+GjoT9YxPvAsaOr7Nq1h2O3rvOLV/4mz33M88gosNHRI3UnsylzdktQFJgGRs/jXV9ERO4/BUVFROSM0bbgM6gZssIh3vSh1/K3N1zDhY9cojIreNfgbYv3Hh8DmSsoemmQlKZpcPjNd8JnldS/3FiMZibjKU2zLGNUV8RoKMsSXFrvEAK5yVjsL7Jy7DjBBPI8w8eWaLvldhd7A5RZiY2OpmqJEQpXpIydpiKY1GQxLwtCCNRtgytSn3jzanb2T4gQaqy1ZKZIfcCRE0IaNdg6CKEhkjKdoklZhNG47rUj+tBlF8lZJxqaYFgYLLF89Bi9Mk9Zok3L3r17OXz0UHes0vXDGU7Yv+2OtV0+EwSi89R1Td8tUZiS0EbaqqbXz2ioaE2Dt6n/WQATsy6rfHwUxmmy7fkmpjTCNHhPdx6dnE/TfuV9g7WWwUKP5eVlDI5+v8/6+joLCwvUre/6wOS0TyFgu9Hj2zZlXw7KAcONEQsLS4xGI5qmYTAYsLq6Tm+hRwjpIVZZlqysrFD0itNe7bNsSPuljTDuZzV1G5MGTsKmTGbfWHLTox0aetkSh+46wtMvfRa/9KzfoKBPnwF4g8Ntvug4iCYFRFNnJAY1oxcRkQdKQVERETlzBKgjBOcZsc4ah3nDNa/l2hv+hj0PHxB6LfRaYhapY0Mbmu5rFhMjxqReG3ek+eMpmM67+M5ekmOMlGVJjLCxkfoh7PV6KaBZtTRDz+LiEnmesVFvEEJLXhYYE6naBucssU1N9FMXdpasG0ylrmtMlmNMxNoMYyJtG7AW8rLHaLSBMS7d6HYZQFunmTHpj4oAVVUxGCxS13W6eTcGay3eN2AiLsswxhBiSwCcMcRgUpD1DNkemn7102jAuJK6rhmUA3xbU2Y5MUY2NjYo+j1a77ug6OZMvknr2Bh2fD12rv4i3jT08gxLzvLRZQblIpnNMc7ShgZvpwP6pPqyuOCw3cA9waZBf86E9TntU2xXDwZmzqTBBsZB0n6/ZGVtFecsrshTVrvtmnc3nszm9/vS9cCF7qFAwDlHCOC9x8Su+wmTdef+iIl2cvM2HA7JsgxrLS01we5k/edMmtQbT7ANKSia6j8EcD4nNwPq5cDFux7B/s/fwdOeeDk/9z0/zx4upBd7uNgNbzHbvfQ4S1RBUREROcUUFBURkTOHTzdO0UFrG4asM2KNTx74R/74qj8k7mqoiw1iP5AtGmwGTWjABJzNMd2ov9sF7c74aRhHidKFeevFuPUpE9M5h7WW6EN34wzG5FiTk2d9NoZr+BAYLPRomoamqej1enjfpgu/TU2aQ2i75pqGrCjBOLz3qVuCpsEYS55nEKBpa/KsIJrI+E41dgOmBFLzfd+05JnFZo62rTHG0PgWZ3OyLPUbOv4Tw3UjUYfQEruRq63tMp12ejtoer+mEdLUk7arD2RZGlU9z3N8N9L8OH/PkmIq4+Bo7AL0O70eOzVtQ0WeuXQc5Tn9YsDG+ojGg8szxoMJRZuOeRsNNmTYUAJMPtvp9diRKTDNmJ2KZnoWreuaopcC9+WgTzWqqeuavXv3MtrYwBmzoy2wrXMMqxHGGIoiZe9nzkwCn23bUtc1ucswIRKjYd+evRw+fJh+v4+3pADkjtS/IU7G6g1gfDdtu2PckrWOPPRg1TE6FMiHfV75sl/g2x76ZAr6uJjRo7c5GBpIg0uluOuk6fwJQdHxZUlEROQ+UlBURETOHBHaxpNlaUCGBk9FRc2IERv83Vc+zKdu+SQ33nIDR1cP4WnwvgIgdwW+HTefPDuNm47HLig6Do6GcSAxS1lD0XeZl6Q+Ri1gTYaPlqbxOOcoy5K6HhFjpCgK6qbCWou1qRlpCAGXGZxLgdDWe7BpAKvMOUIIZDZN26pmMBhQ13UqT1e8cQxifD+au4K2GhFMIMstPgRcnm6Uq5HHuRxrXUouipEYPMZ4jE13v7FrfilnnxTs9ClbOxjKMqfaSMH4tm3xTDOhx/vNuPn8eBrO84wvmzliaGmaEYNej9GwwmY9nO3Rhpiy5IwHUzMe6MyFDBNKiJZom8kI7LKVBZuy0V2edecyg8tzQttiDF3z9Z0pXcTShkBelmBiV75A01Tp3OsrCJF+v8TXDcSIJZ27c5syS8O/+Fu+huU3Fo/rju2Y+rntjuhxULRvSi5cehCXPuIbecaTns1THvodmG5QJROhMOV0JcbbwQMZhJD6rA6zg7NpoCURETkFFBQVEZEzRBpTHUijrEcLJt3veAItnoaagMfTAGEyzvJ4wIVIIJ6lAy2lEGdqfjgJHnXT6RqlV3bynek0wgnrPm5WaLYsZRyems4fJkseBzjtluXPmlc+25V/nDs63p5puY4Uuk3NW023xQweaDEz2/5s3X4yDWq6rgmtmRyXbJqOt/A4BG4mn5+9x+8DZzGUpNpJx0U6Hh1QEHBd3XgMFePatmRYegB4RkTO56DobA7y7HT2tdn0XmA6hvrOhhUtsStPOneOp+mBURpYaFo+w/T8Pj5X7+QjhYDFzwz01TWoP2EuQzo/GCwORxpOKsOkx3Fptq13oWZ6XVBQVERETjUFRUVE5IyQckB8d4PXBUXH9z/jjEQ7HYx2ErhLUdOZN87SoEq0m6NHWyKS4+7bpvPPWYbd5vN5825a/vgm3G7++Kv5a2D2b4jZjdP927SI7oe52ViT8pyl2++8N7PzReYGNibTODONbNlnztPtH7cEdybNk4Ewza4FujHTuuBnzOieJ3TNjM/T+gOm57Gx2YdC464ZTvL17ny1E92ijo238/hUOg0DTt9Ja2M2vZp9iLUTxqHbdCjPPqpMNpc+rZHZ9JDPbukN9kQnDYimBYqIiNxnCoqKiMgZY9w75XZBlekgC0B3UzQbBz2LW84DWwKRM03TYZyNuWXeTfOPs+zizOfTG+c0r535Ytiy/M2VN8mrui9/Ecwse1yWMPnAMr397ZY7CZCNy3KWb0ABTr4fz513JsHvfP4D1MzUWcr4jKRI52yOIFgazCQj1EJMfYrO6VLzvHGyTM8Tz5tb5+tORjE7MWh/uqYAcaZcJpzwZGr6atz36fScuvnznTJkmiGeMd534cQs8UkQd9NDkTBpWzDPbJh1MriSgqIiIvIAzQuK6o5ERER2xNzMj3HWlGlhJsQ2vlwFUjBgNsPmbJxOmNAFCTf/s5z4XhrIYnPddAshYk6MLc8EqGLXXHO2A4LZf2NfdaBlEt1qNwVnp78xrYPdOv9kXZOd3g6aPrDpxPjYnbF17906b2Tny7/j9TZ5d3MYaXpshplqHZ8D2rP+/Hdq6m/rWWzeGW3W+AzZ1ff4PDo+J53O6QnnfSDGmYCpwXSNzNN1MptmF8+c6Hey/jcf8luP9rlH/uZNsOntrTm/46xfq4CoiIh8zSlTVEREdsYJNzlzbqJmb3Ln9j22c8k+D2SajNf3/j6f/Cq/d9K0vfv5fTNvW827bz1ZGe2ObwdNT8V+zAkbfk7cY3O22Mx8Z8J67Ei9TX4ITNvEG9ja16IZZ5Gmc0Xqx3F6XjwT1mcnptvZNtvdnBja29njZmuq9JYuKSblnvNzN9258geIYdOxnKbTXlGnRbZM+hAdXzYM4GC271BlhoqIyOmg5vMiInLm2BIcSbdG3Qi2WCbt40+48RovYH7e1dlk66pt/tCyqa/BrfNvvXrPLOSE4MvW+Sd1Ob8OTwh6zf19s9+dzdDaLi9uZptOynD2b8Pz05wAznin+WqDorDt/nfus1uColuOpXl9jjJbrxZ3Xh87J+kzdJsA4uaT2rg+ww4FdWcyILeWed55fd6FYqfPn9GeeCyblIU7HTc+BfJTn6AzfYebmX9zlz3nPTMNoqYf1dhRRETuOwVFRUTkzNFdfVLfobP3fXbaD+X43zgwYMYjNQPkELPTWuRTZkvgaNPAGdsEO0+Yf86N8jS4vDVH026//G1+zwnjN2/6XroBTm+lbXBiecbBnvEG7AKn+qvj3DDeznP219g93ojdnmS6TDAzG8Q52zsFfqBmjpPNDzvmZ8lFM80pHffieN4eS7OZ6uOHRifZn2YHOposYvIhpz3dcrwtZ8+MkzLNDQjOBj9nzs47dAxFk/bDwLQn0cn1ejbQb7bsxFtbfsx9+sb8a2B3XvF4TPdXggKjIiJyX6lPUREROXNMMktmTfsOnc639Yvnc4ZUMq8G4qZPTt4b3wM320fp3ILMULvH88am7LXQxTK+VvvgueGEAcdmsxvnHDr6w33W+BHOnGvJOJA2fthzsuDbaZ6aLW/Nvd7N7Xs0EE/8xo4YB3XHwdGJSBeszSA6Znfk2eecm+a/D4yuJyIicoopU1RERHbcNq3lTvxwU1+WJxtU4+xw0ubzJ5n/X/pOahZqub99lm6XwPMvf7jV1ib2cr44Se8Ocj+pi8VZ8x+onS3u2/ExLwi6s+s7t0XBv5jluqXM210AT9o1TOjeOru2t4iInDlms0VjjAqKioiIiIiIiIiIyLlra0AUdvoxo4iIiIiIiIiIiMjX0GxOaAgBY9T2QERERERERERERM5hm5rNd68VFBUREREREREREZFz1uzI89amcKiCoiIiIiIiIiIiInJO895vyhhVUFRERERERERERETOG957BUVFRERERERERETk/BFCwMTZ4ZdEREREREREREREzkEhBCD1K6pMURERERERERERETlnNU0DdMFQa9Mo9MoUFRERERERERERkXNdCAFrLW3bKlNUREREREREREREzm0hBLz3AGRZRrbD5RERERERERERERH5mhlniBpjJu8pKCoiIiIiIiIiIiLnrHEw1BhDjJG2bdWnqIiIiIiIiIiIiJy7YowYYyYZo4D6FBUREREREREREZFz12ymKKBMURERERERERERETl/jEOhyhQVERERERERERGR84YxRkFREREREREREREROb8oKCoiIiIiIiIiIiLnrNneQ8f9iiooKiIiIiIiIiIiIuescSB0loKiIiIiIiIiIiIicl5RUFRERERERERERETOKwqKioiIiIiIiIiIyDlvtm9RBUVFRERERERERETkvKKgqIiIiIiIiIiIiJxXFBQVERERERERERGRc968UehFRERERERERERERERERERERERERERERERERERERERERERERERERERERERERERERERERERERERERERERERERERERERERERERERERERERERERERERERERERERERERERERERERERERERERORr4TLg97b57CeBxTmvvxqLwG9209nXD8R9LcOZ7FTViYiIiIiIiIiIiAD2FCzjEuDb57z+aj0GOACsbXl9KspzLjgVdSIiIiIiIiIiIiL3w2XAW4AvARH4ECl78Y3dz2/c8nrr/G/slnMJ8FqmmY8/1c07+/r3Zt67DHgr8EPdciJwZffZG2fee9WW9944Z57xe/OWv7jNvK8C/qFbj7+Z+d3bZc6+amYZW+todrlb6+dVM/ONv7e1fkREREREREREROQBuq+Zoo8CngYsAUdIWYy/Cvwp8Iotr2fnN93PV5KyHl9OynxcJAVJb93y+iPAf+q+8yzgTcCTgCd0y/oi0+Ck2bL82TJsN8+85T8GONzNtwT0mAYjbwMeDfwy8MyZ731kS/1cBjy5+74BPgB8cJsyzNbPQ4Ct8OjcAAABqUlEQVT/ALy9m+cu4PItdSIiIiIiIiIiIiKnwH0Niv4906bcd96H+SEF/B675fPtms7fQAoUXgZ8T/fzn5MyNSPwgm5ZP8Y0A/N35yz/sd3vHRuXYd7yPw3c3S1rFXj2zPdu6qa3kgKes9+b9VDgOqZN3X8PeNc2ZYBp/awCfztneWo6LyIiIiIiIiIicoqdij5FT+bppExHgBcDN2/5/IlMA4Gzrw8A1wA/200PkIKWF5KyRZ9Myqb8RaYZmIYTm7Pf3P3esXEZ5i1/3Px+nCn6t3PWZ637/uz3Zt3VlW3c9P1KUrB2Xhm+GrN1IiIiIiIiIiIiIqfAqQqKPht4DykYOPt6P/AxUvYlwNVM+xS9mPlN58c+TGpC/uHu53F/m58iNXd/C/B4ppmis32Njstwbffz+PNxGeYt/8PAr3Xz/XM3feicdX0zKVN0/L3ZPlI/TcoUXe2+/4ekjNTtynAyajovIiIiIiIiIiJyltluIKKz3ezATCIiIiIiIiIiInKW+Vo3nz/XvIrUr+nvoH4+RURERERERERERERERERERERERORM9/8BEDrLMWPKPP8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Рисунок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8" t="2210" r="7760" b="15404"/>
          <a:stretch/>
        </p:blipFill>
        <p:spPr bwMode="auto">
          <a:xfrm>
            <a:off x="395536" y="1052736"/>
            <a:ext cx="8681650" cy="518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026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63500" dir="3600000" algn="tl" rotWithShape="0">
                    <a:srgbClr xmlns:mc="http://schemas.openxmlformats.org/markup-compatibility/2006" xmlns:a14="http://schemas.microsoft.com/office/drawing/2010/main" val="000000" mc:Ignorable="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Перспективы</a:t>
            </a:r>
            <a:endParaRPr lang="ru-RU" spc="0" dirty="0">
              <a:ln w="18415" cmpd="sng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prstDash val="solid"/>
              </a:ln>
              <a:solidFill>
                <a:srgbClr xmlns:mc="http://schemas.openxmlformats.org/markup-compatibility/2006" xmlns:a14="http://schemas.microsoft.com/office/drawing/2010/main" val="FFFFFF" mc:Ignorable=""/>
              </a:solidFill>
              <a:effectLst>
                <a:outerShdw blurRad="63500" dir="3600000" algn="tl" rotWithShape="0">
                  <a:srgbClr xmlns:mc="http://schemas.openxmlformats.org/markup-compatibility/2006" xmlns:a14="http://schemas.microsoft.com/office/drawing/2010/main" val="000000" mc:Ignorable="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Постепенное расширение портала под нужды современного интернет-пользователя</a:t>
            </a:r>
          </a:p>
          <a:p>
            <a:r>
              <a:rPr lang="ru-RU" dirty="0" smtClean="0"/>
              <a:t>Полный перенос функционала различных настольных приложений на </a:t>
            </a:r>
            <a:r>
              <a:rPr lang="ru-RU" dirty="0" err="1" smtClean="0"/>
              <a:t>интернет-сервисы</a:t>
            </a:r>
            <a:endParaRPr lang="ru-RU" dirty="0" smtClean="0"/>
          </a:p>
          <a:p>
            <a:r>
              <a:rPr lang="ru-RU" dirty="0" smtClean="0"/>
              <a:t>Создание </a:t>
            </a:r>
            <a:r>
              <a:rPr lang="ru-RU" dirty="0" err="1" smtClean="0"/>
              <a:t>интерфейся</a:t>
            </a:r>
            <a:r>
              <a:rPr lang="ru-RU" dirty="0" smtClean="0"/>
              <a:t> для </a:t>
            </a:r>
            <a:r>
              <a:rPr lang="ru-RU" dirty="0" err="1" smtClean="0"/>
              <a:t>интернет-сервисов</a:t>
            </a:r>
            <a:r>
              <a:rPr lang="ru-RU" dirty="0" smtClean="0"/>
              <a:t> </a:t>
            </a:r>
            <a:r>
              <a:rPr lang="ru-RU" dirty="0" err="1" smtClean="0"/>
              <a:t>для</a:t>
            </a:r>
            <a:r>
              <a:rPr lang="ru-RU" dirty="0" smtClean="0"/>
              <a:t> работы с операционными системами ориентированными на использование </a:t>
            </a:r>
            <a:r>
              <a:rPr lang="ru-RU" dirty="0" err="1" smtClean="0"/>
              <a:t>интернет-сервисов</a:t>
            </a:r>
            <a:r>
              <a:rPr lang="ru-RU" dirty="0" smtClean="0"/>
              <a:t>(таких как </a:t>
            </a:r>
            <a:r>
              <a:rPr lang="en-US" dirty="0" smtClean="0"/>
              <a:t>Google Chrome OS, Android, Windows Azure)</a:t>
            </a:r>
            <a:endParaRPr lang="ru-RU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6336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63500" dir="3600000" algn="tl" rotWithShape="0">
                    <a:srgbClr xmlns:mc="http://schemas.openxmlformats.org/markup-compatibility/2006" xmlns:a14="http://schemas.microsoft.com/office/drawing/2010/main" val="000000" mc:Ignorable="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Заключение</a:t>
            </a:r>
            <a:endParaRPr lang="ru-RU" spc="0" dirty="0">
              <a:ln w="18415" cmpd="sng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prstDash val="solid"/>
              </a:ln>
              <a:solidFill>
                <a:srgbClr xmlns:mc="http://schemas.openxmlformats.org/markup-compatibility/2006" xmlns:a14="http://schemas.microsoft.com/office/drawing/2010/main" val="FFFFFF" mc:Ignorable=""/>
              </a:solidFill>
              <a:effectLst>
                <a:outerShdw blurRad="63500" dir="3600000" algn="tl" rotWithShape="0">
                  <a:srgbClr xmlns:mc="http://schemas.openxmlformats.org/markup-compatibility/2006" xmlns:a14="http://schemas.microsoft.com/office/drawing/2010/main" val="000000" mc:Ignorable="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28736"/>
            <a:ext cx="7772400" cy="4926824"/>
          </a:xfrm>
        </p:spPr>
        <p:txBody>
          <a:bodyPr>
            <a:normAutofit/>
          </a:bodyPr>
          <a:lstStyle/>
          <a:p>
            <a:r>
              <a:rPr lang="ru-RU" dirty="0" smtClean="0"/>
              <a:t>Концепция представленной системы объединяет в себе идеи всех предыдущих курсовых проектов, а также несет в себе новые идеи и технологии. Разработка все еще продолжается, и в скором времени система будет представлена широкому кругу интернет-пользователей.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63500" dir="3600000" algn="tl" rotWithShape="0">
                    <a:srgbClr xmlns:mc="http://schemas.openxmlformats.org/markup-compatibility/2006" xmlns:a14="http://schemas.microsoft.com/office/drawing/2010/main" val="000000" mc:Ignorable="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Цели проекта</a:t>
            </a:r>
            <a:endParaRPr lang="ru-RU" spc="0" dirty="0">
              <a:ln w="18415" cmpd="sng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prstDash val="solid"/>
              </a:ln>
              <a:solidFill>
                <a:srgbClr xmlns:mc="http://schemas.openxmlformats.org/markup-compatibility/2006" xmlns:a14="http://schemas.microsoft.com/office/drawing/2010/main" val="FFFFFF" mc:Ignorable=""/>
              </a:solidFill>
              <a:effectLst>
                <a:outerShdw blurRad="63500" dir="3600000" algn="tl" rotWithShape="0">
                  <a:srgbClr xmlns:mc="http://schemas.openxmlformats.org/markup-compatibility/2006" xmlns:a14="http://schemas.microsoft.com/office/drawing/2010/main" val="000000" mc:Ignorable="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642910" y="1435100"/>
            <a:ext cx="8272490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Создание портала, состоящего из большого количества служб</a:t>
            </a:r>
          </a:p>
          <a:p>
            <a:r>
              <a:rPr lang="ru-RU" dirty="0" smtClean="0"/>
              <a:t>Разработка универсальных средств для расширения функциональности портала и добавления новых служб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63500" dir="3600000" algn="tl" rotWithShape="0">
                    <a:srgbClr xmlns:mc="http://schemas.openxmlformats.org/markup-compatibility/2006" xmlns:a14="http://schemas.microsoft.com/office/drawing/2010/main" val="000000" mc:Ignorable="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Задачи проекта</a:t>
            </a:r>
            <a:endParaRPr lang="ru-RU" spc="0" dirty="0">
              <a:ln w="18415" cmpd="sng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prstDash val="solid"/>
              </a:ln>
              <a:solidFill>
                <a:srgbClr xmlns:mc="http://schemas.openxmlformats.org/markup-compatibility/2006" xmlns:a14="http://schemas.microsoft.com/office/drawing/2010/main" val="FFFFFF" mc:Ignorable=""/>
              </a:solidFill>
              <a:effectLst>
                <a:outerShdw blurRad="63500" dir="3600000" algn="tl" rotWithShape="0">
                  <a:srgbClr xmlns:mc="http://schemas.openxmlformats.org/markup-compatibility/2006" xmlns:a14="http://schemas.microsoft.com/office/drawing/2010/main" val="000000" mc:Ignorable="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642910" y="1435100"/>
            <a:ext cx="8272490" cy="499429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Создание социальной сети, объединяющей пользователей всех сервисов портала</a:t>
            </a:r>
          </a:p>
          <a:p>
            <a:r>
              <a:rPr lang="ru-RU" dirty="0" smtClean="0"/>
              <a:t>Создание рабочего места пользователя</a:t>
            </a:r>
          </a:p>
          <a:p>
            <a:r>
              <a:rPr lang="ru-RU" dirty="0" smtClean="0"/>
              <a:t>Создание системы для управления приложениями</a:t>
            </a:r>
          </a:p>
          <a:p>
            <a:r>
              <a:rPr lang="ru-RU" dirty="0" smtClean="0"/>
              <a:t>Создание поисковой системы широкого профиля, использующей экспертный анализ для выполнения поиска</a:t>
            </a:r>
          </a:p>
          <a:p>
            <a:r>
              <a:rPr lang="ru-RU" dirty="0" smtClean="0"/>
              <a:t>Создание </a:t>
            </a:r>
            <a:r>
              <a:rPr lang="en-US" dirty="0" smtClean="0"/>
              <a:t>CMS </a:t>
            </a:r>
            <a:r>
              <a:rPr lang="ru-RU" dirty="0" smtClean="0"/>
              <a:t>системы ориентированной на создание интернет-магазинов различного уровня с </a:t>
            </a:r>
            <a:r>
              <a:rPr lang="ru-RU" dirty="0" err="1" smtClean="0"/>
              <a:t>централизированной</a:t>
            </a:r>
            <a:r>
              <a:rPr lang="ru-RU" dirty="0" smtClean="0"/>
              <a:t> системой поиска товаров, магазинов и объявлений</a:t>
            </a:r>
          </a:p>
          <a:p>
            <a:r>
              <a:rPr lang="ru-RU" dirty="0" smtClean="0"/>
              <a:t>Создание блога</a:t>
            </a:r>
          </a:p>
          <a:p>
            <a:r>
              <a:rPr lang="ru-RU" dirty="0" smtClean="0"/>
              <a:t>Создание системы поддержки пользователей</a:t>
            </a:r>
          </a:p>
          <a:p>
            <a:r>
              <a:rPr lang="ru-RU" dirty="0" smtClean="0"/>
              <a:t>Разработка и создание он-</a:t>
            </a:r>
            <a:r>
              <a:rPr lang="ru-RU" dirty="0" err="1" smtClean="0"/>
              <a:t>лайн</a:t>
            </a:r>
            <a:r>
              <a:rPr lang="ru-RU" dirty="0" smtClean="0"/>
              <a:t> игры</a:t>
            </a:r>
          </a:p>
        </p:txBody>
      </p:sp>
    </p:spTree>
    <p:extLst>
      <p:ext uri="{BB962C8B-B14F-4D97-AF65-F5344CB8AC3E}">
        <p14:creationId xmlns:p14="http://schemas.microsoft.com/office/powerpoint/2010/main" val="2006478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63500" dir="3600000" algn="tl" rotWithShape="0">
                    <a:srgbClr xmlns:mc="http://schemas.openxmlformats.org/markup-compatibility/2006" xmlns:a14="http://schemas.microsoft.com/office/drawing/2010/main" val="000000" mc:Ignorable="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Преимущества портала</a:t>
            </a:r>
            <a:endParaRPr lang="ru-RU" spc="0" dirty="0">
              <a:ln w="18415" cmpd="sng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prstDash val="solid"/>
              </a:ln>
              <a:solidFill>
                <a:srgbClr xmlns:mc="http://schemas.openxmlformats.org/markup-compatibility/2006" xmlns:a14="http://schemas.microsoft.com/office/drawing/2010/main" val="FFFFFF" mc:Ignorable=""/>
              </a:solidFill>
              <a:effectLst>
                <a:outerShdw blurRad="63500" dir="3600000" algn="tl" rotWithShape="0">
                  <a:srgbClr xmlns:mc="http://schemas.openxmlformats.org/markup-compatibility/2006" xmlns:a14="http://schemas.microsoft.com/office/drawing/2010/main" val="000000" mc:Ignorable="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357298"/>
            <a:ext cx="7772400" cy="495202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Нет необходимости каждый раз проходить регистрацию для нового сервиса</a:t>
            </a:r>
          </a:p>
          <a:p>
            <a:r>
              <a:rPr lang="ru-RU" dirty="0" smtClean="0"/>
              <a:t>Возможность быстрого перехода между сервисами, одновременного их использования</a:t>
            </a:r>
          </a:p>
          <a:p>
            <a:r>
              <a:rPr lang="ru-RU" dirty="0" smtClean="0"/>
              <a:t>Упорядоченная организация групп контактов, система общения как с определенными пользователями, так и с группами пользователей</a:t>
            </a:r>
          </a:p>
          <a:p>
            <a:r>
              <a:rPr lang="ru-RU" dirty="0" smtClean="0"/>
              <a:t>Возможность выполнения работы, ведения бизнеса и организации досуга в рамках одного рабочего пространства</a:t>
            </a:r>
          </a:p>
          <a:p>
            <a:r>
              <a:rPr lang="ru-RU" dirty="0" smtClean="0"/>
              <a:t>Возможность делиться знаниями, информацией, опытом с остальными пользователями портала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63500" dir="3600000" algn="tl" rotWithShape="0">
                    <a:srgbClr xmlns:mc="http://schemas.openxmlformats.org/markup-compatibility/2006" xmlns:a14="http://schemas.microsoft.com/office/drawing/2010/main" val="000000" mc:Ignorable="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Технологии</a:t>
            </a:r>
            <a:endParaRPr lang="ru-RU" spc="0" dirty="0">
              <a:ln w="18415" cmpd="sng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prstDash val="solid"/>
              </a:ln>
              <a:solidFill>
                <a:srgbClr xmlns:mc="http://schemas.openxmlformats.org/markup-compatibility/2006" xmlns:a14="http://schemas.microsoft.com/office/drawing/2010/main" val="FFFFFF" mc:Ignorable=""/>
              </a:solidFill>
              <a:effectLst>
                <a:outerShdw blurRad="63500" dir="3600000" algn="tl" rotWithShape="0">
                  <a:srgbClr xmlns:mc="http://schemas.openxmlformats.org/markup-compatibility/2006" xmlns:a14="http://schemas.microsoft.com/office/drawing/2010/main" val="000000" mc:Ignorable="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Используемые технологии разработки</a:t>
            </a:r>
            <a:endParaRPr lang="en-US" dirty="0" smtClean="0"/>
          </a:p>
          <a:p>
            <a:pPr lvl="1"/>
            <a:r>
              <a:rPr lang="en-US" dirty="0" smtClean="0"/>
              <a:t>J2EE</a:t>
            </a:r>
          </a:p>
          <a:p>
            <a:pPr lvl="1"/>
            <a:r>
              <a:rPr lang="en-US" dirty="0" smtClean="0"/>
              <a:t>Struts</a:t>
            </a:r>
          </a:p>
          <a:p>
            <a:pPr lvl="1"/>
            <a:r>
              <a:rPr lang="en-US" dirty="0" smtClean="0"/>
              <a:t>Spring</a:t>
            </a:r>
          </a:p>
          <a:p>
            <a:pPr lvl="1"/>
            <a:r>
              <a:rPr lang="en-US" dirty="0" smtClean="0"/>
              <a:t>Hibernate</a:t>
            </a:r>
          </a:p>
          <a:p>
            <a:pPr lvl="1"/>
            <a:r>
              <a:rPr lang="en-US" dirty="0" err="1" smtClean="0"/>
              <a:t>jQuery</a:t>
            </a:r>
            <a:endParaRPr lang="en-US" dirty="0" smtClean="0"/>
          </a:p>
          <a:p>
            <a:pPr lvl="1"/>
            <a:r>
              <a:rPr lang="en-US" dirty="0" smtClean="0"/>
              <a:t>JSP</a:t>
            </a:r>
          </a:p>
          <a:p>
            <a:pPr lvl="1"/>
            <a:r>
              <a:rPr lang="en-US" dirty="0" err="1" smtClean="0"/>
              <a:t>MySQL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63500" dir="3600000" algn="tl" rotWithShape="0">
                    <a:srgbClr xmlns:mc="http://schemas.openxmlformats.org/markup-compatibility/2006" xmlns:a14="http://schemas.microsoft.com/office/drawing/2010/main" val="000000" mc:Ignorable="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Технологии</a:t>
            </a:r>
            <a:endParaRPr lang="ru-RU" spc="0" dirty="0">
              <a:ln w="18415" cmpd="sng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prstDash val="solid"/>
              </a:ln>
              <a:solidFill>
                <a:srgbClr xmlns:mc="http://schemas.openxmlformats.org/markup-compatibility/2006" xmlns:a14="http://schemas.microsoft.com/office/drawing/2010/main" val="FFFFFF" mc:Ignorable=""/>
              </a:solidFill>
              <a:effectLst>
                <a:outerShdw blurRad="63500" dir="3600000" algn="tl" rotWithShape="0">
                  <a:srgbClr xmlns:mc="http://schemas.openxmlformats.org/markup-compatibility/2006" xmlns:a14="http://schemas.microsoft.com/office/drawing/2010/main" val="000000" mc:Ignorable="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Собственные разработанные идеи и технологии</a:t>
            </a:r>
            <a:endParaRPr lang="en-US" dirty="0" smtClean="0"/>
          </a:p>
          <a:p>
            <a:pPr lvl="1"/>
            <a:r>
              <a:rPr lang="ru-RU" dirty="0" smtClean="0"/>
              <a:t>Базовое ядро</a:t>
            </a:r>
          </a:p>
          <a:p>
            <a:pPr lvl="2"/>
            <a:r>
              <a:rPr lang="ru-RU" dirty="0" smtClean="0"/>
              <a:t>Ядро системы позволяет расширять систему за счет независимых модулей, не требуя при этом изменения самого ядра. Так же предоставляет множество возможностей для работы с базой данных, а так же для работы с </a:t>
            </a:r>
            <a:r>
              <a:rPr lang="en-US" dirty="0" smtClean="0"/>
              <a:t>MVC</a:t>
            </a:r>
          </a:p>
          <a:p>
            <a:pPr lvl="1"/>
            <a:r>
              <a:rPr lang="ru-RU" dirty="0" err="1" smtClean="0"/>
              <a:t>Модульност</a:t>
            </a:r>
            <a:r>
              <a:rPr lang="ru-RU" dirty="0" smtClean="0"/>
              <a:t> </a:t>
            </a:r>
            <a:r>
              <a:rPr lang="ru-RU" dirty="0" err="1" smtClean="0"/>
              <a:t>ь</a:t>
            </a:r>
            <a:endParaRPr lang="en-US" dirty="0" smtClean="0"/>
          </a:p>
          <a:p>
            <a:pPr lvl="2"/>
            <a:r>
              <a:rPr lang="ru-RU" dirty="0" smtClean="0"/>
              <a:t>Каждый модуль – это отдельный проект, для функциональности которого достаточно наличия ядра. При этом другие модули совершенно не влияют на его работу.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336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pc="0" dirty="0" smtClean="0">
                <a:ln w="18415" cmpd="sng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63500" dir="3600000" algn="tl" rotWithShape="0">
                    <a:srgbClr xmlns:mc="http://schemas.openxmlformats.org/markup-compatibility/2006" xmlns:a14="http://schemas.microsoft.com/office/drawing/2010/main" val="000000" mc:Ignorable="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Рабочее место пользователя</a:t>
            </a:r>
            <a:endParaRPr lang="ru-RU" sz="3600" spc="0" dirty="0">
              <a:ln w="18415" cmpd="sng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prstDash val="solid"/>
              </a:ln>
              <a:solidFill>
                <a:srgbClr xmlns:mc="http://schemas.openxmlformats.org/markup-compatibility/2006" xmlns:a14="http://schemas.microsoft.com/office/drawing/2010/main" val="FFFFFF" mc:Ignorable=""/>
              </a:solidFill>
              <a:effectLst>
                <a:outerShdw blurRad="63500" dir="3600000" algn="tl" rotWithShape="0">
                  <a:srgbClr xmlns:mc="http://schemas.openxmlformats.org/markup-compatibility/2006" xmlns:a14="http://schemas.microsoft.com/office/drawing/2010/main" val="000000" mc:Ignorable="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00174"/>
            <a:ext cx="7772400" cy="4855386"/>
          </a:xfrm>
        </p:spPr>
        <p:txBody>
          <a:bodyPr>
            <a:normAutofit fontScale="92500"/>
          </a:bodyPr>
          <a:lstStyle/>
          <a:p>
            <a:pPr lvl="1"/>
            <a:r>
              <a:rPr lang="ru-RU" dirty="0" smtClean="0"/>
              <a:t>Общая система для работы с приложениями</a:t>
            </a:r>
          </a:p>
          <a:p>
            <a:pPr lvl="2"/>
            <a:r>
              <a:rPr lang="ru-RU" dirty="0" smtClean="0"/>
              <a:t>Удобный интерфейс для работы с установленными приложениями</a:t>
            </a:r>
          </a:p>
          <a:p>
            <a:pPr lvl="2"/>
            <a:r>
              <a:rPr lang="ru-RU" dirty="0" smtClean="0"/>
              <a:t>Хранилище и поиск приложений</a:t>
            </a:r>
          </a:p>
          <a:p>
            <a:pPr lvl="2"/>
            <a:r>
              <a:rPr lang="ru-RU" dirty="0" smtClean="0"/>
              <a:t>Контроль версий приложений</a:t>
            </a:r>
            <a:endParaRPr lang="en-US" dirty="0" smtClean="0"/>
          </a:p>
          <a:p>
            <a:pPr lvl="1"/>
            <a:r>
              <a:rPr lang="ru-RU" dirty="0" smtClean="0"/>
              <a:t>Поддержка приложений сторонних разработчиков</a:t>
            </a:r>
            <a:endParaRPr lang="en-US" dirty="0" smtClean="0"/>
          </a:p>
          <a:p>
            <a:pPr lvl="2"/>
            <a:r>
              <a:rPr lang="ru-RU" dirty="0" smtClean="0"/>
              <a:t>Открытый </a:t>
            </a:r>
            <a:r>
              <a:rPr lang="en-US" dirty="0" smtClean="0"/>
              <a:t>API </a:t>
            </a:r>
            <a:r>
              <a:rPr lang="ru-RU" dirty="0" smtClean="0"/>
              <a:t>для работы с общим интерфейсом</a:t>
            </a:r>
          </a:p>
          <a:p>
            <a:pPr lvl="3"/>
            <a:r>
              <a:rPr lang="ru-RU" dirty="0" smtClean="0"/>
              <a:t>Доступ к иконке, уведомлениям, профилю пользователя</a:t>
            </a:r>
          </a:p>
          <a:p>
            <a:pPr lvl="2"/>
            <a:r>
              <a:rPr lang="ru-RU" dirty="0" smtClean="0"/>
              <a:t>Несколько вариантов отображения приложения </a:t>
            </a:r>
          </a:p>
          <a:p>
            <a:pPr lvl="3"/>
            <a:r>
              <a:rPr lang="ru-RU" dirty="0" smtClean="0"/>
              <a:t>Главная страница</a:t>
            </a:r>
          </a:p>
          <a:p>
            <a:pPr lvl="3"/>
            <a:r>
              <a:rPr lang="ru-RU" dirty="0" smtClean="0"/>
              <a:t>Окно</a:t>
            </a:r>
          </a:p>
          <a:p>
            <a:pPr lvl="3"/>
            <a:r>
              <a:rPr lang="ru-RU" dirty="0" smtClean="0"/>
              <a:t>Вся область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336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63500" dir="3600000" algn="tl" rotWithShape="0">
                    <a:srgbClr xmlns:mc="http://schemas.openxmlformats.org/markup-compatibility/2006" xmlns:a14="http://schemas.microsoft.com/office/drawing/2010/main" val="000000" mc:Ignorable="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Демонстрация</a:t>
            </a:r>
            <a:endParaRPr lang="ru-RU" spc="0" dirty="0">
              <a:ln w="18415" cmpd="sng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prstDash val="solid"/>
              </a:ln>
              <a:solidFill>
                <a:srgbClr xmlns:mc="http://schemas.openxmlformats.org/markup-compatibility/2006" xmlns:a14="http://schemas.microsoft.com/office/drawing/2010/main" val="FFFFFF" mc:Ignorable=""/>
              </a:solidFill>
              <a:effectLst>
                <a:outerShdw blurRad="63500" dir="3600000" algn="tl" rotWithShape="0">
                  <a:srgbClr xmlns:mc="http://schemas.openxmlformats.org/markup-compatibility/2006" xmlns:a14="http://schemas.microsoft.com/office/drawing/2010/main" val="000000" mc:Ignorable="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15" y="1340768"/>
            <a:ext cx="8609081" cy="484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336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15" y="1124744"/>
            <a:ext cx="858114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028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4E5B6F" mc:Ignorable=""/>
      </a:dk2>
      <a:lt2>
        <a:srgbClr xmlns:mc="http://schemas.openxmlformats.org/markup-compatibility/2006" xmlns:a14="http://schemas.microsoft.com/office/drawing/2010/main" val="D6ECFF" mc:Ignorable=""/>
      </a:lt2>
      <a:accent1>
        <a:srgbClr xmlns:mc="http://schemas.openxmlformats.org/markup-compatibility/2006" xmlns:a14="http://schemas.microsoft.com/office/drawing/2010/main" val="7FD13B" mc:Ignorable=""/>
      </a:accent1>
      <a:accent2>
        <a:srgbClr xmlns:mc="http://schemas.openxmlformats.org/markup-compatibility/2006" xmlns:a14="http://schemas.microsoft.com/office/drawing/2010/main" val="EA157A" mc:Ignorable=""/>
      </a:accent2>
      <a:accent3>
        <a:srgbClr xmlns:mc="http://schemas.openxmlformats.org/markup-compatibility/2006" xmlns:a14="http://schemas.microsoft.com/office/drawing/2010/main" val="FEB80A" mc:Ignorable=""/>
      </a:accent3>
      <a:accent4>
        <a:srgbClr xmlns:mc="http://schemas.openxmlformats.org/markup-compatibility/2006" xmlns:a14="http://schemas.microsoft.com/office/drawing/2010/main" val="00ADDC" mc:Ignorable=""/>
      </a:accent4>
      <a:accent5>
        <a:srgbClr xmlns:mc="http://schemas.openxmlformats.org/markup-compatibility/2006" xmlns:a14="http://schemas.microsoft.com/office/drawing/2010/main" val="738AC8" mc:Ignorable=""/>
      </a:accent5>
      <a:accent6>
        <a:srgbClr xmlns:mc="http://schemas.openxmlformats.org/markup-compatibility/2006" xmlns:a14="http://schemas.microsoft.com/office/drawing/2010/main" val="1AB39F" mc:Ignorable=""/>
      </a:accent6>
      <a:hlink>
        <a:srgbClr xmlns:mc="http://schemas.openxmlformats.org/markup-compatibility/2006" xmlns:a14="http://schemas.microsoft.com/office/drawing/2010/main" val="EB8803" mc:Ignorable=""/>
      </a:hlink>
      <a:folHlink>
        <a:srgbClr xmlns:mc="http://schemas.openxmlformats.org/markup-compatibility/2006" xmlns:a14="http://schemas.microsoft.com/office/drawing/2010/main" val="5F7791" mc:Ignorable="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586</TotalTime>
  <Words>373</Words>
  <Application>Microsoft Office PowerPoint</Application>
  <PresentationFormat>Экран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Метро</vt:lpstr>
      <vt:lpstr>Разработка интернет-портала         PORTAL.MY-INET.ORG</vt:lpstr>
      <vt:lpstr>Цели проекта</vt:lpstr>
      <vt:lpstr>Задачи проекта</vt:lpstr>
      <vt:lpstr>Преимущества портала</vt:lpstr>
      <vt:lpstr>Технологии</vt:lpstr>
      <vt:lpstr>Технологии</vt:lpstr>
      <vt:lpstr>Рабочее место пользователя</vt:lpstr>
      <vt:lpstr>Демонстрация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Перспективы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gk</dc:creator>
  <cp:lastModifiedBy>Gk___</cp:lastModifiedBy>
  <cp:revision>55</cp:revision>
  <dcterms:created xsi:type="dcterms:W3CDTF">2009-04-21T17:08:05Z</dcterms:created>
  <dcterms:modified xsi:type="dcterms:W3CDTF">2010-03-10T11:52:11Z</dcterms:modified>
</cp:coreProperties>
</file>